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2.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5" r:id="rId2"/>
  </p:sldMasterIdLst>
  <p:notesMasterIdLst>
    <p:notesMasterId r:id="rId29"/>
  </p:notesMasterIdLst>
  <p:sldIdLst>
    <p:sldId id="836" r:id="rId3"/>
    <p:sldId id="1132" r:id="rId4"/>
    <p:sldId id="1058" r:id="rId5"/>
    <p:sldId id="1140" r:id="rId6"/>
    <p:sldId id="1142" r:id="rId7"/>
    <p:sldId id="1138" r:id="rId8"/>
    <p:sldId id="1147" r:id="rId9"/>
    <p:sldId id="1149" r:id="rId10"/>
    <p:sldId id="1129" r:id="rId11"/>
    <p:sldId id="1137" r:id="rId12"/>
    <p:sldId id="1146" r:id="rId13"/>
    <p:sldId id="1136" r:id="rId14"/>
    <p:sldId id="1144" r:id="rId15"/>
    <p:sldId id="1130" r:id="rId16"/>
    <p:sldId id="1141" r:id="rId17"/>
    <p:sldId id="1134" r:id="rId18"/>
    <p:sldId id="1133" r:id="rId19"/>
    <p:sldId id="1148" r:id="rId20"/>
    <p:sldId id="1131" r:id="rId21"/>
    <p:sldId id="1145" r:id="rId22"/>
    <p:sldId id="1151" r:id="rId23"/>
    <p:sldId id="1139" r:id="rId24"/>
    <p:sldId id="1143" r:id="rId25"/>
    <p:sldId id="1150" r:id="rId26"/>
    <p:sldId id="1128" r:id="rId27"/>
    <p:sldId id="1152" r:id="rId28"/>
  </p:sldIdLst>
  <p:sldSz cx="9144000" cy="5143500" type="screen16x9"/>
  <p:notesSz cx="6858000" cy="9144000"/>
  <p:custDataLst>
    <p:tags r:id="rId30"/>
  </p:custDataLst>
  <p:defaultTextStyle>
    <a:defPPr>
      <a:defRPr lang="zh-CN"/>
    </a:defPPr>
    <a:lvl1pPr marL="0" algn="l" defTabSz="914282" rtl="0" eaLnBrk="1" latinLnBrk="0" hangingPunct="1">
      <a:defRPr sz="1800" kern="1200">
        <a:solidFill>
          <a:schemeClr val="tx1"/>
        </a:solidFill>
        <a:latin typeface="+mn-lt"/>
        <a:ea typeface="+mn-ea"/>
        <a:cs typeface="+mn-cs"/>
      </a:defRPr>
    </a:lvl1pPr>
    <a:lvl2pPr marL="457140" algn="l" defTabSz="914282" rtl="0" eaLnBrk="1" latinLnBrk="0" hangingPunct="1">
      <a:defRPr sz="1800" kern="1200">
        <a:solidFill>
          <a:schemeClr val="tx1"/>
        </a:solidFill>
        <a:latin typeface="+mn-lt"/>
        <a:ea typeface="+mn-ea"/>
        <a:cs typeface="+mn-cs"/>
      </a:defRPr>
    </a:lvl2pPr>
    <a:lvl3pPr marL="914282" algn="l" defTabSz="914282" rtl="0" eaLnBrk="1" latinLnBrk="0" hangingPunct="1">
      <a:defRPr sz="1800" kern="1200">
        <a:solidFill>
          <a:schemeClr val="tx1"/>
        </a:solidFill>
        <a:latin typeface="+mn-lt"/>
        <a:ea typeface="+mn-ea"/>
        <a:cs typeface="+mn-cs"/>
      </a:defRPr>
    </a:lvl3pPr>
    <a:lvl4pPr marL="1371422" algn="l" defTabSz="914282" rtl="0" eaLnBrk="1" latinLnBrk="0" hangingPunct="1">
      <a:defRPr sz="1800" kern="1200">
        <a:solidFill>
          <a:schemeClr val="tx1"/>
        </a:solidFill>
        <a:latin typeface="+mn-lt"/>
        <a:ea typeface="+mn-ea"/>
        <a:cs typeface="+mn-cs"/>
      </a:defRPr>
    </a:lvl4pPr>
    <a:lvl5pPr marL="1828563" algn="l" defTabSz="914282" rtl="0" eaLnBrk="1" latinLnBrk="0" hangingPunct="1">
      <a:defRPr sz="1800" kern="1200">
        <a:solidFill>
          <a:schemeClr val="tx1"/>
        </a:solidFill>
        <a:latin typeface="+mn-lt"/>
        <a:ea typeface="+mn-ea"/>
        <a:cs typeface="+mn-cs"/>
      </a:defRPr>
    </a:lvl5pPr>
    <a:lvl6pPr marL="2285704" algn="l" defTabSz="914282" rtl="0" eaLnBrk="1" latinLnBrk="0" hangingPunct="1">
      <a:defRPr sz="1800" kern="1200">
        <a:solidFill>
          <a:schemeClr val="tx1"/>
        </a:solidFill>
        <a:latin typeface="+mn-lt"/>
        <a:ea typeface="+mn-ea"/>
        <a:cs typeface="+mn-cs"/>
      </a:defRPr>
    </a:lvl6pPr>
    <a:lvl7pPr marL="2742845" algn="l" defTabSz="914282" rtl="0" eaLnBrk="1" latinLnBrk="0" hangingPunct="1">
      <a:defRPr sz="1800" kern="1200">
        <a:solidFill>
          <a:schemeClr val="tx1"/>
        </a:solidFill>
        <a:latin typeface="+mn-lt"/>
        <a:ea typeface="+mn-ea"/>
        <a:cs typeface="+mn-cs"/>
      </a:defRPr>
    </a:lvl7pPr>
    <a:lvl8pPr marL="3199985" algn="l" defTabSz="914282" rtl="0" eaLnBrk="1" latinLnBrk="0" hangingPunct="1">
      <a:defRPr sz="1800" kern="1200">
        <a:solidFill>
          <a:schemeClr val="tx1"/>
        </a:solidFill>
        <a:latin typeface="+mn-lt"/>
        <a:ea typeface="+mn-ea"/>
        <a:cs typeface="+mn-cs"/>
      </a:defRPr>
    </a:lvl8pPr>
    <a:lvl9pPr marL="3657126" algn="l" defTabSz="91428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BF"/>
    <a:srgbClr val="034EA2"/>
    <a:srgbClr val="0087CD"/>
    <a:srgbClr val="C68F06"/>
    <a:srgbClr val="DB2C03"/>
    <a:srgbClr val="EBAC07"/>
    <a:srgbClr val="008487"/>
    <a:srgbClr val="163C46"/>
    <a:srgbClr val="008F92"/>
    <a:srgbClr val="0048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93354" autoAdjust="0"/>
  </p:normalViewPr>
  <p:slideViewPr>
    <p:cSldViewPr>
      <p:cViewPr varScale="1">
        <p:scale>
          <a:sx n="117" d="100"/>
          <a:sy n="117" d="100"/>
        </p:scale>
        <p:origin x="246" y="84"/>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65" d="100"/>
          <a:sy n="65" d="100"/>
        </p:scale>
        <p:origin x="-336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2A5992-9D73-4015-9385-ABE035416B29}" type="datetimeFigureOut">
              <a:rPr lang="zh-CN" altLang="en-US" smtClean="0"/>
              <a:pPr/>
              <a:t>2018/6/5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95A699-AB68-4A20-99FB-6F69DC266D45}" type="slidenum">
              <a:rPr lang="zh-CN" altLang="en-US" smtClean="0"/>
              <a:pPr/>
              <a:t>‹#›</a:t>
            </a:fld>
            <a:endParaRPr lang="zh-CN" altLang="en-US"/>
          </a:p>
        </p:txBody>
      </p:sp>
    </p:spTree>
    <p:extLst>
      <p:ext uri="{BB962C8B-B14F-4D97-AF65-F5344CB8AC3E}">
        <p14:creationId xmlns:p14="http://schemas.microsoft.com/office/powerpoint/2010/main" val="48234476"/>
      </p:ext>
    </p:extLst>
  </p:cSld>
  <p:clrMap bg1="lt1" tx1="dk1" bg2="lt2" tx2="dk2" accent1="accent1" accent2="accent2" accent3="accent3" accent4="accent4" accent5="accent5" accent6="accent6" hlink="hlink" folHlink="folHlink"/>
  <p:notesStyle>
    <a:lvl1pPr marL="0" algn="l" defTabSz="914282" rtl="0" eaLnBrk="1" latinLnBrk="0" hangingPunct="1">
      <a:defRPr sz="1200" kern="1200">
        <a:solidFill>
          <a:schemeClr val="tx1"/>
        </a:solidFill>
        <a:latin typeface="+mn-lt"/>
        <a:ea typeface="+mn-ea"/>
        <a:cs typeface="+mn-cs"/>
      </a:defRPr>
    </a:lvl1pPr>
    <a:lvl2pPr marL="457140" algn="l" defTabSz="914282" rtl="0" eaLnBrk="1" latinLnBrk="0" hangingPunct="1">
      <a:defRPr sz="1200" kern="1200">
        <a:solidFill>
          <a:schemeClr val="tx1"/>
        </a:solidFill>
        <a:latin typeface="+mn-lt"/>
        <a:ea typeface="+mn-ea"/>
        <a:cs typeface="+mn-cs"/>
      </a:defRPr>
    </a:lvl2pPr>
    <a:lvl3pPr marL="914282" algn="l" defTabSz="914282" rtl="0" eaLnBrk="1" latinLnBrk="0" hangingPunct="1">
      <a:defRPr sz="1200" kern="1200">
        <a:solidFill>
          <a:schemeClr val="tx1"/>
        </a:solidFill>
        <a:latin typeface="+mn-lt"/>
        <a:ea typeface="+mn-ea"/>
        <a:cs typeface="+mn-cs"/>
      </a:defRPr>
    </a:lvl3pPr>
    <a:lvl4pPr marL="1371422" algn="l" defTabSz="914282" rtl="0" eaLnBrk="1" latinLnBrk="0" hangingPunct="1">
      <a:defRPr sz="1200" kern="1200">
        <a:solidFill>
          <a:schemeClr val="tx1"/>
        </a:solidFill>
        <a:latin typeface="+mn-lt"/>
        <a:ea typeface="+mn-ea"/>
        <a:cs typeface="+mn-cs"/>
      </a:defRPr>
    </a:lvl4pPr>
    <a:lvl5pPr marL="1828563" algn="l" defTabSz="914282" rtl="0" eaLnBrk="1" latinLnBrk="0" hangingPunct="1">
      <a:defRPr sz="1200" kern="1200">
        <a:solidFill>
          <a:schemeClr val="tx1"/>
        </a:solidFill>
        <a:latin typeface="+mn-lt"/>
        <a:ea typeface="+mn-ea"/>
        <a:cs typeface="+mn-cs"/>
      </a:defRPr>
    </a:lvl5pPr>
    <a:lvl6pPr marL="2285704" algn="l" defTabSz="914282" rtl="0" eaLnBrk="1" latinLnBrk="0" hangingPunct="1">
      <a:defRPr sz="1200" kern="1200">
        <a:solidFill>
          <a:schemeClr val="tx1"/>
        </a:solidFill>
        <a:latin typeface="+mn-lt"/>
        <a:ea typeface="+mn-ea"/>
        <a:cs typeface="+mn-cs"/>
      </a:defRPr>
    </a:lvl6pPr>
    <a:lvl7pPr marL="2742845" algn="l" defTabSz="914282" rtl="0" eaLnBrk="1" latinLnBrk="0" hangingPunct="1">
      <a:defRPr sz="1200" kern="1200">
        <a:solidFill>
          <a:schemeClr val="tx1"/>
        </a:solidFill>
        <a:latin typeface="+mn-lt"/>
        <a:ea typeface="+mn-ea"/>
        <a:cs typeface="+mn-cs"/>
      </a:defRPr>
    </a:lvl7pPr>
    <a:lvl8pPr marL="3199985" algn="l" defTabSz="914282" rtl="0" eaLnBrk="1" latinLnBrk="0" hangingPunct="1">
      <a:defRPr sz="1200" kern="1200">
        <a:solidFill>
          <a:schemeClr val="tx1"/>
        </a:solidFill>
        <a:latin typeface="+mn-lt"/>
        <a:ea typeface="+mn-ea"/>
        <a:cs typeface="+mn-cs"/>
      </a:defRPr>
    </a:lvl8pPr>
    <a:lvl9pPr marL="3657126" algn="l" defTabSz="91428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pPr/>
              <a:t>1</a:t>
            </a:fld>
            <a:endParaRPr lang="zh-CN" altLang="en-US"/>
          </a:p>
        </p:txBody>
      </p:sp>
    </p:spTree>
    <p:extLst>
      <p:ext uri="{BB962C8B-B14F-4D97-AF65-F5344CB8AC3E}">
        <p14:creationId xmlns:p14="http://schemas.microsoft.com/office/powerpoint/2010/main" val="1188986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xfrm>
            <a:off x="379413" y="684213"/>
            <a:ext cx="6096000" cy="34290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p:cNvSpPr>
            <a:spLocks noGrp="1" noChangeArrowheads="1"/>
          </p:cNvSpPr>
          <p:nvPr>
            <p:ph type="body" idx="1"/>
          </p:nvPr>
        </p:nvSpPr>
        <p:spPr>
          <a:xfrm>
            <a:off x="684213" y="4341813"/>
            <a:ext cx="5486400" cy="411480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zh-CN" altLang="en-US"/>
          </a:p>
        </p:txBody>
      </p:sp>
      <p:sp>
        <p:nvSpPr>
          <p:cNvPr id="29700" name="灯片编号占位符 3"/>
          <p:cNvSpPr txBox="1">
            <a:spLocks noGrp="1" noChangeArrowheads="1"/>
          </p:cNvSpPr>
          <p:nvPr/>
        </p:nvSpPr>
        <p:spPr bwMode="auto">
          <a:xfrm>
            <a:off x="3883025" y="8683625"/>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46D230FF-CF30-47C2-BA4C-59A7874B97B3}" type="slidenum">
              <a:rPr lang="zh-CN" altLang="en-US"/>
              <a:pPr algn="r" eaLnBrk="1" latinLnBrk="1" hangingPunct="1">
                <a:spcBef>
                  <a:spcPct val="0"/>
                </a:spcBef>
              </a:pPr>
              <a:t>13</a:t>
            </a:fld>
            <a:endParaRPr lang="zh-CN" altLang="en-US"/>
          </a:p>
        </p:txBody>
      </p:sp>
    </p:spTree>
    <p:extLst>
      <p:ext uri="{BB962C8B-B14F-4D97-AF65-F5344CB8AC3E}">
        <p14:creationId xmlns:p14="http://schemas.microsoft.com/office/powerpoint/2010/main" val="2587404787"/>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2442092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pPr/>
              <a:t>15</a:t>
            </a:fld>
            <a:endParaRPr lang="zh-CN" altLang="en-US"/>
          </a:p>
        </p:txBody>
      </p:sp>
    </p:spTree>
    <p:extLst>
      <p:ext uri="{BB962C8B-B14F-4D97-AF65-F5344CB8AC3E}">
        <p14:creationId xmlns:p14="http://schemas.microsoft.com/office/powerpoint/2010/main" val="4131643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ChangeArrowheads="1"/>
          </p:cNvSpPr>
          <p:nvPr>
            <p:ph type="sldImg" idx="4294967295"/>
          </p:nvPr>
        </p:nvSpPr>
        <p:spPr>
          <a:ln>
            <a:miter lim="800000"/>
          </a:ln>
        </p:spPr>
      </p:sp>
      <p:sp>
        <p:nvSpPr>
          <p:cNvPr id="15362" name="备注占位符 2"/>
          <p:cNvSpPr>
            <a:spLocks noGrp="1" noChangeArrowheads="1"/>
          </p:cNvSpPr>
          <p:nvPr>
            <p:ph type="body" idx="4294967295"/>
          </p:nvPr>
        </p:nvSpPr>
        <p:spPr/>
        <p:txBody>
          <a:bodyPr/>
          <a:lstStyle/>
          <a:p>
            <a:endParaRPr lang="zh-CN" altLang="en-US" smtClean="0"/>
          </a:p>
        </p:txBody>
      </p:sp>
      <p:sp>
        <p:nvSpPr>
          <p:cNvPr id="15363" name="灯片编号占位符 3"/>
          <p:cNvSpPr>
            <a:spLocks noGrp="1" noChangeArrowheads="1"/>
          </p:cNvSpPr>
          <p:nvPr>
            <p:ph type="sldNum" sz="quarter" idx="5"/>
          </p:nvPr>
        </p:nvSpPr>
        <p:spPr bwMode="auto">
          <a:noFill/>
          <a:ln>
            <a:miter lim="800000"/>
            <a:headEnd/>
            <a:tailEnd/>
          </a:ln>
        </p:spPr>
        <p:txBody>
          <a:bodyPr/>
          <a:lstStyle/>
          <a:p>
            <a:fld id="{BCEFD0A4-5D1E-44F4-A3F4-33C16D9CDA60}" type="slidenum">
              <a:rPr lang="zh-CN" altLang="en-US"/>
              <a:pPr/>
              <a:t>16</a:t>
            </a:fld>
            <a:endParaRPr lang="zh-CN" altLang="en-US"/>
          </a:p>
        </p:txBody>
      </p:sp>
    </p:spTree>
    <p:extLst>
      <p:ext uri="{BB962C8B-B14F-4D97-AF65-F5344CB8AC3E}">
        <p14:creationId xmlns:p14="http://schemas.microsoft.com/office/powerpoint/2010/main" val="194988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2442092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066DFD-D77D-44AB-A44B-39D08D789409}" type="slidenum">
              <a:rPr lang="zh-CN" altLang="en-US" smtClean="0"/>
              <a:pPr/>
              <a:t>20</a:t>
            </a:fld>
            <a:endParaRPr lang="zh-CN" altLang="en-US"/>
          </a:p>
        </p:txBody>
      </p:sp>
    </p:spTree>
    <p:extLst>
      <p:ext uri="{BB962C8B-B14F-4D97-AF65-F5344CB8AC3E}">
        <p14:creationId xmlns:p14="http://schemas.microsoft.com/office/powerpoint/2010/main" val="974530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784203-20BB-4E94-8778-90C0AA34F379}" type="slidenum">
              <a:rPr lang="zh-CN" altLang="en-US" smtClean="0"/>
              <a:pPr/>
              <a:t>21</a:t>
            </a:fld>
            <a:endParaRPr lang="zh-CN" altLang="en-US"/>
          </a:p>
        </p:txBody>
      </p:sp>
    </p:spTree>
    <p:extLst>
      <p:ext uri="{BB962C8B-B14F-4D97-AF65-F5344CB8AC3E}">
        <p14:creationId xmlns:p14="http://schemas.microsoft.com/office/powerpoint/2010/main" val="1889216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684213" y="1141413"/>
            <a:ext cx="5486400" cy="30861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en-US" altLang="zh-CN"/>
          </a:p>
        </p:txBody>
      </p:sp>
      <p:sp>
        <p:nvSpPr>
          <p:cNvPr id="33796"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D8A88CB0-5585-4DC3-AF7B-F8B607B001A8}" type="slidenum">
              <a:rPr lang="zh-CN" altLang="en-US"/>
              <a:pPr algn="r" eaLnBrk="1" latinLnBrk="1" hangingPunct="1">
                <a:spcBef>
                  <a:spcPct val="0"/>
                </a:spcBef>
              </a:pPr>
              <a:t>23</a:t>
            </a:fld>
            <a:endParaRPr lang="zh-CN" altLang="en-US"/>
          </a:p>
        </p:txBody>
      </p:sp>
    </p:spTree>
    <p:extLst>
      <p:ext uri="{BB962C8B-B14F-4D97-AF65-F5344CB8AC3E}">
        <p14:creationId xmlns:p14="http://schemas.microsoft.com/office/powerpoint/2010/main" val="2708368036"/>
      </p:ext>
    </p:extLst>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81000" y="685800"/>
            <a:ext cx="6096000" cy="3429000"/>
          </a:xfrm>
          <a:ln/>
        </p:spPr>
      </p:sp>
      <p:sp>
        <p:nvSpPr>
          <p:cNvPr id="419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887318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pPr/>
              <a:t>25</a:t>
            </a:fld>
            <a:endParaRPr lang="zh-CN" altLang="en-US"/>
          </a:p>
        </p:txBody>
      </p:sp>
    </p:spTree>
    <p:extLst>
      <p:ext uri="{BB962C8B-B14F-4D97-AF65-F5344CB8AC3E}">
        <p14:creationId xmlns:p14="http://schemas.microsoft.com/office/powerpoint/2010/main" val="2256341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9ABC0-61AB-43DD-A7D8-706CCBB05237}" type="slidenum">
              <a:rPr lang="zh-CN" altLang="en-US" smtClean="0"/>
              <a:pPr/>
              <a:t>2</a:t>
            </a:fld>
            <a:endParaRPr lang="zh-CN" altLang="en-US"/>
          </a:p>
        </p:txBody>
      </p:sp>
    </p:spTree>
    <p:extLst>
      <p:ext uri="{BB962C8B-B14F-4D97-AF65-F5344CB8AC3E}">
        <p14:creationId xmlns:p14="http://schemas.microsoft.com/office/powerpoint/2010/main" val="7112169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26</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549157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2442092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2106942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0E0A07-2C1C-45C5-985B-D6CD99FDD0F0}" type="slidenum">
              <a:rPr lang="zh-CN" altLang="en-US" smtClean="0"/>
              <a:pPr/>
              <a:t>7</a:t>
            </a:fld>
            <a:endParaRPr lang="zh-CN" altLang="en-US"/>
          </a:p>
        </p:txBody>
      </p:sp>
    </p:spTree>
    <p:extLst>
      <p:ext uri="{BB962C8B-B14F-4D97-AF65-F5344CB8AC3E}">
        <p14:creationId xmlns:p14="http://schemas.microsoft.com/office/powerpoint/2010/main" val="767858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81000" y="685800"/>
            <a:ext cx="6096000" cy="3429000"/>
          </a:xfrm>
          <a:ln/>
        </p:spPr>
      </p:sp>
      <p:sp>
        <p:nvSpPr>
          <p:cNvPr id="419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298623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2442092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066DFD-D77D-44AB-A44B-39D08D789409}" type="slidenum">
              <a:rPr lang="zh-CN" altLang="en-US" smtClean="0"/>
              <a:pPr/>
              <a:t>11</a:t>
            </a:fld>
            <a:endParaRPr lang="zh-CN" altLang="en-US"/>
          </a:p>
        </p:txBody>
      </p:sp>
    </p:spTree>
    <p:extLst>
      <p:ext uri="{BB962C8B-B14F-4D97-AF65-F5344CB8AC3E}">
        <p14:creationId xmlns:p14="http://schemas.microsoft.com/office/powerpoint/2010/main" val="2141238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幻灯片图像占位符 1"/>
          <p:cNvSpPr>
            <a:spLocks noGrp="1" noRot="1" noChangeAspect="1" noChangeArrowheads="1"/>
          </p:cNvSpPr>
          <p:nvPr>
            <p:ph type="sldImg" idx="4294967295"/>
          </p:nvPr>
        </p:nvSpPr>
        <p:spPr>
          <a:ln>
            <a:miter lim="800000"/>
          </a:ln>
        </p:spPr>
      </p:sp>
      <p:sp>
        <p:nvSpPr>
          <p:cNvPr id="60418" name="备注占位符 2"/>
          <p:cNvSpPr>
            <a:spLocks noGrp="1" noChangeArrowheads="1"/>
          </p:cNvSpPr>
          <p:nvPr>
            <p:ph type="body" idx="4294967295"/>
          </p:nvPr>
        </p:nvSpPr>
        <p:spPr/>
        <p:txBody>
          <a:bodyPr/>
          <a:lstStyle/>
          <a:p>
            <a:endParaRPr lang="zh-CN" altLang="en-US" smtClean="0"/>
          </a:p>
        </p:txBody>
      </p:sp>
      <p:sp>
        <p:nvSpPr>
          <p:cNvPr id="60419" name="灯片编号占位符 3"/>
          <p:cNvSpPr>
            <a:spLocks noGrp="1" noChangeArrowheads="1"/>
          </p:cNvSpPr>
          <p:nvPr>
            <p:ph type="sldNum" sz="quarter" idx="5"/>
          </p:nvPr>
        </p:nvSpPr>
        <p:spPr bwMode="auto">
          <a:noFill/>
          <a:ln>
            <a:miter lim="800000"/>
            <a:headEnd/>
            <a:tailEnd/>
          </a:ln>
        </p:spPr>
        <p:txBody>
          <a:bodyPr/>
          <a:lstStyle/>
          <a:p>
            <a:fld id="{C8587FD6-E13E-4A20-99CA-4B7A100067EE}" type="slidenum">
              <a:rPr lang="zh-CN" altLang="en-US"/>
              <a:pPr/>
              <a:t>12</a:t>
            </a:fld>
            <a:endParaRPr lang="zh-CN" altLang="en-US"/>
          </a:p>
        </p:txBody>
      </p:sp>
    </p:spTree>
    <p:extLst>
      <p:ext uri="{BB962C8B-B14F-4D97-AF65-F5344CB8AC3E}">
        <p14:creationId xmlns:p14="http://schemas.microsoft.com/office/powerpoint/2010/main" val="779172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lumMod val="95000"/>
          </a:schemeClr>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2018/6/5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5" name="文本框 12"/>
          <p:cNvSpPr txBox="1">
            <a:spLocks noChangeArrowheads="1"/>
          </p:cNvSpPr>
          <p:nvPr userDrawn="1"/>
        </p:nvSpPr>
        <p:spPr bwMode="auto">
          <a:xfrm>
            <a:off x="615670" y="243648"/>
            <a:ext cx="1796090" cy="311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点击添</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加文</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字</a:t>
            </a:r>
          </a:p>
        </p:txBody>
      </p:sp>
      <p:sp>
        <p:nvSpPr>
          <p:cNvPr id="6" name="燕尾形 5"/>
          <p:cNvSpPr/>
          <p:nvPr userDrawn="1"/>
        </p:nvSpPr>
        <p:spPr>
          <a:xfrm>
            <a:off x="243136" y="267494"/>
            <a:ext cx="216024" cy="2880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userDrawn="1"/>
        </p:nvSpPr>
        <p:spPr>
          <a:xfrm>
            <a:off x="395536" y="267494"/>
            <a:ext cx="216024" cy="2880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93213560"/>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2018/6/5</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6217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2018/6/5</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04006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2018/6/5</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80923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2018/6/5</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54997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2018/6/5</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809283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21785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91457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2018/6/5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4" name="文本框 37"/>
          <p:cNvSpPr txBox="1"/>
          <p:nvPr userDrawn="1"/>
        </p:nvSpPr>
        <p:spPr>
          <a:xfrm>
            <a:off x="899592" y="239588"/>
            <a:ext cx="912897" cy="312819"/>
          </a:xfrm>
          <a:prstGeom prst="rect">
            <a:avLst/>
          </a:prstGeom>
          <a:noFill/>
        </p:spPr>
        <p:txBody>
          <a:bodyPr wrap="none" lIns="96434" tIns="48217" rIns="96434" bIns="48217" rtlCol="0">
            <a:spAutoFit/>
          </a:bodyPr>
          <a:lstStyle/>
          <a:p>
            <a:pPr defTabSz="964278"/>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工作回顾</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5" name="文本框 38"/>
          <p:cNvSpPr txBox="1"/>
          <p:nvPr userDrawn="1"/>
        </p:nvSpPr>
        <p:spPr>
          <a:xfrm>
            <a:off x="899592" y="432889"/>
            <a:ext cx="892058" cy="258958"/>
          </a:xfrm>
          <a:prstGeom prst="rect">
            <a:avLst/>
          </a:prstGeom>
          <a:noFill/>
        </p:spPr>
        <p:txBody>
          <a:bodyPr wrap="none" lIns="96434" tIns="48217" rIns="96434" bIns="48217" rtlCol="0">
            <a:spAutoFit/>
          </a:bodyPr>
          <a:lstStyle/>
          <a:p>
            <a:pPr defTabSz="964278"/>
            <a:r>
              <a:rPr lang="en-US" altLang="zh-CN" sz="1050" dirty="0" smtClean="0">
                <a:solidFill>
                  <a:schemeClr val="tx1">
                    <a:lumMod val="50000"/>
                    <a:lumOff val="50000"/>
                  </a:schemeClr>
                </a:solidFill>
                <a:cs typeface="+mn-ea"/>
                <a:sym typeface="+mn-lt"/>
              </a:rPr>
              <a:t>Work review</a:t>
            </a:r>
            <a:endParaRPr lang="zh-CN" altLang="en-US" sz="1050" dirty="0">
              <a:solidFill>
                <a:schemeClr val="tx1">
                  <a:lumMod val="50000"/>
                  <a:lumOff val="50000"/>
                </a:schemeClr>
              </a:solidFill>
              <a:cs typeface="+mn-ea"/>
              <a:sym typeface="+mn-lt"/>
            </a:endParaRPr>
          </a:p>
        </p:txBody>
      </p:sp>
      <p:pic>
        <p:nvPicPr>
          <p:cNvPr id="10" name="Picture 3" descr="C:\Users\Administrator\Desktop\微立体创业计划\005.png"/>
          <p:cNvPicPr>
            <a:picLocks noChangeAspect="1" noChangeArrowheads="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7504" y="123478"/>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11" name="Picture 4" descr="C:\Users\Administrator\Desktop\微立体创业计划\004.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59903" y="1328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13560"/>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61BD0C8-D35A-439E-96FB-C8D4A6430554}" type="datetimeFigureOut">
              <a:rPr lang="zh-CN" altLang="en-US" smtClean="0"/>
              <a:pPr/>
              <a:t>2018/6/5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0F15A6-E82C-4E1E-834E-C415C51F7DF3}" type="slidenum">
              <a:rPr lang="zh-CN" altLang="en-US" smtClean="0"/>
              <a:pPr/>
              <a:t>‹#›</a:t>
            </a:fld>
            <a:endParaRPr lang="zh-CN" altLang="en-US"/>
          </a:p>
        </p:txBody>
      </p:sp>
    </p:spTree>
    <p:extLst>
      <p:ext uri="{BB962C8B-B14F-4D97-AF65-F5344CB8AC3E}">
        <p14:creationId xmlns:p14="http://schemas.microsoft.com/office/powerpoint/2010/main" val="41645999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53215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 y="0"/>
            <a:ext cx="9143499" cy="5143500"/>
          </a:xfrm>
          <a:prstGeom prst="rect">
            <a:avLst/>
          </a:prstGeom>
        </p:spPr>
      </p:pic>
      <p:grpSp>
        <p:nvGrpSpPr>
          <p:cNvPr id="2" name="组合 3"/>
          <p:cNvGrpSpPr/>
          <p:nvPr userDrawn="1"/>
        </p:nvGrpSpPr>
        <p:grpSpPr bwMode="auto">
          <a:xfrm flipH="1">
            <a:off x="-1" y="248018"/>
            <a:ext cx="1797166" cy="507206"/>
            <a:chOff x="2370576" y="533400"/>
            <a:chExt cx="2417494" cy="675969"/>
          </a:xfrm>
          <a:solidFill>
            <a:srgbClr val="EE1C39"/>
          </a:solidFill>
        </p:grpSpPr>
        <p:sp>
          <p:nvSpPr>
            <p:cNvPr id="3" name="矩形 2"/>
            <p:cNvSpPr/>
            <p:nvPr/>
          </p:nvSpPr>
          <p:spPr>
            <a:xfrm>
              <a:off x="2738030" y="533400"/>
              <a:ext cx="2050040" cy="675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cs typeface="+mn-ea"/>
                <a:sym typeface="+mn-lt"/>
              </a:endParaRPr>
            </a:p>
          </p:txBody>
        </p:sp>
        <p:sp>
          <p:nvSpPr>
            <p:cNvPr id="4" name="椭圆 3"/>
            <p:cNvSpPr/>
            <p:nvPr/>
          </p:nvSpPr>
          <p:spPr>
            <a:xfrm>
              <a:off x="2370576" y="533400"/>
              <a:ext cx="623734" cy="6759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cs typeface="+mn-ea"/>
                <a:sym typeface="+mn-lt"/>
              </a:endParaRPr>
            </a:p>
          </p:txBody>
        </p:sp>
      </p:grpSp>
      <p:sp>
        <p:nvSpPr>
          <p:cNvPr id="6" name="文本框 12"/>
          <p:cNvSpPr txBox="1">
            <a:spLocks noChangeArrowheads="1"/>
          </p:cNvSpPr>
          <p:nvPr userDrawn="1"/>
        </p:nvSpPr>
        <p:spPr bwMode="auto">
          <a:xfrm>
            <a:off x="-1" y="370296"/>
            <a:ext cx="1796090" cy="619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dirty="0">
                <a:solidFill>
                  <a:schemeClr val="bg1"/>
                </a:solidFill>
                <a:latin typeface="微软雅黑" panose="020B0503020204020204" pitchFamily="34" charset="-122"/>
                <a:ea typeface="微软雅黑" panose="020B0503020204020204" pitchFamily="34" charset="-122"/>
                <a:cs typeface="+mn-ea"/>
                <a:sym typeface="+mn-lt"/>
              </a:rPr>
              <a:t>点击添加相关标题文字</a:t>
            </a:r>
          </a:p>
        </p:txBody>
      </p:sp>
    </p:spTree>
    <p:extLst>
      <p:ext uri="{BB962C8B-B14F-4D97-AF65-F5344CB8AC3E}">
        <p14:creationId xmlns:p14="http://schemas.microsoft.com/office/powerpoint/2010/main" val="21168080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27413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15152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85532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2018/6/5</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718490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1" y="205979"/>
            <a:ext cx="8229600" cy="857250"/>
          </a:xfrm>
          <a:prstGeom prst="rect">
            <a:avLst/>
          </a:prstGeom>
        </p:spPr>
        <p:txBody>
          <a:bodyPr vert="horz" lIns="91428" tIns="45714" rIns="91428" bIns="45714"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200151"/>
            <a:ext cx="8229600" cy="3394472"/>
          </a:xfrm>
          <a:prstGeom prst="rect">
            <a:avLst/>
          </a:prstGeom>
        </p:spPr>
        <p:txBody>
          <a:bodyPr vert="horz" lIns="91428" tIns="45714" rIns="91428" bIns="45714"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1" y="4767264"/>
            <a:ext cx="2133600" cy="273844"/>
          </a:xfrm>
          <a:prstGeom prst="rect">
            <a:avLst/>
          </a:prstGeom>
        </p:spPr>
        <p:txBody>
          <a:bodyPr vert="horz" lIns="91428" tIns="45714" rIns="91428" bIns="45714" rtlCol="0" anchor="ctr"/>
          <a:lstStyle>
            <a:lvl1pPr algn="l">
              <a:defRPr sz="1200">
                <a:solidFill>
                  <a:schemeClr val="tx1">
                    <a:tint val="75000"/>
                  </a:schemeClr>
                </a:solidFill>
              </a:defRPr>
            </a:lvl1pPr>
          </a:lstStyle>
          <a:p>
            <a:fld id="{02854A03-91AF-448A-9954-517C0577E5F0}" type="datetimeFigureOut">
              <a:rPr lang="zh-CN" altLang="en-US" smtClean="0"/>
              <a:pPr/>
              <a:t>2018/6/5</a:t>
            </a:fld>
            <a:endParaRPr lang="zh-CN" altLang="en-US"/>
          </a:p>
        </p:txBody>
      </p:sp>
      <p:sp>
        <p:nvSpPr>
          <p:cNvPr id="5" name="页脚占位符 4"/>
          <p:cNvSpPr>
            <a:spLocks noGrp="1"/>
          </p:cNvSpPr>
          <p:nvPr>
            <p:ph type="ftr" sz="quarter" idx="3"/>
          </p:nvPr>
        </p:nvSpPr>
        <p:spPr>
          <a:xfrm>
            <a:off x="3124201" y="4767264"/>
            <a:ext cx="2895600" cy="273844"/>
          </a:xfrm>
          <a:prstGeom prst="rect">
            <a:avLst/>
          </a:prstGeom>
        </p:spPr>
        <p:txBody>
          <a:bodyPr vert="horz" lIns="91428" tIns="45714" rIns="91428" bIns="4571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1" y="4767264"/>
            <a:ext cx="2133600" cy="273844"/>
          </a:xfrm>
          <a:prstGeom prst="rect">
            <a:avLst/>
          </a:prstGeom>
        </p:spPr>
        <p:txBody>
          <a:bodyPr vert="horz" lIns="91428" tIns="45714" rIns="91428" bIns="45714" rtlCol="0" anchor="ctr"/>
          <a:lstStyle>
            <a:lvl1pPr algn="r">
              <a:defRPr sz="1200">
                <a:solidFill>
                  <a:schemeClr val="tx1">
                    <a:tint val="75000"/>
                  </a:schemeClr>
                </a:solidFill>
              </a:defRPr>
            </a:lvl1pPr>
          </a:lstStyle>
          <a:p>
            <a:fld id="{2EEFC946-6D13-4F8C-9740-992A906A613E}" type="slidenum">
              <a:rPr lang="zh-CN" altLang="en-US" smtClean="0"/>
              <a:pPr/>
              <a:t>‹#›</a:t>
            </a:fld>
            <a:endParaRPr lang="zh-CN" altLang="en-US"/>
          </a:p>
        </p:txBody>
      </p:sp>
    </p:spTree>
    <p:extLst>
      <p:ext uri="{BB962C8B-B14F-4D97-AF65-F5344CB8AC3E}">
        <p14:creationId xmlns:p14="http://schemas.microsoft.com/office/powerpoint/2010/main" val="3795072685"/>
      </p:ext>
    </p:extLst>
  </p:cSld>
  <p:clrMap bg1="lt1" tx1="dk1" bg2="lt2" tx2="dk2" accent1="accent1" accent2="accent2" accent3="accent3" accent4="accent4" accent5="accent5" accent6="accent6" hlink="hlink" folHlink="folHlink"/>
  <p:sldLayoutIdLst>
    <p:sldLayoutId id="2147483655" r:id="rId1"/>
    <p:sldLayoutId id="2147483670" r:id="rId2"/>
    <p:sldLayoutId id="2147483665" r:id="rId3"/>
    <p:sldLayoutId id="2147483668" r:id="rId4"/>
    <p:sldLayoutId id="2147483674" r:id="rId5"/>
  </p:sldLayoutIdLst>
  <p:transition/>
  <p:timing>
    <p:tnLst>
      <p:par>
        <p:cTn id="1" dur="indefinite" restart="never" nodeType="tmRoot"/>
      </p:par>
    </p:tnLst>
  </p:timing>
  <p:txStyles>
    <p:titleStyle>
      <a:lvl1pPr algn="ctr" defTabSz="914282" rtl="0" eaLnBrk="1" latinLnBrk="0" hangingPunct="1">
        <a:spcBef>
          <a:spcPct val="0"/>
        </a:spcBef>
        <a:buNone/>
        <a:defRPr sz="4400" kern="1200">
          <a:solidFill>
            <a:schemeClr val="tx1"/>
          </a:solidFill>
          <a:latin typeface="+mj-lt"/>
          <a:ea typeface="+mj-ea"/>
          <a:cs typeface="+mj-cs"/>
        </a:defRPr>
      </a:lvl1pPr>
    </p:titleStyle>
    <p:bodyStyle>
      <a:lvl1pPr marL="342855" indent="-342855" algn="l" defTabSz="91428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54" indent="-285713" algn="l" defTabSz="91428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52" indent="-228570" algn="l" defTabSz="91428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993"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33"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275"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15"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56"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97"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82" rtl="0" eaLnBrk="1" latinLnBrk="0" hangingPunct="1">
        <a:defRPr sz="1800" kern="1200">
          <a:solidFill>
            <a:schemeClr val="tx1"/>
          </a:solidFill>
          <a:latin typeface="+mn-lt"/>
          <a:ea typeface="+mn-ea"/>
          <a:cs typeface="+mn-cs"/>
        </a:defRPr>
      </a:lvl1pPr>
      <a:lvl2pPr marL="457140" algn="l" defTabSz="914282" rtl="0" eaLnBrk="1" latinLnBrk="0" hangingPunct="1">
        <a:defRPr sz="1800" kern="1200">
          <a:solidFill>
            <a:schemeClr val="tx1"/>
          </a:solidFill>
          <a:latin typeface="+mn-lt"/>
          <a:ea typeface="+mn-ea"/>
          <a:cs typeface="+mn-cs"/>
        </a:defRPr>
      </a:lvl2pPr>
      <a:lvl3pPr marL="914282" algn="l" defTabSz="914282" rtl="0" eaLnBrk="1" latinLnBrk="0" hangingPunct="1">
        <a:defRPr sz="1800" kern="1200">
          <a:solidFill>
            <a:schemeClr val="tx1"/>
          </a:solidFill>
          <a:latin typeface="+mn-lt"/>
          <a:ea typeface="+mn-ea"/>
          <a:cs typeface="+mn-cs"/>
        </a:defRPr>
      </a:lvl3pPr>
      <a:lvl4pPr marL="1371422" algn="l" defTabSz="914282" rtl="0" eaLnBrk="1" latinLnBrk="0" hangingPunct="1">
        <a:defRPr sz="1800" kern="1200">
          <a:solidFill>
            <a:schemeClr val="tx1"/>
          </a:solidFill>
          <a:latin typeface="+mn-lt"/>
          <a:ea typeface="+mn-ea"/>
          <a:cs typeface="+mn-cs"/>
        </a:defRPr>
      </a:lvl4pPr>
      <a:lvl5pPr marL="1828563" algn="l" defTabSz="914282" rtl="0" eaLnBrk="1" latinLnBrk="0" hangingPunct="1">
        <a:defRPr sz="1800" kern="1200">
          <a:solidFill>
            <a:schemeClr val="tx1"/>
          </a:solidFill>
          <a:latin typeface="+mn-lt"/>
          <a:ea typeface="+mn-ea"/>
          <a:cs typeface="+mn-cs"/>
        </a:defRPr>
      </a:lvl5pPr>
      <a:lvl6pPr marL="2285704" algn="l" defTabSz="914282" rtl="0" eaLnBrk="1" latinLnBrk="0" hangingPunct="1">
        <a:defRPr sz="1800" kern="1200">
          <a:solidFill>
            <a:schemeClr val="tx1"/>
          </a:solidFill>
          <a:latin typeface="+mn-lt"/>
          <a:ea typeface="+mn-ea"/>
          <a:cs typeface="+mn-cs"/>
        </a:defRPr>
      </a:lvl6pPr>
      <a:lvl7pPr marL="2742845" algn="l" defTabSz="914282" rtl="0" eaLnBrk="1" latinLnBrk="0" hangingPunct="1">
        <a:defRPr sz="1800" kern="1200">
          <a:solidFill>
            <a:schemeClr val="tx1"/>
          </a:solidFill>
          <a:latin typeface="+mn-lt"/>
          <a:ea typeface="+mn-ea"/>
          <a:cs typeface="+mn-cs"/>
        </a:defRPr>
      </a:lvl7pPr>
      <a:lvl8pPr marL="3199985" algn="l" defTabSz="914282" rtl="0" eaLnBrk="1" latinLnBrk="0" hangingPunct="1">
        <a:defRPr sz="1800" kern="1200">
          <a:solidFill>
            <a:schemeClr val="tx1"/>
          </a:solidFill>
          <a:latin typeface="+mn-lt"/>
          <a:ea typeface="+mn-ea"/>
          <a:cs typeface="+mn-cs"/>
        </a:defRPr>
      </a:lvl8pPr>
      <a:lvl9pPr marL="3657126" algn="l" defTabSz="91428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16E5758D-A3C3-4E88-8AC0-22500507BD7E}" type="datetimeFigureOut">
              <a:rPr lang="zh-CN" altLang="en-US" smtClean="0">
                <a:solidFill>
                  <a:prstClr val="black">
                    <a:tint val="75000"/>
                  </a:prstClr>
                </a:solidFill>
              </a:rPr>
              <a:pPr defTabSz="685800"/>
              <a:t>2018/6/5</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AA4E786F-588D-4932-A7B2-AE3451FA4ACA}"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304965286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ca9507f98750f994ca16ba765fe38613副本.png"/>
          <p:cNvPicPr>
            <a:picLocks noChangeAspect="1" noChangeArrowheads="1"/>
          </p:cNvPicPr>
          <p:nvPr/>
        </p:nvPicPr>
        <p:blipFill>
          <a:blip r:embed="rId3" cstate="print"/>
          <a:srcRect/>
          <a:stretch>
            <a:fillRect/>
          </a:stretch>
        </p:blipFill>
        <p:spPr bwMode="auto">
          <a:xfrm>
            <a:off x="-1692696" y="-879376"/>
            <a:ext cx="6191250" cy="5467350"/>
          </a:xfrm>
          <a:prstGeom prst="rect">
            <a:avLst/>
          </a:prstGeom>
          <a:noFill/>
        </p:spPr>
      </p:pic>
      <p:sp>
        <p:nvSpPr>
          <p:cNvPr id="9" name="矩形 259"/>
          <p:cNvSpPr>
            <a:spLocks noChangeArrowheads="1"/>
          </p:cNvSpPr>
          <p:nvPr/>
        </p:nvSpPr>
        <p:spPr bwMode="auto">
          <a:xfrm>
            <a:off x="4032448" y="2131443"/>
            <a:ext cx="4572000" cy="6155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4000" b="1" cap="all" dirty="0" smtClean="0">
                <a:solidFill>
                  <a:schemeClr val="tx1">
                    <a:lumMod val="65000"/>
                    <a:lumOff val="35000"/>
                  </a:schemeClr>
                </a:solidFill>
                <a:latin typeface="Arial" panose="020B0604020202020204" pitchFamily="34" charset="0"/>
                <a:cs typeface="Arial" panose="020B0604020202020204" pitchFamily="34" charset="0"/>
              </a:rPr>
              <a:t>述职报告</a:t>
            </a:r>
            <a:r>
              <a:rPr lang="en-US" altLang="zh-CN" sz="4000" b="1" cap="all" dirty="0" smtClean="0">
                <a:solidFill>
                  <a:schemeClr val="tx1">
                    <a:lumMod val="65000"/>
                    <a:lumOff val="35000"/>
                  </a:schemeClr>
                </a:solidFill>
                <a:latin typeface="Arial" panose="020B0604020202020204" pitchFamily="34" charset="0"/>
                <a:cs typeface="Arial" panose="020B0604020202020204" pitchFamily="34" charset="0"/>
              </a:rPr>
              <a:t>PPT</a:t>
            </a:r>
            <a:r>
              <a:rPr lang="zh-CN" altLang="en-US" sz="4000" b="1" cap="all" dirty="0" smtClean="0">
                <a:solidFill>
                  <a:schemeClr val="tx1">
                    <a:lumMod val="65000"/>
                    <a:lumOff val="35000"/>
                  </a:schemeClr>
                </a:solidFill>
                <a:latin typeface="Arial" panose="020B0604020202020204" pitchFamily="34" charset="0"/>
                <a:cs typeface="Arial" panose="020B0604020202020204" pitchFamily="34" charset="0"/>
              </a:rPr>
              <a:t>模版</a:t>
            </a:r>
            <a:endParaRPr lang="zh-CN" altLang="en-US" cap="all"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10" name="矩形 259"/>
          <p:cNvSpPr>
            <a:spLocks noChangeArrowheads="1"/>
          </p:cNvSpPr>
          <p:nvPr/>
        </p:nvSpPr>
        <p:spPr bwMode="auto">
          <a:xfrm>
            <a:off x="4032448" y="2755611"/>
            <a:ext cx="4104456"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2000" dirty="0" smtClean="0">
                <a:solidFill>
                  <a:schemeClr val="tx1">
                    <a:lumMod val="65000"/>
                    <a:lumOff val="35000"/>
                  </a:schemeClr>
                </a:solidFill>
                <a:cs typeface="Arial" panose="020B0604020202020204" pitchFamily="34" charset="0"/>
              </a:rPr>
              <a:t>ANNUAL REPORT POWERPOINT</a:t>
            </a:r>
            <a:endParaRPr lang="en-US" altLang="zh-CN" sz="2000" dirty="0">
              <a:solidFill>
                <a:schemeClr val="tx1">
                  <a:lumMod val="65000"/>
                  <a:lumOff val="35000"/>
                </a:schemeClr>
              </a:solidFill>
              <a:cs typeface="Arial" panose="020B0604020202020204" pitchFamily="34" charset="0"/>
            </a:endParaRPr>
          </a:p>
        </p:txBody>
      </p:sp>
      <p:sp>
        <p:nvSpPr>
          <p:cNvPr id="11" name="矩形 259"/>
          <p:cNvSpPr>
            <a:spLocks noChangeArrowheads="1"/>
          </p:cNvSpPr>
          <p:nvPr/>
        </p:nvSpPr>
        <p:spPr bwMode="auto">
          <a:xfrm>
            <a:off x="4032448" y="3410585"/>
            <a:ext cx="3384376" cy="169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1100" dirty="0">
                <a:solidFill>
                  <a:schemeClr val="tx1">
                    <a:lumMod val="65000"/>
                    <a:lumOff val="35000"/>
                  </a:schemeClr>
                </a:solidFill>
                <a:cs typeface="Arial" panose="020B0604020202020204" pitchFamily="34" charset="0"/>
              </a:rPr>
              <a:t>汇报人</a:t>
            </a:r>
            <a:r>
              <a:rPr lang="zh-CN" altLang="en-US" sz="1100" dirty="0" smtClean="0">
                <a:solidFill>
                  <a:schemeClr val="tx1">
                    <a:lumMod val="65000"/>
                    <a:lumOff val="35000"/>
                  </a:schemeClr>
                </a:solidFill>
                <a:cs typeface="Arial" panose="020B0604020202020204" pitchFamily="34" charset="0"/>
              </a:rPr>
              <a:t>：</a:t>
            </a:r>
            <a:r>
              <a:rPr lang="zh-CN" altLang="en-US" sz="1100" dirty="0">
                <a:solidFill>
                  <a:schemeClr val="tx1">
                    <a:lumMod val="65000"/>
                    <a:lumOff val="35000"/>
                  </a:schemeClr>
                </a:solidFill>
                <a:cs typeface="Arial" panose="020B0604020202020204" pitchFamily="34" charset="0"/>
              </a:rPr>
              <a:t>优</a:t>
            </a:r>
            <a:r>
              <a:rPr lang="zh-CN" altLang="en-US" sz="1100" dirty="0" smtClean="0">
                <a:solidFill>
                  <a:schemeClr val="tx1">
                    <a:lumMod val="65000"/>
                    <a:lumOff val="35000"/>
                  </a:schemeClr>
                </a:solidFill>
                <a:cs typeface="Arial" panose="020B0604020202020204" pitchFamily="34" charset="0"/>
              </a:rPr>
              <a:t>品</a:t>
            </a:r>
            <a:r>
              <a:rPr lang="en-US" altLang="zh-CN" sz="1100" dirty="0" smtClean="0">
                <a:solidFill>
                  <a:schemeClr val="tx1">
                    <a:lumMod val="65000"/>
                    <a:lumOff val="35000"/>
                  </a:schemeClr>
                </a:solidFill>
                <a:cs typeface="Arial" panose="020B0604020202020204" pitchFamily="34" charset="0"/>
              </a:rPr>
              <a:t>PPT</a:t>
            </a:r>
            <a:r>
              <a:rPr lang="zh-CN" altLang="en-US" sz="1100" dirty="0" smtClean="0">
                <a:solidFill>
                  <a:schemeClr val="tx1">
                    <a:lumMod val="65000"/>
                    <a:lumOff val="35000"/>
                  </a:schemeClr>
                </a:solidFill>
                <a:cs typeface="Arial" panose="020B0604020202020204" pitchFamily="34" charset="0"/>
              </a:rPr>
              <a:t>        </a:t>
            </a:r>
            <a:r>
              <a:rPr lang="en-US" altLang="zh-CN" sz="1100" dirty="0" smtClean="0">
                <a:solidFill>
                  <a:schemeClr val="tx1">
                    <a:lumMod val="65000"/>
                    <a:lumOff val="35000"/>
                  </a:schemeClr>
                </a:solidFill>
                <a:cs typeface="Arial" panose="020B0604020202020204" pitchFamily="34" charset="0"/>
              </a:rPr>
              <a:t>Report </a:t>
            </a:r>
            <a:r>
              <a:rPr lang="en-US" altLang="zh-CN" sz="1100" dirty="0">
                <a:solidFill>
                  <a:schemeClr val="tx1">
                    <a:lumMod val="65000"/>
                    <a:lumOff val="35000"/>
                  </a:schemeClr>
                </a:solidFill>
                <a:cs typeface="Arial" panose="020B0604020202020204" pitchFamily="34" charset="0"/>
              </a:rPr>
              <a:t>Person: YPPPT</a:t>
            </a:r>
            <a:endParaRPr lang="zh-CN" altLang="en-US" sz="1100" dirty="0">
              <a:solidFill>
                <a:schemeClr val="tx1">
                  <a:lumMod val="65000"/>
                  <a:lumOff val="35000"/>
                </a:schemeClr>
              </a:solidFill>
              <a:cs typeface="Arial" panose="020B0604020202020204" pitchFamily="34" charset="0"/>
            </a:endParaRPr>
          </a:p>
        </p:txBody>
      </p:sp>
      <p:sp>
        <p:nvSpPr>
          <p:cNvPr id="13" name="矩形 259"/>
          <p:cNvSpPr>
            <a:spLocks noChangeArrowheads="1"/>
          </p:cNvSpPr>
          <p:nvPr/>
        </p:nvSpPr>
        <p:spPr bwMode="auto">
          <a:xfrm>
            <a:off x="4032448" y="1263188"/>
            <a:ext cx="2483768"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6000" cap="all" dirty="0" smtClean="0">
                <a:solidFill>
                  <a:schemeClr val="tx1">
                    <a:lumMod val="65000"/>
                    <a:lumOff val="35000"/>
                  </a:schemeClr>
                </a:solidFill>
                <a:latin typeface="Impact" panose="020B0806030902050204" pitchFamily="34" charset="0"/>
                <a:cs typeface="Arial" panose="020B0604020202020204" pitchFamily="34" charset="0"/>
              </a:rPr>
              <a:t>2017</a:t>
            </a:r>
            <a:endParaRPr lang="zh-CN" altLang="en-US" sz="6000" cap="all" dirty="0">
              <a:solidFill>
                <a:schemeClr val="tx1">
                  <a:lumMod val="65000"/>
                  <a:lumOff val="35000"/>
                </a:schemeClr>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557010203"/>
      </p:ext>
    </p:extLst>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3"/>
                                        </p:tgtEl>
                                        <p:attrNameLst>
                                          <p:attrName>ppt_y</p:attrName>
                                        </p:attrNameLst>
                                      </p:cBhvr>
                                      <p:tavLst>
                                        <p:tav tm="0">
                                          <p:val>
                                            <p:strVal val="#ppt_y"/>
                                          </p:val>
                                        </p:tav>
                                        <p:tav tm="100000">
                                          <p:val>
                                            <p:strVal val="#ppt_y"/>
                                          </p:val>
                                        </p:tav>
                                      </p:tavLst>
                                    </p:anim>
                                    <p:anim calcmode="lin" valueType="num">
                                      <p:cBhvr>
                                        <p:cTn id="14"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3"/>
                                        </p:tgtEl>
                                      </p:cBhvr>
                                    </p:animEffect>
                                  </p:childTnLst>
                                </p:cTn>
                              </p:par>
                            </p:childTnLst>
                          </p:cTn>
                        </p:par>
                        <p:par>
                          <p:cTn id="17" fill="hold">
                            <p:stCondLst>
                              <p:cond delay="1150"/>
                            </p:stCondLst>
                            <p:childTnLst>
                              <p:par>
                                <p:cTn id="18" presetID="26" presetClass="emph" presetSubtype="0" fill="hold" grpId="1" nodeType="afterEffect">
                                  <p:stCondLst>
                                    <p:cond delay="0"/>
                                  </p:stCondLst>
                                  <p:iterate type="lt">
                                    <p:tmPct val="0"/>
                                  </p:iterate>
                                  <p:childTnLst>
                                    <p:animEffect transition="out" filter="fade">
                                      <p:cBhvr>
                                        <p:cTn id="19" dur="500" tmFilter="0, 0; .2, .5; .8, .5; 1, 0"/>
                                        <p:tgtEl>
                                          <p:spTgt spid="13"/>
                                        </p:tgtEl>
                                      </p:cBhvr>
                                    </p:animEffect>
                                    <p:animScale>
                                      <p:cBhvr>
                                        <p:cTn id="20" dur="250" autoRev="1" fill="hold"/>
                                        <p:tgtEl>
                                          <p:spTgt spid="13"/>
                                        </p:tgtEl>
                                      </p:cBhvr>
                                      <p:by x="105000" y="105000"/>
                                    </p:animScale>
                                  </p:childTnLst>
                                </p:cTn>
                              </p:par>
                            </p:childTnLst>
                          </p:cTn>
                        </p:par>
                        <p:par>
                          <p:cTn id="21" fill="hold">
                            <p:stCondLst>
                              <p:cond delay="165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9"/>
                                        </p:tgtEl>
                                        <p:attrNameLst>
                                          <p:attrName>ppt_y</p:attrName>
                                        </p:attrNameLst>
                                      </p:cBhvr>
                                      <p:tavLst>
                                        <p:tav tm="0">
                                          <p:val>
                                            <p:strVal val="#ppt_y"/>
                                          </p:val>
                                        </p:tav>
                                        <p:tav tm="100000">
                                          <p:val>
                                            <p:strVal val="#ppt_y"/>
                                          </p:val>
                                        </p:tav>
                                      </p:tavLst>
                                    </p:anim>
                                    <p:anim calcmode="lin" valueType="num">
                                      <p:cBhvr>
                                        <p:cTn id="26"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9"/>
                                        </p:tgtEl>
                                      </p:cBhvr>
                                    </p:animEffect>
                                  </p:childTnLst>
                                </p:cTn>
                              </p:par>
                            </p:childTnLst>
                          </p:cTn>
                        </p:par>
                        <p:par>
                          <p:cTn id="29" fill="hold">
                            <p:stCondLst>
                              <p:cond delay="2550"/>
                            </p:stCondLst>
                            <p:childTnLst>
                              <p:par>
                                <p:cTn id="30" presetID="26" presetClass="emph" presetSubtype="0" fill="hold" grpId="1" nodeType="afterEffect">
                                  <p:stCondLst>
                                    <p:cond delay="0"/>
                                  </p:stCondLst>
                                  <p:iterate type="lt">
                                    <p:tmPct val="0"/>
                                  </p:iterate>
                                  <p:childTnLst>
                                    <p:animEffect transition="out" filter="fade">
                                      <p:cBhvr>
                                        <p:cTn id="31" dur="500" tmFilter="0, 0; .2, .5; .8, .5; 1, 0"/>
                                        <p:tgtEl>
                                          <p:spTgt spid="9"/>
                                        </p:tgtEl>
                                      </p:cBhvr>
                                    </p:animEffect>
                                    <p:animScale>
                                      <p:cBhvr>
                                        <p:cTn id="32" dur="250" autoRev="1" fill="hold"/>
                                        <p:tgtEl>
                                          <p:spTgt spid="9"/>
                                        </p:tgtEl>
                                      </p:cBhvr>
                                      <p:by x="105000" y="105000"/>
                                    </p:animScale>
                                  </p:childTnLst>
                                </p:cTn>
                              </p:par>
                            </p:childTnLst>
                          </p:cTn>
                        </p:par>
                        <p:par>
                          <p:cTn id="33" fill="hold">
                            <p:stCondLst>
                              <p:cond delay="3050"/>
                            </p:stCondLst>
                            <p:childTnLst>
                              <p:par>
                                <p:cTn id="34" presetID="41" presetClass="entr" presetSubtype="0" fill="hold" grpId="0" nodeType="afterEffect">
                                  <p:stCondLst>
                                    <p:cond delay="0"/>
                                  </p:stCondLst>
                                  <p:iterate type="lt">
                                    <p:tmPct val="10000"/>
                                  </p:iterate>
                                  <p:childTnLst>
                                    <p:set>
                                      <p:cBhvr>
                                        <p:cTn id="35" dur="1" fill="hold">
                                          <p:stCondLst>
                                            <p:cond delay="0"/>
                                          </p:stCondLst>
                                        </p:cTn>
                                        <p:tgtEl>
                                          <p:spTgt spid="10"/>
                                        </p:tgtEl>
                                        <p:attrNameLst>
                                          <p:attrName>style.visibility</p:attrName>
                                        </p:attrNameLst>
                                      </p:cBhvr>
                                      <p:to>
                                        <p:strVal val="visible"/>
                                      </p:to>
                                    </p:set>
                                    <p:anim calcmode="lin" valueType="num">
                                      <p:cBhvr>
                                        <p:cTn id="36"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10"/>
                                        </p:tgtEl>
                                        <p:attrNameLst>
                                          <p:attrName>ppt_y</p:attrName>
                                        </p:attrNameLst>
                                      </p:cBhvr>
                                      <p:tavLst>
                                        <p:tav tm="0">
                                          <p:val>
                                            <p:strVal val="#ppt_y"/>
                                          </p:val>
                                        </p:tav>
                                        <p:tav tm="100000">
                                          <p:val>
                                            <p:strVal val="#ppt_y"/>
                                          </p:val>
                                        </p:tav>
                                      </p:tavLst>
                                    </p:anim>
                                    <p:anim calcmode="lin" valueType="num">
                                      <p:cBhvr>
                                        <p:cTn id="38"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10"/>
                                        </p:tgtEl>
                                      </p:cBhvr>
                                    </p:animEffect>
                                  </p:childTnLst>
                                </p:cTn>
                              </p:par>
                            </p:childTnLst>
                          </p:cTn>
                        </p:par>
                        <p:par>
                          <p:cTn id="41" fill="hold">
                            <p:stCondLst>
                              <p:cond delay="4600"/>
                            </p:stCondLst>
                            <p:childTnLst>
                              <p:par>
                                <p:cTn id="42" presetID="26" presetClass="emph" presetSubtype="0" fill="hold" grpId="1" nodeType="afterEffect">
                                  <p:stCondLst>
                                    <p:cond delay="0"/>
                                  </p:stCondLst>
                                  <p:iterate type="lt">
                                    <p:tmPct val="0"/>
                                  </p:iterate>
                                  <p:childTnLst>
                                    <p:animEffect transition="out" filter="fade">
                                      <p:cBhvr>
                                        <p:cTn id="43" dur="500" tmFilter="0, 0; .2, .5; .8, .5; 1, 0"/>
                                        <p:tgtEl>
                                          <p:spTgt spid="10"/>
                                        </p:tgtEl>
                                      </p:cBhvr>
                                    </p:animEffect>
                                    <p:animScale>
                                      <p:cBhvr>
                                        <p:cTn id="44" dur="250" autoRev="1" fill="hold"/>
                                        <p:tgtEl>
                                          <p:spTgt spid="10"/>
                                        </p:tgtEl>
                                      </p:cBhvr>
                                      <p:by x="105000" y="105000"/>
                                    </p:animScale>
                                  </p:childTnLst>
                                </p:cTn>
                              </p:par>
                            </p:childTnLst>
                          </p:cTn>
                        </p:par>
                        <p:par>
                          <p:cTn id="45" fill="hold">
                            <p:stCondLst>
                              <p:cond delay="5100"/>
                            </p:stCondLst>
                            <p:childTnLst>
                              <p:par>
                                <p:cTn id="46" presetID="41" presetClass="entr" presetSubtype="0" fill="hold" grpId="0" nodeType="afterEffect">
                                  <p:stCondLst>
                                    <p:cond delay="0"/>
                                  </p:stCondLst>
                                  <p:iterate type="lt">
                                    <p:tmPct val="10000"/>
                                  </p:iterate>
                                  <p:childTnLst>
                                    <p:set>
                                      <p:cBhvr>
                                        <p:cTn id="47" dur="1" fill="hold">
                                          <p:stCondLst>
                                            <p:cond delay="0"/>
                                          </p:stCondLst>
                                        </p:cTn>
                                        <p:tgtEl>
                                          <p:spTgt spid="11"/>
                                        </p:tgtEl>
                                        <p:attrNameLst>
                                          <p:attrName>style.visibility</p:attrName>
                                        </p:attrNameLst>
                                      </p:cBhvr>
                                      <p:to>
                                        <p:strVal val="visible"/>
                                      </p:to>
                                    </p:set>
                                    <p:anim calcmode="lin" valueType="num">
                                      <p:cBhvr>
                                        <p:cTn id="48"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49" dur="500" fill="hold"/>
                                        <p:tgtEl>
                                          <p:spTgt spid="11"/>
                                        </p:tgtEl>
                                        <p:attrNameLst>
                                          <p:attrName>ppt_y</p:attrName>
                                        </p:attrNameLst>
                                      </p:cBhvr>
                                      <p:tavLst>
                                        <p:tav tm="0">
                                          <p:val>
                                            <p:strVal val="#ppt_y"/>
                                          </p:val>
                                        </p:tav>
                                        <p:tav tm="100000">
                                          <p:val>
                                            <p:strVal val="#ppt_y"/>
                                          </p:val>
                                        </p:tav>
                                      </p:tavLst>
                                    </p:anim>
                                    <p:anim calcmode="lin" valueType="num">
                                      <p:cBhvr>
                                        <p:cTn id="50"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51"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52" dur="500" tmFilter="0,0; .5, 1; 1, 1"/>
                                        <p:tgtEl>
                                          <p:spTgt spid="11"/>
                                        </p:tgtEl>
                                      </p:cBhvr>
                                    </p:animEffect>
                                  </p:childTnLst>
                                </p:cTn>
                              </p:par>
                            </p:childTnLst>
                          </p:cTn>
                        </p:par>
                        <p:par>
                          <p:cTn id="53" fill="hold">
                            <p:stCondLst>
                              <p:cond delay="6900"/>
                            </p:stCondLst>
                            <p:childTnLst>
                              <p:par>
                                <p:cTn id="54" presetID="26" presetClass="emph" presetSubtype="0" fill="hold" grpId="1" nodeType="afterEffect">
                                  <p:stCondLst>
                                    <p:cond delay="0"/>
                                  </p:stCondLst>
                                  <p:iterate type="lt">
                                    <p:tmPct val="0"/>
                                  </p:iterate>
                                  <p:childTnLst>
                                    <p:animEffect transition="out" filter="fade">
                                      <p:cBhvr>
                                        <p:cTn id="55" dur="500" tmFilter="0, 0; .2, .5; .8, .5; 1, 0"/>
                                        <p:tgtEl>
                                          <p:spTgt spid="11"/>
                                        </p:tgtEl>
                                      </p:cBhvr>
                                    </p:animEffect>
                                    <p:animScale>
                                      <p:cBhvr>
                                        <p:cTn id="56"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0" grpId="1"/>
      <p:bldP spid="11" grpId="0"/>
      <p:bldP spid="11" grpId="1"/>
      <p:bldP spid="13" grpId="0"/>
      <p:bldP spid="1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53"/>
          <p:cNvGrpSpPr/>
          <p:nvPr/>
        </p:nvGrpSpPr>
        <p:grpSpPr>
          <a:xfrm>
            <a:off x="4891942" y="2275314"/>
            <a:ext cx="328426" cy="864363"/>
            <a:chOff x="2457450" y="777875"/>
            <a:chExt cx="1811338" cy="4765675"/>
          </a:xfrm>
          <a:solidFill>
            <a:schemeClr val="accent3"/>
          </a:solidFill>
        </p:grpSpPr>
        <p:sp>
          <p:nvSpPr>
            <p:cNvPr id="55" name="Oval 6"/>
            <p:cNvSpPr>
              <a:spLocks noChangeArrowheads="1"/>
            </p:cNvSpPr>
            <p:nvPr/>
          </p:nvSpPr>
          <p:spPr bwMode="auto">
            <a:xfrm>
              <a:off x="2997200" y="777875"/>
              <a:ext cx="731838" cy="7302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7"/>
            <p:cNvSpPr/>
            <p:nvPr/>
          </p:nvSpPr>
          <p:spPr bwMode="auto">
            <a:xfrm>
              <a:off x="2457450" y="1590675"/>
              <a:ext cx="1811338" cy="3952875"/>
            </a:xfrm>
            <a:custGeom>
              <a:avLst/>
              <a:gdLst>
                <a:gd name="T0" fmla="*/ 483 w 483"/>
                <a:gd name="T1" fmla="*/ 47 h 1054"/>
                <a:gd name="T2" fmla="*/ 432 w 483"/>
                <a:gd name="T3" fmla="*/ 0 h 1054"/>
                <a:gd name="T4" fmla="*/ 364 w 483"/>
                <a:gd name="T5" fmla="*/ 0 h 1054"/>
                <a:gd name="T6" fmla="*/ 312 w 483"/>
                <a:gd name="T7" fmla="*/ 0 h 1054"/>
                <a:gd name="T8" fmla="*/ 279 w 483"/>
                <a:gd name="T9" fmla="*/ 156 h 1054"/>
                <a:gd name="T10" fmla="*/ 252 w 483"/>
                <a:gd name="T11" fmla="*/ 69 h 1054"/>
                <a:gd name="T12" fmla="*/ 267 w 483"/>
                <a:gd name="T13" fmla="*/ 49 h 1054"/>
                <a:gd name="T14" fmla="*/ 242 w 483"/>
                <a:gd name="T15" fmla="*/ 21 h 1054"/>
                <a:gd name="T16" fmla="*/ 214 w 483"/>
                <a:gd name="T17" fmla="*/ 47 h 1054"/>
                <a:gd name="T18" fmla="*/ 230 w 483"/>
                <a:gd name="T19" fmla="*/ 69 h 1054"/>
                <a:gd name="T20" fmla="*/ 207 w 483"/>
                <a:gd name="T21" fmla="*/ 156 h 1054"/>
                <a:gd name="T22" fmla="*/ 170 w 483"/>
                <a:gd name="T23" fmla="*/ 0 h 1054"/>
                <a:gd name="T24" fmla="*/ 119 w 483"/>
                <a:gd name="T25" fmla="*/ 0 h 1054"/>
                <a:gd name="T26" fmla="*/ 52 w 483"/>
                <a:gd name="T27" fmla="*/ 0 h 1054"/>
                <a:gd name="T28" fmla="*/ 0 w 483"/>
                <a:gd name="T29" fmla="*/ 47 h 1054"/>
                <a:gd name="T30" fmla="*/ 0 w 483"/>
                <a:gd name="T31" fmla="*/ 47 h 1054"/>
                <a:gd name="T32" fmla="*/ 0 w 483"/>
                <a:gd name="T33" fmla="*/ 495 h 1054"/>
                <a:gd name="T34" fmla="*/ 0 w 483"/>
                <a:gd name="T35" fmla="*/ 495 h 1054"/>
                <a:gd name="T36" fmla="*/ 0 w 483"/>
                <a:gd name="T37" fmla="*/ 495 h 1054"/>
                <a:gd name="T38" fmla="*/ 42 w 483"/>
                <a:gd name="T39" fmla="*/ 536 h 1054"/>
                <a:gd name="T40" fmla="*/ 84 w 483"/>
                <a:gd name="T41" fmla="*/ 495 h 1054"/>
                <a:gd name="T42" fmla="*/ 84 w 483"/>
                <a:gd name="T43" fmla="*/ 495 h 1054"/>
                <a:gd name="T44" fmla="*/ 84 w 483"/>
                <a:gd name="T45" fmla="*/ 165 h 1054"/>
                <a:gd name="T46" fmla="*/ 119 w 483"/>
                <a:gd name="T47" fmla="*/ 165 h 1054"/>
                <a:gd name="T48" fmla="*/ 119 w 483"/>
                <a:gd name="T49" fmla="*/ 512 h 1054"/>
                <a:gd name="T50" fmla="*/ 119 w 483"/>
                <a:gd name="T51" fmla="*/ 1003 h 1054"/>
                <a:gd name="T52" fmla="*/ 170 w 483"/>
                <a:gd name="T53" fmla="*/ 1054 h 1054"/>
                <a:gd name="T54" fmla="*/ 222 w 483"/>
                <a:gd name="T55" fmla="*/ 1003 h 1054"/>
                <a:gd name="T56" fmla="*/ 222 w 483"/>
                <a:gd name="T57" fmla="*/ 512 h 1054"/>
                <a:gd name="T58" fmla="*/ 261 w 483"/>
                <a:gd name="T59" fmla="*/ 512 h 1054"/>
                <a:gd name="T60" fmla="*/ 261 w 483"/>
                <a:gd name="T61" fmla="*/ 1003 h 1054"/>
                <a:gd name="T62" fmla="*/ 313 w 483"/>
                <a:gd name="T63" fmla="*/ 1054 h 1054"/>
                <a:gd name="T64" fmla="*/ 364 w 483"/>
                <a:gd name="T65" fmla="*/ 1003 h 1054"/>
                <a:gd name="T66" fmla="*/ 364 w 483"/>
                <a:gd name="T67" fmla="*/ 512 h 1054"/>
                <a:gd name="T68" fmla="*/ 364 w 483"/>
                <a:gd name="T69" fmla="*/ 165 h 1054"/>
                <a:gd name="T70" fmla="*/ 399 w 483"/>
                <a:gd name="T71" fmla="*/ 165 h 1054"/>
                <a:gd name="T72" fmla="*/ 399 w 483"/>
                <a:gd name="T73" fmla="*/ 495 h 1054"/>
                <a:gd name="T74" fmla="*/ 399 w 483"/>
                <a:gd name="T75" fmla="*/ 495 h 1054"/>
                <a:gd name="T76" fmla="*/ 399 w 483"/>
                <a:gd name="T77" fmla="*/ 495 h 1054"/>
                <a:gd name="T78" fmla="*/ 441 w 483"/>
                <a:gd name="T79" fmla="*/ 536 h 1054"/>
                <a:gd name="T80" fmla="*/ 483 w 483"/>
                <a:gd name="T81" fmla="*/ 495 h 1054"/>
                <a:gd name="T82" fmla="*/ 483 w 483"/>
                <a:gd name="T83" fmla="*/ 495 h 1054"/>
                <a:gd name="T84" fmla="*/ 483 w 483"/>
                <a:gd name="T85" fmla="*/ 47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3" h="1054">
                  <a:moveTo>
                    <a:pt x="483" y="47"/>
                  </a:moveTo>
                  <a:cubicBezTo>
                    <a:pt x="480" y="20"/>
                    <a:pt x="458" y="0"/>
                    <a:pt x="432" y="0"/>
                  </a:cubicBezTo>
                  <a:cubicBezTo>
                    <a:pt x="364" y="0"/>
                    <a:pt x="364" y="0"/>
                    <a:pt x="364" y="0"/>
                  </a:cubicBezTo>
                  <a:cubicBezTo>
                    <a:pt x="312" y="0"/>
                    <a:pt x="312" y="0"/>
                    <a:pt x="312" y="0"/>
                  </a:cubicBezTo>
                  <a:cubicBezTo>
                    <a:pt x="301" y="123"/>
                    <a:pt x="279" y="156"/>
                    <a:pt x="279" y="156"/>
                  </a:cubicBezTo>
                  <a:cubicBezTo>
                    <a:pt x="252" y="69"/>
                    <a:pt x="252" y="69"/>
                    <a:pt x="252" y="69"/>
                  </a:cubicBezTo>
                  <a:cubicBezTo>
                    <a:pt x="267" y="49"/>
                    <a:pt x="267" y="49"/>
                    <a:pt x="267" y="49"/>
                  </a:cubicBezTo>
                  <a:cubicBezTo>
                    <a:pt x="242" y="21"/>
                    <a:pt x="242" y="21"/>
                    <a:pt x="242" y="21"/>
                  </a:cubicBezTo>
                  <a:cubicBezTo>
                    <a:pt x="214" y="47"/>
                    <a:pt x="214" y="47"/>
                    <a:pt x="214" y="47"/>
                  </a:cubicBezTo>
                  <a:cubicBezTo>
                    <a:pt x="230" y="69"/>
                    <a:pt x="230" y="69"/>
                    <a:pt x="230" y="69"/>
                  </a:cubicBezTo>
                  <a:cubicBezTo>
                    <a:pt x="207" y="156"/>
                    <a:pt x="207" y="156"/>
                    <a:pt x="207" y="156"/>
                  </a:cubicBezTo>
                  <a:cubicBezTo>
                    <a:pt x="185" y="132"/>
                    <a:pt x="174" y="39"/>
                    <a:pt x="170" y="0"/>
                  </a:cubicBezTo>
                  <a:cubicBezTo>
                    <a:pt x="119" y="0"/>
                    <a:pt x="119" y="0"/>
                    <a:pt x="119" y="0"/>
                  </a:cubicBezTo>
                  <a:cubicBezTo>
                    <a:pt x="52" y="0"/>
                    <a:pt x="52" y="0"/>
                    <a:pt x="52" y="0"/>
                  </a:cubicBezTo>
                  <a:cubicBezTo>
                    <a:pt x="25" y="0"/>
                    <a:pt x="3" y="20"/>
                    <a:pt x="0" y="47"/>
                  </a:cubicBezTo>
                  <a:cubicBezTo>
                    <a:pt x="0" y="47"/>
                    <a:pt x="0" y="47"/>
                    <a:pt x="0" y="47"/>
                  </a:cubicBezTo>
                  <a:cubicBezTo>
                    <a:pt x="0" y="495"/>
                    <a:pt x="0" y="495"/>
                    <a:pt x="0" y="495"/>
                  </a:cubicBezTo>
                  <a:cubicBezTo>
                    <a:pt x="0" y="495"/>
                    <a:pt x="0" y="495"/>
                    <a:pt x="0" y="495"/>
                  </a:cubicBezTo>
                  <a:cubicBezTo>
                    <a:pt x="0" y="495"/>
                    <a:pt x="0" y="495"/>
                    <a:pt x="0" y="495"/>
                  </a:cubicBezTo>
                  <a:cubicBezTo>
                    <a:pt x="0" y="518"/>
                    <a:pt x="19" y="536"/>
                    <a:pt x="42" y="536"/>
                  </a:cubicBezTo>
                  <a:cubicBezTo>
                    <a:pt x="65" y="536"/>
                    <a:pt x="84" y="518"/>
                    <a:pt x="84" y="495"/>
                  </a:cubicBezTo>
                  <a:cubicBezTo>
                    <a:pt x="84" y="495"/>
                    <a:pt x="84" y="495"/>
                    <a:pt x="84" y="495"/>
                  </a:cubicBezTo>
                  <a:cubicBezTo>
                    <a:pt x="84" y="165"/>
                    <a:pt x="84" y="165"/>
                    <a:pt x="84" y="165"/>
                  </a:cubicBezTo>
                  <a:cubicBezTo>
                    <a:pt x="119" y="165"/>
                    <a:pt x="119" y="165"/>
                    <a:pt x="119" y="165"/>
                  </a:cubicBezTo>
                  <a:cubicBezTo>
                    <a:pt x="119" y="512"/>
                    <a:pt x="119" y="512"/>
                    <a:pt x="119" y="512"/>
                  </a:cubicBezTo>
                  <a:cubicBezTo>
                    <a:pt x="119" y="1003"/>
                    <a:pt x="119" y="1003"/>
                    <a:pt x="119" y="1003"/>
                  </a:cubicBezTo>
                  <a:cubicBezTo>
                    <a:pt x="119" y="1031"/>
                    <a:pt x="142" y="1054"/>
                    <a:pt x="170" y="1054"/>
                  </a:cubicBezTo>
                  <a:cubicBezTo>
                    <a:pt x="199" y="1054"/>
                    <a:pt x="222" y="1031"/>
                    <a:pt x="222" y="1003"/>
                  </a:cubicBezTo>
                  <a:cubicBezTo>
                    <a:pt x="222" y="512"/>
                    <a:pt x="222" y="512"/>
                    <a:pt x="222" y="512"/>
                  </a:cubicBezTo>
                  <a:cubicBezTo>
                    <a:pt x="261" y="512"/>
                    <a:pt x="261" y="512"/>
                    <a:pt x="261" y="512"/>
                  </a:cubicBezTo>
                  <a:cubicBezTo>
                    <a:pt x="261" y="1003"/>
                    <a:pt x="261" y="1003"/>
                    <a:pt x="261" y="1003"/>
                  </a:cubicBezTo>
                  <a:cubicBezTo>
                    <a:pt x="261" y="1031"/>
                    <a:pt x="284" y="1054"/>
                    <a:pt x="313" y="1054"/>
                  </a:cubicBezTo>
                  <a:cubicBezTo>
                    <a:pt x="341" y="1054"/>
                    <a:pt x="364" y="1031"/>
                    <a:pt x="364" y="1003"/>
                  </a:cubicBezTo>
                  <a:cubicBezTo>
                    <a:pt x="364" y="512"/>
                    <a:pt x="364" y="512"/>
                    <a:pt x="364" y="512"/>
                  </a:cubicBezTo>
                  <a:cubicBezTo>
                    <a:pt x="364" y="165"/>
                    <a:pt x="364" y="165"/>
                    <a:pt x="364" y="165"/>
                  </a:cubicBezTo>
                  <a:cubicBezTo>
                    <a:pt x="399" y="165"/>
                    <a:pt x="399" y="165"/>
                    <a:pt x="399" y="165"/>
                  </a:cubicBezTo>
                  <a:cubicBezTo>
                    <a:pt x="399" y="495"/>
                    <a:pt x="399" y="495"/>
                    <a:pt x="399" y="495"/>
                  </a:cubicBezTo>
                  <a:cubicBezTo>
                    <a:pt x="399" y="495"/>
                    <a:pt x="399" y="495"/>
                    <a:pt x="399" y="495"/>
                  </a:cubicBezTo>
                  <a:cubicBezTo>
                    <a:pt x="399" y="495"/>
                    <a:pt x="399" y="495"/>
                    <a:pt x="399" y="495"/>
                  </a:cubicBezTo>
                  <a:cubicBezTo>
                    <a:pt x="399" y="518"/>
                    <a:pt x="418" y="536"/>
                    <a:pt x="441" y="536"/>
                  </a:cubicBezTo>
                  <a:cubicBezTo>
                    <a:pt x="465" y="536"/>
                    <a:pt x="483" y="518"/>
                    <a:pt x="483" y="495"/>
                  </a:cubicBezTo>
                  <a:cubicBezTo>
                    <a:pt x="483" y="495"/>
                    <a:pt x="483" y="495"/>
                    <a:pt x="483" y="495"/>
                  </a:cubicBezTo>
                  <a:cubicBezTo>
                    <a:pt x="483" y="47"/>
                    <a:pt x="483" y="47"/>
                    <a:pt x="483"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 name="组合 57"/>
          <p:cNvGrpSpPr/>
          <p:nvPr/>
        </p:nvGrpSpPr>
        <p:grpSpPr>
          <a:xfrm>
            <a:off x="3918872" y="2210100"/>
            <a:ext cx="328426" cy="864363"/>
            <a:chOff x="2457450" y="777875"/>
            <a:chExt cx="1811338" cy="4765675"/>
          </a:xfrm>
          <a:solidFill>
            <a:schemeClr val="accent2"/>
          </a:solidFill>
        </p:grpSpPr>
        <p:sp>
          <p:nvSpPr>
            <p:cNvPr id="59" name="Oval 6"/>
            <p:cNvSpPr>
              <a:spLocks noChangeArrowheads="1"/>
            </p:cNvSpPr>
            <p:nvPr/>
          </p:nvSpPr>
          <p:spPr bwMode="auto">
            <a:xfrm>
              <a:off x="2997200" y="777875"/>
              <a:ext cx="731838" cy="7302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7"/>
            <p:cNvSpPr/>
            <p:nvPr/>
          </p:nvSpPr>
          <p:spPr bwMode="auto">
            <a:xfrm>
              <a:off x="2457450" y="1590675"/>
              <a:ext cx="1811338" cy="3952875"/>
            </a:xfrm>
            <a:custGeom>
              <a:avLst/>
              <a:gdLst>
                <a:gd name="T0" fmla="*/ 483 w 483"/>
                <a:gd name="T1" fmla="*/ 47 h 1054"/>
                <a:gd name="T2" fmla="*/ 432 w 483"/>
                <a:gd name="T3" fmla="*/ 0 h 1054"/>
                <a:gd name="T4" fmla="*/ 364 w 483"/>
                <a:gd name="T5" fmla="*/ 0 h 1054"/>
                <a:gd name="T6" fmla="*/ 312 w 483"/>
                <a:gd name="T7" fmla="*/ 0 h 1054"/>
                <a:gd name="T8" fmla="*/ 279 w 483"/>
                <a:gd name="T9" fmla="*/ 156 h 1054"/>
                <a:gd name="T10" fmla="*/ 252 w 483"/>
                <a:gd name="T11" fmla="*/ 69 h 1054"/>
                <a:gd name="T12" fmla="*/ 267 w 483"/>
                <a:gd name="T13" fmla="*/ 49 h 1054"/>
                <a:gd name="T14" fmla="*/ 242 w 483"/>
                <a:gd name="T15" fmla="*/ 21 h 1054"/>
                <a:gd name="T16" fmla="*/ 214 w 483"/>
                <a:gd name="T17" fmla="*/ 47 h 1054"/>
                <a:gd name="T18" fmla="*/ 230 w 483"/>
                <a:gd name="T19" fmla="*/ 69 h 1054"/>
                <a:gd name="T20" fmla="*/ 207 w 483"/>
                <a:gd name="T21" fmla="*/ 156 h 1054"/>
                <a:gd name="T22" fmla="*/ 170 w 483"/>
                <a:gd name="T23" fmla="*/ 0 h 1054"/>
                <a:gd name="T24" fmla="*/ 119 w 483"/>
                <a:gd name="T25" fmla="*/ 0 h 1054"/>
                <a:gd name="T26" fmla="*/ 52 w 483"/>
                <a:gd name="T27" fmla="*/ 0 h 1054"/>
                <a:gd name="T28" fmla="*/ 0 w 483"/>
                <a:gd name="T29" fmla="*/ 47 h 1054"/>
                <a:gd name="T30" fmla="*/ 0 w 483"/>
                <a:gd name="T31" fmla="*/ 47 h 1054"/>
                <a:gd name="T32" fmla="*/ 0 w 483"/>
                <a:gd name="T33" fmla="*/ 495 h 1054"/>
                <a:gd name="T34" fmla="*/ 0 w 483"/>
                <a:gd name="T35" fmla="*/ 495 h 1054"/>
                <a:gd name="T36" fmla="*/ 0 w 483"/>
                <a:gd name="T37" fmla="*/ 495 h 1054"/>
                <a:gd name="T38" fmla="*/ 42 w 483"/>
                <a:gd name="T39" fmla="*/ 536 h 1054"/>
                <a:gd name="T40" fmla="*/ 84 w 483"/>
                <a:gd name="T41" fmla="*/ 495 h 1054"/>
                <a:gd name="T42" fmla="*/ 84 w 483"/>
                <a:gd name="T43" fmla="*/ 495 h 1054"/>
                <a:gd name="T44" fmla="*/ 84 w 483"/>
                <a:gd name="T45" fmla="*/ 165 h 1054"/>
                <a:gd name="T46" fmla="*/ 119 w 483"/>
                <a:gd name="T47" fmla="*/ 165 h 1054"/>
                <a:gd name="T48" fmla="*/ 119 w 483"/>
                <a:gd name="T49" fmla="*/ 512 h 1054"/>
                <a:gd name="T50" fmla="*/ 119 w 483"/>
                <a:gd name="T51" fmla="*/ 1003 h 1054"/>
                <a:gd name="T52" fmla="*/ 170 w 483"/>
                <a:gd name="T53" fmla="*/ 1054 h 1054"/>
                <a:gd name="T54" fmla="*/ 222 w 483"/>
                <a:gd name="T55" fmla="*/ 1003 h 1054"/>
                <a:gd name="T56" fmla="*/ 222 w 483"/>
                <a:gd name="T57" fmla="*/ 512 h 1054"/>
                <a:gd name="T58" fmla="*/ 261 w 483"/>
                <a:gd name="T59" fmla="*/ 512 h 1054"/>
                <a:gd name="T60" fmla="*/ 261 w 483"/>
                <a:gd name="T61" fmla="*/ 1003 h 1054"/>
                <a:gd name="T62" fmla="*/ 313 w 483"/>
                <a:gd name="T63" fmla="*/ 1054 h 1054"/>
                <a:gd name="T64" fmla="*/ 364 w 483"/>
                <a:gd name="T65" fmla="*/ 1003 h 1054"/>
                <a:gd name="T66" fmla="*/ 364 w 483"/>
                <a:gd name="T67" fmla="*/ 512 h 1054"/>
                <a:gd name="T68" fmla="*/ 364 w 483"/>
                <a:gd name="T69" fmla="*/ 165 h 1054"/>
                <a:gd name="T70" fmla="*/ 399 w 483"/>
                <a:gd name="T71" fmla="*/ 165 h 1054"/>
                <a:gd name="T72" fmla="*/ 399 w 483"/>
                <a:gd name="T73" fmla="*/ 495 h 1054"/>
                <a:gd name="T74" fmla="*/ 399 w 483"/>
                <a:gd name="T75" fmla="*/ 495 h 1054"/>
                <a:gd name="T76" fmla="*/ 399 w 483"/>
                <a:gd name="T77" fmla="*/ 495 h 1054"/>
                <a:gd name="T78" fmla="*/ 441 w 483"/>
                <a:gd name="T79" fmla="*/ 536 h 1054"/>
                <a:gd name="T80" fmla="*/ 483 w 483"/>
                <a:gd name="T81" fmla="*/ 495 h 1054"/>
                <a:gd name="T82" fmla="*/ 483 w 483"/>
                <a:gd name="T83" fmla="*/ 495 h 1054"/>
                <a:gd name="T84" fmla="*/ 483 w 483"/>
                <a:gd name="T85" fmla="*/ 47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3" h="1054">
                  <a:moveTo>
                    <a:pt x="483" y="47"/>
                  </a:moveTo>
                  <a:cubicBezTo>
                    <a:pt x="480" y="20"/>
                    <a:pt x="458" y="0"/>
                    <a:pt x="432" y="0"/>
                  </a:cubicBezTo>
                  <a:cubicBezTo>
                    <a:pt x="364" y="0"/>
                    <a:pt x="364" y="0"/>
                    <a:pt x="364" y="0"/>
                  </a:cubicBezTo>
                  <a:cubicBezTo>
                    <a:pt x="312" y="0"/>
                    <a:pt x="312" y="0"/>
                    <a:pt x="312" y="0"/>
                  </a:cubicBezTo>
                  <a:cubicBezTo>
                    <a:pt x="301" y="123"/>
                    <a:pt x="279" y="156"/>
                    <a:pt x="279" y="156"/>
                  </a:cubicBezTo>
                  <a:cubicBezTo>
                    <a:pt x="252" y="69"/>
                    <a:pt x="252" y="69"/>
                    <a:pt x="252" y="69"/>
                  </a:cubicBezTo>
                  <a:cubicBezTo>
                    <a:pt x="267" y="49"/>
                    <a:pt x="267" y="49"/>
                    <a:pt x="267" y="49"/>
                  </a:cubicBezTo>
                  <a:cubicBezTo>
                    <a:pt x="242" y="21"/>
                    <a:pt x="242" y="21"/>
                    <a:pt x="242" y="21"/>
                  </a:cubicBezTo>
                  <a:cubicBezTo>
                    <a:pt x="214" y="47"/>
                    <a:pt x="214" y="47"/>
                    <a:pt x="214" y="47"/>
                  </a:cubicBezTo>
                  <a:cubicBezTo>
                    <a:pt x="230" y="69"/>
                    <a:pt x="230" y="69"/>
                    <a:pt x="230" y="69"/>
                  </a:cubicBezTo>
                  <a:cubicBezTo>
                    <a:pt x="207" y="156"/>
                    <a:pt x="207" y="156"/>
                    <a:pt x="207" y="156"/>
                  </a:cubicBezTo>
                  <a:cubicBezTo>
                    <a:pt x="185" y="132"/>
                    <a:pt x="174" y="39"/>
                    <a:pt x="170" y="0"/>
                  </a:cubicBezTo>
                  <a:cubicBezTo>
                    <a:pt x="119" y="0"/>
                    <a:pt x="119" y="0"/>
                    <a:pt x="119" y="0"/>
                  </a:cubicBezTo>
                  <a:cubicBezTo>
                    <a:pt x="52" y="0"/>
                    <a:pt x="52" y="0"/>
                    <a:pt x="52" y="0"/>
                  </a:cubicBezTo>
                  <a:cubicBezTo>
                    <a:pt x="25" y="0"/>
                    <a:pt x="3" y="20"/>
                    <a:pt x="0" y="47"/>
                  </a:cubicBezTo>
                  <a:cubicBezTo>
                    <a:pt x="0" y="47"/>
                    <a:pt x="0" y="47"/>
                    <a:pt x="0" y="47"/>
                  </a:cubicBezTo>
                  <a:cubicBezTo>
                    <a:pt x="0" y="495"/>
                    <a:pt x="0" y="495"/>
                    <a:pt x="0" y="495"/>
                  </a:cubicBezTo>
                  <a:cubicBezTo>
                    <a:pt x="0" y="495"/>
                    <a:pt x="0" y="495"/>
                    <a:pt x="0" y="495"/>
                  </a:cubicBezTo>
                  <a:cubicBezTo>
                    <a:pt x="0" y="495"/>
                    <a:pt x="0" y="495"/>
                    <a:pt x="0" y="495"/>
                  </a:cubicBezTo>
                  <a:cubicBezTo>
                    <a:pt x="0" y="518"/>
                    <a:pt x="19" y="536"/>
                    <a:pt x="42" y="536"/>
                  </a:cubicBezTo>
                  <a:cubicBezTo>
                    <a:pt x="65" y="536"/>
                    <a:pt x="84" y="518"/>
                    <a:pt x="84" y="495"/>
                  </a:cubicBezTo>
                  <a:cubicBezTo>
                    <a:pt x="84" y="495"/>
                    <a:pt x="84" y="495"/>
                    <a:pt x="84" y="495"/>
                  </a:cubicBezTo>
                  <a:cubicBezTo>
                    <a:pt x="84" y="165"/>
                    <a:pt x="84" y="165"/>
                    <a:pt x="84" y="165"/>
                  </a:cubicBezTo>
                  <a:cubicBezTo>
                    <a:pt x="119" y="165"/>
                    <a:pt x="119" y="165"/>
                    <a:pt x="119" y="165"/>
                  </a:cubicBezTo>
                  <a:cubicBezTo>
                    <a:pt x="119" y="512"/>
                    <a:pt x="119" y="512"/>
                    <a:pt x="119" y="512"/>
                  </a:cubicBezTo>
                  <a:cubicBezTo>
                    <a:pt x="119" y="1003"/>
                    <a:pt x="119" y="1003"/>
                    <a:pt x="119" y="1003"/>
                  </a:cubicBezTo>
                  <a:cubicBezTo>
                    <a:pt x="119" y="1031"/>
                    <a:pt x="142" y="1054"/>
                    <a:pt x="170" y="1054"/>
                  </a:cubicBezTo>
                  <a:cubicBezTo>
                    <a:pt x="199" y="1054"/>
                    <a:pt x="222" y="1031"/>
                    <a:pt x="222" y="1003"/>
                  </a:cubicBezTo>
                  <a:cubicBezTo>
                    <a:pt x="222" y="512"/>
                    <a:pt x="222" y="512"/>
                    <a:pt x="222" y="512"/>
                  </a:cubicBezTo>
                  <a:cubicBezTo>
                    <a:pt x="261" y="512"/>
                    <a:pt x="261" y="512"/>
                    <a:pt x="261" y="512"/>
                  </a:cubicBezTo>
                  <a:cubicBezTo>
                    <a:pt x="261" y="1003"/>
                    <a:pt x="261" y="1003"/>
                    <a:pt x="261" y="1003"/>
                  </a:cubicBezTo>
                  <a:cubicBezTo>
                    <a:pt x="261" y="1031"/>
                    <a:pt x="284" y="1054"/>
                    <a:pt x="313" y="1054"/>
                  </a:cubicBezTo>
                  <a:cubicBezTo>
                    <a:pt x="341" y="1054"/>
                    <a:pt x="364" y="1031"/>
                    <a:pt x="364" y="1003"/>
                  </a:cubicBezTo>
                  <a:cubicBezTo>
                    <a:pt x="364" y="512"/>
                    <a:pt x="364" y="512"/>
                    <a:pt x="364" y="512"/>
                  </a:cubicBezTo>
                  <a:cubicBezTo>
                    <a:pt x="364" y="165"/>
                    <a:pt x="364" y="165"/>
                    <a:pt x="364" y="165"/>
                  </a:cubicBezTo>
                  <a:cubicBezTo>
                    <a:pt x="399" y="165"/>
                    <a:pt x="399" y="165"/>
                    <a:pt x="399" y="165"/>
                  </a:cubicBezTo>
                  <a:cubicBezTo>
                    <a:pt x="399" y="495"/>
                    <a:pt x="399" y="495"/>
                    <a:pt x="399" y="495"/>
                  </a:cubicBezTo>
                  <a:cubicBezTo>
                    <a:pt x="399" y="495"/>
                    <a:pt x="399" y="495"/>
                    <a:pt x="399" y="495"/>
                  </a:cubicBezTo>
                  <a:cubicBezTo>
                    <a:pt x="399" y="495"/>
                    <a:pt x="399" y="495"/>
                    <a:pt x="399" y="495"/>
                  </a:cubicBezTo>
                  <a:cubicBezTo>
                    <a:pt x="399" y="518"/>
                    <a:pt x="418" y="536"/>
                    <a:pt x="441" y="536"/>
                  </a:cubicBezTo>
                  <a:cubicBezTo>
                    <a:pt x="465" y="536"/>
                    <a:pt x="483" y="518"/>
                    <a:pt x="483" y="495"/>
                  </a:cubicBezTo>
                  <a:cubicBezTo>
                    <a:pt x="483" y="495"/>
                    <a:pt x="483" y="495"/>
                    <a:pt x="483" y="495"/>
                  </a:cubicBezTo>
                  <a:cubicBezTo>
                    <a:pt x="483" y="47"/>
                    <a:pt x="483" y="47"/>
                    <a:pt x="483"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1" name="Freeform 8"/>
          <p:cNvSpPr/>
          <p:nvPr/>
        </p:nvSpPr>
        <p:spPr bwMode="auto">
          <a:xfrm>
            <a:off x="3161770" y="1708716"/>
            <a:ext cx="2815700" cy="2481458"/>
          </a:xfrm>
          <a:custGeom>
            <a:avLst/>
            <a:gdLst>
              <a:gd name="T0" fmla="*/ 243 w 1370"/>
              <a:gd name="T1" fmla="*/ 0 h 1207"/>
              <a:gd name="T2" fmla="*/ 0 w 1370"/>
              <a:gd name="T3" fmla="*/ 523 h 1207"/>
              <a:gd name="T4" fmla="*/ 685 w 1370"/>
              <a:gd name="T5" fmla="*/ 1207 h 1207"/>
              <a:gd name="T6" fmla="*/ 1370 w 1370"/>
              <a:gd name="T7" fmla="*/ 523 h 1207"/>
              <a:gd name="T8" fmla="*/ 1127 w 1370"/>
              <a:gd name="T9" fmla="*/ 0 h 1207"/>
            </a:gdLst>
            <a:ahLst/>
            <a:cxnLst>
              <a:cxn ang="0">
                <a:pos x="T0" y="T1"/>
              </a:cxn>
              <a:cxn ang="0">
                <a:pos x="T2" y="T3"/>
              </a:cxn>
              <a:cxn ang="0">
                <a:pos x="T4" y="T5"/>
              </a:cxn>
              <a:cxn ang="0">
                <a:pos x="T6" y="T7"/>
              </a:cxn>
              <a:cxn ang="0">
                <a:pos x="T8" y="T9"/>
              </a:cxn>
            </a:cxnLst>
            <a:rect l="0" t="0" r="r" b="b"/>
            <a:pathLst>
              <a:path w="1370" h="1207">
                <a:moveTo>
                  <a:pt x="243" y="0"/>
                </a:moveTo>
                <a:cubicBezTo>
                  <a:pt x="94" y="125"/>
                  <a:pt x="0" y="313"/>
                  <a:pt x="0" y="523"/>
                </a:cubicBezTo>
                <a:cubicBezTo>
                  <a:pt x="0" y="901"/>
                  <a:pt x="307" y="1207"/>
                  <a:pt x="685" y="1207"/>
                </a:cubicBezTo>
                <a:cubicBezTo>
                  <a:pt x="1063" y="1207"/>
                  <a:pt x="1370" y="901"/>
                  <a:pt x="1370" y="523"/>
                </a:cubicBezTo>
                <a:cubicBezTo>
                  <a:pt x="1370" y="313"/>
                  <a:pt x="1276" y="125"/>
                  <a:pt x="1127" y="0"/>
                </a:cubicBezTo>
              </a:path>
            </a:pathLst>
          </a:custGeom>
          <a:noFill/>
          <a:ln w="6350" cap="flat">
            <a:solidFill>
              <a:schemeClr val="bg1">
                <a:lumMod val="50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2" name="Oval 56"/>
          <p:cNvSpPr>
            <a:spLocks noChangeArrowheads="1"/>
          </p:cNvSpPr>
          <p:nvPr/>
        </p:nvSpPr>
        <p:spPr bwMode="auto">
          <a:xfrm>
            <a:off x="3347865" y="1603465"/>
            <a:ext cx="433704" cy="433838"/>
          </a:xfrm>
          <a:prstGeom prst="ellipse">
            <a:avLst/>
          </a:prstGeom>
          <a:solidFill>
            <a:schemeClr val="accent1"/>
          </a:solidFill>
          <a:ln>
            <a:noFill/>
          </a:ln>
        </p:spPr>
        <p:txBody>
          <a:bodyPr vert="horz" wrap="square" lIns="0" tIns="0" rIns="0" bIns="0" numCol="1" anchor="t" anchorCtr="0" compatLnSpc="1"/>
          <a:lstStyle/>
          <a:p>
            <a:pPr algn="ctr"/>
            <a:r>
              <a:rPr lang="en-US" altLang="zh-CN" dirty="0" smtClean="0">
                <a:solidFill>
                  <a:schemeClr val="bg1"/>
                </a:solidFill>
              </a:rPr>
              <a:t>01</a:t>
            </a:r>
            <a:endParaRPr lang="zh-CN" altLang="en-US" dirty="0">
              <a:solidFill>
                <a:schemeClr val="bg1"/>
              </a:solidFill>
            </a:endParaRPr>
          </a:p>
        </p:txBody>
      </p:sp>
      <p:sp>
        <p:nvSpPr>
          <p:cNvPr id="63" name="Oval 57"/>
          <p:cNvSpPr>
            <a:spLocks noChangeArrowheads="1"/>
          </p:cNvSpPr>
          <p:nvPr/>
        </p:nvSpPr>
        <p:spPr bwMode="auto">
          <a:xfrm>
            <a:off x="2944919" y="2473474"/>
            <a:ext cx="433704" cy="435846"/>
          </a:xfrm>
          <a:prstGeom prst="ellipse">
            <a:avLst/>
          </a:prstGeom>
          <a:solidFill>
            <a:schemeClr val="accent2"/>
          </a:solidFill>
          <a:ln>
            <a:noFill/>
          </a:ln>
        </p:spPr>
        <p:txBody>
          <a:bodyPr vert="horz" wrap="square" lIns="0" tIns="0" rIns="0" bIns="0" numCol="1" anchor="t" anchorCtr="0" compatLnSpc="1"/>
          <a:lstStyle/>
          <a:p>
            <a:pPr algn="ctr"/>
            <a:r>
              <a:rPr lang="en-US" altLang="zh-CN" dirty="0">
                <a:solidFill>
                  <a:schemeClr val="bg1"/>
                </a:solidFill>
              </a:rPr>
              <a:t>02</a:t>
            </a:r>
            <a:endParaRPr lang="zh-CN" altLang="en-US" dirty="0">
              <a:solidFill>
                <a:schemeClr val="bg1"/>
              </a:solidFill>
            </a:endParaRPr>
          </a:p>
        </p:txBody>
      </p:sp>
      <p:sp>
        <p:nvSpPr>
          <p:cNvPr id="64" name="Oval 58"/>
          <p:cNvSpPr>
            <a:spLocks noChangeArrowheads="1"/>
          </p:cNvSpPr>
          <p:nvPr/>
        </p:nvSpPr>
        <p:spPr bwMode="auto">
          <a:xfrm>
            <a:off x="3239137" y="3361370"/>
            <a:ext cx="433704" cy="433838"/>
          </a:xfrm>
          <a:prstGeom prst="ellipse">
            <a:avLst/>
          </a:prstGeom>
          <a:solidFill>
            <a:schemeClr val="accent3"/>
          </a:solidFill>
          <a:ln>
            <a:noFill/>
          </a:ln>
        </p:spPr>
        <p:txBody>
          <a:bodyPr vert="horz" wrap="square" lIns="0" tIns="0" rIns="0" bIns="0" numCol="1" anchor="t" anchorCtr="0" compatLnSpc="1"/>
          <a:lstStyle/>
          <a:p>
            <a:pPr algn="ctr"/>
            <a:r>
              <a:rPr lang="en-US" altLang="zh-CN" dirty="0">
                <a:solidFill>
                  <a:schemeClr val="bg1"/>
                </a:solidFill>
              </a:rPr>
              <a:t>03</a:t>
            </a:r>
            <a:endParaRPr lang="zh-CN" altLang="en-US" dirty="0">
              <a:solidFill>
                <a:schemeClr val="bg1"/>
              </a:solidFill>
            </a:endParaRPr>
          </a:p>
        </p:txBody>
      </p:sp>
      <p:sp>
        <p:nvSpPr>
          <p:cNvPr id="65" name="Oval 59"/>
          <p:cNvSpPr>
            <a:spLocks noChangeArrowheads="1"/>
          </p:cNvSpPr>
          <p:nvPr/>
        </p:nvSpPr>
        <p:spPr bwMode="auto">
          <a:xfrm>
            <a:off x="5331459" y="1603465"/>
            <a:ext cx="435712" cy="433838"/>
          </a:xfrm>
          <a:prstGeom prst="ellipse">
            <a:avLst/>
          </a:prstGeom>
          <a:solidFill>
            <a:schemeClr val="accent4"/>
          </a:solidFill>
          <a:ln>
            <a:noFill/>
          </a:ln>
        </p:spPr>
        <p:txBody>
          <a:bodyPr vert="horz" wrap="square" lIns="0" tIns="0" rIns="0" bIns="0" numCol="1" anchor="t" anchorCtr="0" compatLnSpc="1"/>
          <a:lstStyle/>
          <a:p>
            <a:pPr algn="ctr"/>
            <a:r>
              <a:rPr lang="en-US" altLang="zh-CN" dirty="0">
                <a:solidFill>
                  <a:schemeClr val="bg1"/>
                </a:solidFill>
              </a:rPr>
              <a:t>04</a:t>
            </a:r>
            <a:endParaRPr lang="zh-CN" altLang="en-US" dirty="0">
              <a:solidFill>
                <a:schemeClr val="bg1"/>
              </a:solidFill>
            </a:endParaRPr>
          </a:p>
        </p:txBody>
      </p:sp>
      <p:sp>
        <p:nvSpPr>
          <p:cNvPr id="66" name="Oval 60"/>
          <p:cNvSpPr>
            <a:spLocks noChangeArrowheads="1"/>
          </p:cNvSpPr>
          <p:nvPr/>
        </p:nvSpPr>
        <p:spPr bwMode="auto">
          <a:xfrm>
            <a:off x="5759614" y="2473474"/>
            <a:ext cx="435712" cy="435846"/>
          </a:xfrm>
          <a:prstGeom prst="ellipse">
            <a:avLst/>
          </a:prstGeom>
          <a:solidFill>
            <a:schemeClr val="accent1"/>
          </a:solidFill>
          <a:ln>
            <a:noFill/>
          </a:ln>
        </p:spPr>
        <p:txBody>
          <a:bodyPr vert="horz" wrap="square" lIns="0" tIns="0" rIns="0" bIns="0" numCol="1" anchor="t" anchorCtr="0" compatLnSpc="1"/>
          <a:lstStyle/>
          <a:p>
            <a:pPr algn="ctr"/>
            <a:r>
              <a:rPr lang="en-US" altLang="zh-CN" dirty="0">
                <a:solidFill>
                  <a:schemeClr val="bg1"/>
                </a:solidFill>
              </a:rPr>
              <a:t>05</a:t>
            </a:r>
            <a:endParaRPr lang="zh-CN" altLang="en-US" dirty="0">
              <a:solidFill>
                <a:schemeClr val="bg1"/>
              </a:solidFill>
            </a:endParaRPr>
          </a:p>
        </p:txBody>
      </p:sp>
      <p:sp>
        <p:nvSpPr>
          <p:cNvPr id="67" name="Oval 61"/>
          <p:cNvSpPr>
            <a:spLocks noChangeArrowheads="1"/>
          </p:cNvSpPr>
          <p:nvPr/>
        </p:nvSpPr>
        <p:spPr bwMode="auto">
          <a:xfrm>
            <a:off x="5467987" y="3361370"/>
            <a:ext cx="433704" cy="433838"/>
          </a:xfrm>
          <a:prstGeom prst="ellipse">
            <a:avLst/>
          </a:prstGeom>
          <a:solidFill>
            <a:schemeClr val="accent2"/>
          </a:solidFill>
          <a:ln>
            <a:noFill/>
          </a:ln>
        </p:spPr>
        <p:txBody>
          <a:bodyPr vert="horz" wrap="square" lIns="0" tIns="0" rIns="0" bIns="0" numCol="1" anchor="t" anchorCtr="0" compatLnSpc="1"/>
          <a:lstStyle/>
          <a:p>
            <a:pPr algn="ctr"/>
            <a:r>
              <a:rPr lang="en-US" altLang="zh-CN" dirty="0">
                <a:solidFill>
                  <a:schemeClr val="bg1"/>
                </a:solidFill>
              </a:rPr>
              <a:t>06</a:t>
            </a:r>
            <a:endParaRPr lang="zh-CN" altLang="en-US" dirty="0">
              <a:solidFill>
                <a:schemeClr val="bg1"/>
              </a:solidFill>
            </a:endParaRPr>
          </a:p>
        </p:txBody>
      </p:sp>
      <p:sp>
        <p:nvSpPr>
          <p:cNvPr id="68" name="Rectangle 24"/>
          <p:cNvSpPr>
            <a:spLocks noChangeArrowheads="1"/>
          </p:cNvSpPr>
          <p:nvPr/>
        </p:nvSpPr>
        <p:spPr bwMode="auto">
          <a:xfrm>
            <a:off x="5977470" y="1487113"/>
            <a:ext cx="2299340" cy="56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200" b="1" dirty="0" smtClean="0">
                <a:solidFill>
                  <a:schemeClr val="bg1">
                    <a:lumMod val="50000"/>
                  </a:schemeClr>
                </a:solidFill>
                <a:latin typeface="微软雅黑" pitchFamily="34" charset="-122"/>
                <a:ea typeface="微软雅黑" pitchFamily="34" charset="-122"/>
              </a:rPr>
              <a:t>单击填加标题</a:t>
            </a:r>
            <a:endParaRPr lang="zh-CN" altLang="en-US" sz="1200" b="1" dirty="0" smtClean="0">
              <a:solidFill>
                <a:schemeClr val="bg1">
                  <a:lumMod val="50000"/>
                </a:schemeClr>
              </a:solidFill>
            </a:endParaRPr>
          </a:p>
          <a:p>
            <a:pPr defTabSz="914400">
              <a:lnSpc>
                <a:spcPct val="120000"/>
              </a:lnSpc>
              <a:spcBef>
                <a:spcPts val="300"/>
              </a:spcBef>
              <a:defRPr/>
            </a:pPr>
            <a:r>
              <a:rPr lang="zh-CN" altLang="en-US" sz="800" dirty="0" smtClean="0">
                <a:solidFill>
                  <a:schemeClr val="bg1">
                    <a:lumMod val="50000"/>
                  </a:schemeClr>
                </a:solidFill>
                <a:latin typeface="微软雅黑" pitchFamily="34" charset="-122"/>
                <a:ea typeface="微软雅黑" pitchFamily="34" charset="-122"/>
              </a:rPr>
              <a:t>单击此处添加文本单击此处添加文本</a:t>
            </a:r>
            <a:endParaRPr lang="en-US" altLang="zh-CN" sz="800" dirty="0" smtClean="0">
              <a:solidFill>
                <a:schemeClr val="bg1">
                  <a:lumMod val="50000"/>
                </a:schemeClr>
              </a:solidFill>
              <a:latin typeface="微软雅黑" pitchFamily="34" charset="-122"/>
              <a:ea typeface="微软雅黑" pitchFamily="34" charset="-122"/>
            </a:endParaRPr>
          </a:p>
          <a:p>
            <a:pPr>
              <a:lnSpc>
                <a:spcPct val="130000"/>
              </a:lnSpc>
            </a:pPr>
            <a:r>
              <a:rPr lang="zh-CN" altLang="en-US" sz="800" dirty="0" smtClean="0">
                <a:solidFill>
                  <a:schemeClr val="bg1">
                    <a:lumMod val="50000"/>
                  </a:schemeClr>
                </a:solidFill>
                <a:latin typeface="微软雅黑" pitchFamily="34" charset="-122"/>
                <a:ea typeface="微软雅黑" pitchFamily="34" charset="-122"/>
              </a:rPr>
              <a:t>单击此处添加文本单击此处添加文本</a:t>
            </a:r>
            <a:endParaRPr lang="en-US" altLang="zh-CN" sz="800" dirty="0" smtClean="0">
              <a:solidFill>
                <a:schemeClr val="bg1">
                  <a:lumMod val="50000"/>
                </a:schemeClr>
              </a:solidFill>
              <a:latin typeface="微软雅黑" pitchFamily="34" charset="-122"/>
              <a:ea typeface="微软雅黑" pitchFamily="34" charset="-122"/>
            </a:endParaRPr>
          </a:p>
        </p:txBody>
      </p:sp>
      <p:sp>
        <p:nvSpPr>
          <p:cNvPr id="69" name="Rectangle 24"/>
          <p:cNvSpPr>
            <a:spLocks noChangeArrowheads="1"/>
          </p:cNvSpPr>
          <p:nvPr/>
        </p:nvSpPr>
        <p:spPr bwMode="auto">
          <a:xfrm>
            <a:off x="6372201" y="2358126"/>
            <a:ext cx="2299340" cy="56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200" b="1" dirty="0" smtClean="0">
                <a:solidFill>
                  <a:schemeClr val="bg1">
                    <a:lumMod val="50000"/>
                  </a:schemeClr>
                </a:solidFill>
                <a:latin typeface="微软雅黑" pitchFamily="34" charset="-122"/>
                <a:ea typeface="微软雅黑" pitchFamily="34" charset="-122"/>
              </a:rPr>
              <a:t>单击填加标题</a:t>
            </a:r>
            <a:endParaRPr lang="zh-CN" altLang="en-US" sz="1200" b="1" dirty="0" smtClean="0">
              <a:solidFill>
                <a:schemeClr val="bg1">
                  <a:lumMod val="50000"/>
                </a:schemeClr>
              </a:solidFill>
            </a:endParaRPr>
          </a:p>
          <a:p>
            <a:pPr defTabSz="914400">
              <a:lnSpc>
                <a:spcPct val="120000"/>
              </a:lnSpc>
              <a:spcBef>
                <a:spcPts val="300"/>
              </a:spcBef>
              <a:defRPr/>
            </a:pPr>
            <a:r>
              <a:rPr lang="zh-CN" altLang="en-US" sz="800" dirty="0" smtClean="0">
                <a:solidFill>
                  <a:schemeClr val="bg1">
                    <a:lumMod val="50000"/>
                  </a:schemeClr>
                </a:solidFill>
                <a:latin typeface="微软雅黑" pitchFamily="34" charset="-122"/>
                <a:ea typeface="微软雅黑" pitchFamily="34" charset="-122"/>
              </a:rPr>
              <a:t>单击此处添加文本单击此处添加文本</a:t>
            </a:r>
            <a:endParaRPr lang="en-US" altLang="zh-CN" sz="800" dirty="0" smtClean="0">
              <a:solidFill>
                <a:schemeClr val="bg1">
                  <a:lumMod val="50000"/>
                </a:schemeClr>
              </a:solidFill>
              <a:latin typeface="微软雅黑" pitchFamily="34" charset="-122"/>
              <a:ea typeface="微软雅黑" pitchFamily="34" charset="-122"/>
            </a:endParaRPr>
          </a:p>
          <a:p>
            <a:pPr>
              <a:lnSpc>
                <a:spcPct val="130000"/>
              </a:lnSpc>
            </a:pPr>
            <a:r>
              <a:rPr lang="zh-CN" altLang="en-US" sz="800" dirty="0" smtClean="0">
                <a:solidFill>
                  <a:schemeClr val="bg1">
                    <a:lumMod val="50000"/>
                  </a:schemeClr>
                </a:solidFill>
                <a:latin typeface="微软雅黑" pitchFamily="34" charset="-122"/>
                <a:ea typeface="微软雅黑" pitchFamily="34" charset="-122"/>
              </a:rPr>
              <a:t>单击此处添加文本单击此处添加文本</a:t>
            </a:r>
            <a:endParaRPr lang="en-US" altLang="zh-CN" sz="800" dirty="0" smtClean="0">
              <a:solidFill>
                <a:schemeClr val="bg1">
                  <a:lumMod val="50000"/>
                </a:schemeClr>
              </a:solidFill>
              <a:latin typeface="微软雅黑" pitchFamily="34" charset="-122"/>
              <a:ea typeface="微软雅黑" pitchFamily="34" charset="-122"/>
            </a:endParaRPr>
          </a:p>
        </p:txBody>
      </p:sp>
      <p:sp>
        <p:nvSpPr>
          <p:cNvPr id="70" name="Rectangle 24"/>
          <p:cNvSpPr>
            <a:spLocks noChangeArrowheads="1"/>
          </p:cNvSpPr>
          <p:nvPr/>
        </p:nvSpPr>
        <p:spPr bwMode="auto">
          <a:xfrm>
            <a:off x="6131328" y="3246399"/>
            <a:ext cx="2299340" cy="56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200" b="1" dirty="0" smtClean="0">
                <a:solidFill>
                  <a:schemeClr val="bg1">
                    <a:lumMod val="50000"/>
                  </a:schemeClr>
                </a:solidFill>
                <a:latin typeface="微软雅黑" pitchFamily="34" charset="-122"/>
                <a:ea typeface="微软雅黑" pitchFamily="34" charset="-122"/>
              </a:rPr>
              <a:t>单击填加标题</a:t>
            </a:r>
            <a:endParaRPr lang="zh-CN" altLang="en-US" sz="1200" b="1" dirty="0" smtClean="0">
              <a:solidFill>
                <a:schemeClr val="bg1">
                  <a:lumMod val="50000"/>
                </a:schemeClr>
              </a:solidFill>
            </a:endParaRPr>
          </a:p>
          <a:p>
            <a:pPr defTabSz="914400">
              <a:lnSpc>
                <a:spcPct val="120000"/>
              </a:lnSpc>
              <a:spcBef>
                <a:spcPts val="300"/>
              </a:spcBef>
              <a:defRPr/>
            </a:pPr>
            <a:r>
              <a:rPr lang="zh-CN" altLang="en-US" sz="800" dirty="0" smtClean="0">
                <a:solidFill>
                  <a:schemeClr val="bg1">
                    <a:lumMod val="50000"/>
                  </a:schemeClr>
                </a:solidFill>
                <a:latin typeface="微软雅黑" pitchFamily="34" charset="-122"/>
                <a:ea typeface="微软雅黑" pitchFamily="34" charset="-122"/>
              </a:rPr>
              <a:t>单击此处添加文本单击此处添加文本</a:t>
            </a:r>
            <a:endParaRPr lang="en-US" altLang="zh-CN" sz="800" dirty="0" smtClean="0">
              <a:solidFill>
                <a:schemeClr val="bg1">
                  <a:lumMod val="50000"/>
                </a:schemeClr>
              </a:solidFill>
              <a:latin typeface="微软雅黑" pitchFamily="34" charset="-122"/>
              <a:ea typeface="微软雅黑" pitchFamily="34" charset="-122"/>
            </a:endParaRPr>
          </a:p>
          <a:p>
            <a:pPr>
              <a:lnSpc>
                <a:spcPct val="130000"/>
              </a:lnSpc>
            </a:pPr>
            <a:r>
              <a:rPr lang="zh-CN" altLang="en-US" sz="800" dirty="0" smtClean="0">
                <a:solidFill>
                  <a:schemeClr val="bg1">
                    <a:lumMod val="50000"/>
                  </a:schemeClr>
                </a:solidFill>
                <a:latin typeface="微软雅黑" pitchFamily="34" charset="-122"/>
                <a:ea typeface="微软雅黑" pitchFamily="34" charset="-122"/>
              </a:rPr>
              <a:t>单击此处添加文本单击此处添加文本</a:t>
            </a:r>
            <a:endParaRPr lang="en-US" altLang="zh-CN" sz="800" dirty="0" smtClean="0">
              <a:solidFill>
                <a:schemeClr val="bg1">
                  <a:lumMod val="50000"/>
                </a:schemeClr>
              </a:solidFill>
              <a:latin typeface="微软雅黑" pitchFamily="34" charset="-122"/>
              <a:ea typeface="微软雅黑" pitchFamily="34" charset="-122"/>
            </a:endParaRPr>
          </a:p>
        </p:txBody>
      </p:sp>
      <p:sp>
        <p:nvSpPr>
          <p:cNvPr id="71" name="Rectangle 24"/>
          <p:cNvSpPr>
            <a:spLocks noChangeArrowheads="1"/>
          </p:cNvSpPr>
          <p:nvPr/>
        </p:nvSpPr>
        <p:spPr bwMode="auto">
          <a:xfrm>
            <a:off x="748719" y="1487113"/>
            <a:ext cx="2398903" cy="56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200" b="1" dirty="0" smtClean="0">
                <a:solidFill>
                  <a:schemeClr val="bg1">
                    <a:lumMod val="50000"/>
                  </a:schemeClr>
                </a:solidFill>
                <a:latin typeface="微软雅黑" pitchFamily="34" charset="-122"/>
                <a:ea typeface="微软雅黑" pitchFamily="34" charset="-122"/>
              </a:rPr>
              <a:t>单击填加标题</a:t>
            </a:r>
            <a:endParaRPr lang="zh-CN" altLang="en-US" sz="1200" b="1" dirty="0" smtClean="0">
              <a:solidFill>
                <a:schemeClr val="bg1">
                  <a:lumMod val="50000"/>
                </a:schemeClr>
              </a:solidFill>
            </a:endParaRPr>
          </a:p>
          <a:p>
            <a:pPr algn="r" defTabSz="914400">
              <a:lnSpc>
                <a:spcPct val="120000"/>
              </a:lnSpc>
              <a:spcBef>
                <a:spcPts val="300"/>
              </a:spcBef>
              <a:defRPr/>
            </a:pPr>
            <a:r>
              <a:rPr lang="zh-CN" altLang="en-US" sz="800" dirty="0" smtClean="0">
                <a:solidFill>
                  <a:schemeClr val="bg1">
                    <a:lumMod val="50000"/>
                  </a:schemeClr>
                </a:solidFill>
                <a:latin typeface="微软雅黑" pitchFamily="34" charset="-122"/>
                <a:ea typeface="微软雅黑" pitchFamily="34" charset="-122"/>
              </a:rPr>
              <a:t>单击此处添加文本单击此处添加文本</a:t>
            </a:r>
            <a:endParaRPr lang="en-US" altLang="zh-CN" sz="800" dirty="0" smtClean="0">
              <a:solidFill>
                <a:schemeClr val="bg1">
                  <a:lumMod val="50000"/>
                </a:schemeClr>
              </a:solidFill>
              <a:latin typeface="微软雅黑" pitchFamily="34" charset="-122"/>
              <a:ea typeface="微软雅黑" pitchFamily="34" charset="-122"/>
            </a:endParaRPr>
          </a:p>
          <a:p>
            <a:pPr algn="r">
              <a:lnSpc>
                <a:spcPct val="130000"/>
              </a:lnSpc>
            </a:pPr>
            <a:r>
              <a:rPr lang="zh-CN" altLang="en-US" sz="800" dirty="0" smtClean="0">
                <a:solidFill>
                  <a:schemeClr val="bg1">
                    <a:lumMod val="50000"/>
                  </a:schemeClr>
                </a:solidFill>
                <a:latin typeface="微软雅黑" pitchFamily="34" charset="-122"/>
                <a:ea typeface="微软雅黑" pitchFamily="34" charset="-122"/>
              </a:rPr>
              <a:t>单击此处添加文本单击此处添加文本</a:t>
            </a:r>
            <a:endParaRPr lang="en-US" altLang="zh-CN" sz="800" dirty="0" smtClean="0">
              <a:solidFill>
                <a:schemeClr val="bg1">
                  <a:lumMod val="50000"/>
                </a:schemeClr>
              </a:solidFill>
              <a:latin typeface="微软雅黑" pitchFamily="34" charset="-122"/>
              <a:ea typeface="微软雅黑" pitchFamily="34" charset="-122"/>
            </a:endParaRPr>
          </a:p>
        </p:txBody>
      </p:sp>
      <p:sp>
        <p:nvSpPr>
          <p:cNvPr id="72" name="Rectangle 24"/>
          <p:cNvSpPr>
            <a:spLocks noChangeArrowheads="1"/>
          </p:cNvSpPr>
          <p:nvPr/>
        </p:nvSpPr>
        <p:spPr bwMode="auto">
          <a:xfrm>
            <a:off x="352672" y="2358126"/>
            <a:ext cx="2398903" cy="56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200" b="1" dirty="0" smtClean="0">
                <a:solidFill>
                  <a:schemeClr val="bg1">
                    <a:lumMod val="50000"/>
                  </a:schemeClr>
                </a:solidFill>
                <a:latin typeface="微软雅黑" pitchFamily="34" charset="-122"/>
                <a:ea typeface="微软雅黑" pitchFamily="34" charset="-122"/>
              </a:rPr>
              <a:t>单击填加标题</a:t>
            </a:r>
            <a:endParaRPr lang="zh-CN" altLang="en-US" sz="1200" b="1" dirty="0" smtClean="0">
              <a:solidFill>
                <a:schemeClr val="bg1">
                  <a:lumMod val="50000"/>
                </a:schemeClr>
              </a:solidFill>
            </a:endParaRPr>
          </a:p>
          <a:p>
            <a:pPr algn="r" defTabSz="914400">
              <a:lnSpc>
                <a:spcPct val="120000"/>
              </a:lnSpc>
              <a:spcBef>
                <a:spcPts val="300"/>
              </a:spcBef>
              <a:defRPr/>
            </a:pPr>
            <a:r>
              <a:rPr lang="zh-CN" altLang="en-US" sz="800" dirty="0" smtClean="0">
                <a:solidFill>
                  <a:schemeClr val="bg1">
                    <a:lumMod val="50000"/>
                  </a:schemeClr>
                </a:solidFill>
                <a:latin typeface="微软雅黑" pitchFamily="34" charset="-122"/>
                <a:ea typeface="微软雅黑" pitchFamily="34" charset="-122"/>
              </a:rPr>
              <a:t>单击此处添加文本单击此处添加文本</a:t>
            </a:r>
            <a:endParaRPr lang="en-US" altLang="zh-CN" sz="800" dirty="0" smtClean="0">
              <a:solidFill>
                <a:schemeClr val="bg1">
                  <a:lumMod val="50000"/>
                </a:schemeClr>
              </a:solidFill>
              <a:latin typeface="微软雅黑" pitchFamily="34" charset="-122"/>
              <a:ea typeface="微软雅黑" pitchFamily="34" charset="-122"/>
            </a:endParaRPr>
          </a:p>
          <a:p>
            <a:pPr algn="r">
              <a:lnSpc>
                <a:spcPct val="130000"/>
              </a:lnSpc>
            </a:pPr>
            <a:r>
              <a:rPr lang="zh-CN" altLang="en-US" sz="800" dirty="0" smtClean="0">
                <a:solidFill>
                  <a:schemeClr val="bg1">
                    <a:lumMod val="50000"/>
                  </a:schemeClr>
                </a:solidFill>
                <a:latin typeface="微软雅黑" pitchFamily="34" charset="-122"/>
                <a:ea typeface="微软雅黑" pitchFamily="34" charset="-122"/>
              </a:rPr>
              <a:t>单击此处添加文本单击此处添加文本</a:t>
            </a:r>
            <a:endParaRPr lang="en-US" altLang="zh-CN" sz="800" dirty="0" smtClean="0">
              <a:solidFill>
                <a:schemeClr val="bg1">
                  <a:lumMod val="50000"/>
                </a:schemeClr>
              </a:solidFill>
              <a:latin typeface="微软雅黑" pitchFamily="34" charset="-122"/>
              <a:ea typeface="微软雅黑" pitchFamily="34" charset="-122"/>
            </a:endParaRPr>
          </a:p>
        </p:txBody>
      </p:sp>
      <p:sp>
        <p:nvSpPr>
          <p:cNvPr id="73" name="Rectangle 24"/>
          <p:cNvSpPr>
            <a:spLocks noChangeArrowheads="1"/>
          </p:cNvSpPr>
          <p:nvPr/>
        </p:nvSpPr>
        <p:spPr bwMode="auto">
          <a:xfrm>
            <a:off x="621477" y="3245019"/>
            <a:ext cx="2398903" cy="753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200" b="1" dirty="0" smtClean="0">
                <a:solidFill>
                  <a:schemeClr val="bg1">
                    <a:lumMod val="50000"/>
                  </a:schemeClr>
                </a:solidFill>
                <a:latin typeface="微软雅黑" pitchFamily="34" charset="-122"/>
                <a:ea typeface="微软雅黑" pitchFamily="34" charset="-122"/>
              </a:rPr>
              <a:t>单击填加标题</a:t>
            </a:r>
            <a:endParaRPr lang="zh-CN" altLang="en-US" sz="1200" b="1" dirty="0" smtClean="0">
              <a:solidFill>
                <a:schemeClr val="bg1">
                  <a:lumMod val="50000"/>
                </a:schemeClr>
              </a:solidFill>
            </a:endParaRPr>
          </a:p>
          <a:p>
            <a:pPr algn="r" defTabSz="914400">
              <a:lnSpc>
                <a:spcPct val="120000"/>
              </a:lnSpc>
              <a:spcBef>
                <a:spcPts val="300"/>
              </a:spcBef>
              <a:defRPr/>
            </a:pPr>
            <a:r>
              <a:rPr lang="zh-CN" altLang="en-US" sz="800" dirty="0" smtClean="0">
                <a:solidFill>
                  <a:schemeClr val="bg1">
                    <a:lumMod val="50000"/>
                  </a:schemeClr>
                </a:solidFill>
                <a:latin typeface="微软雅黑" pitchFamily="34" charset="-122"/>
                <a:ea typeface="微软雅黑" pitchFamily="34" charset="-122"/>
              </a:rPr>
              <a:t>单击此处添加文本单击此处添加文本</a:t>
            </a:r>
            <a:endParaRPr lang="en-US" altLang="zh-CN" sz="800" dirty="0" smtClean="0">
              <a:solidFill>
                <a:schemeClr val="bg1">
                  <a:lumMod val="50000"/>
                </a:schemeClr>
              </a:solidFill>
              <a:latin typeface="微软雅黑" pitchFamily="34" charset="-122"/>
              <a:ea typeface="微软雅黑" pitchFamily="34" charset="-122"/>
            </a:endParaRPr>
          </a:p>
          <a:p>
            <a:pPr algn="r">
              <a:lnSpc>
                <a:spcPct val="130000"/>
              </a:lnSpc>
            </a:pPr>
            <a:r>
              <a:rPr lang="zh-CN" altLang="en-US" sz="800" dirty="0" smtClean="0">
                <a:solidFill>
                  <a:schemeClr val="bg1">
                    <a:lumMod val="50000"/>
                  </a:schemeClr>
                </a:solidFill>
                <a:latin typeface="微软雅黑" pitchFamily="34" charset="-122"/>
                <a:ea typeface="微软雅黑" pitchFamily="34" charset="-122"/>
              </a:rPr>
              <a:t>单击此处添加文本单击此处添加文本</a:t>
            </a:r>
            <a:endParaRPr lang="en-US" altLang="zh-CN" sz="800" dirty="0" smtClean="0">
              <a:solidFill>
                <a:schemeClr val="bg1">
                  <a:lumMod val="50000"/>
                </a:schemeClr>
              </a:solidFill>
              <a:latin typeface="微软雅黑" pitchFamily="34" charset="-122"/>
              <a:ea typeface="微软雅黑" pitchFamily="34" charset="-122"/>
            </a:endParaRPr>
          </a:p>
          <a:p>
            <a:pPr algn="r">
              <a:lnSpc>
                <a:spcPct val="120000"/>
              </a:lnSpc>
              <a:spcBef>
                <a:spcPts val="300"/>
              </a:spcBef>
            </a:pPr>
            <a:r>
              <a:rPr lang="en-US" altLang="zh-CN" sz="800" dirty="0" smtClean="0">
                <a:solidFill>
                  <a:schemeClr val="bg1">
                    <a:lumMod val="50000"/>
                  </a:schemeClr>
                </a:solidFill>
              </a:rPr>
              <a:t>. </a:t>
            </a:r>
          </a:p>
        </p:txBody>
      </p:sp>
      <p:sp>
        <p:nvSpPr>
          <p:cNvPr id="74" name="Rectangle 5"/>
          <p:cNvSpPr>
            <a:spLocks noChangeArrowheads="1"/>
          </p:cNvSpPr>
          <p:nvPr/>
        </p:nvSpPr>
        <p:spPr bwMode="auto">
          <a:xfrm>
            <a:off x="4345112" y="2906243"/>
            <a:ext cx="449016" cy="458046"/>
          </a:xfrm>
          <a:prstGeom prst="rect">
            <a:avLst/>
          </a:prstGeom>
          <a:solidFill>
            <a:schemeClr val="bg1">
              <a:lumMod val="50000"/>
            </a:schemeClr>
          </a:solidFill>
          <a:ln>
            <a:noFill/>
          </a:ln>
        </p:spPr>
        <p:txBody>
          <a:bodyPr vert="horz" wrap="square" lIns="0" tIns="0" rIns="0" bIns="0" numCol="1" anchor="ctr" anchorCtr="0" compatLnSpc="1"/>
          <a:lstStyle/>
          <a:p>
            <a:pPr algn="ctr"/>
            <a:r>
              <a:rPr lang="en-US" altLang="zh-CN" sz="1400" b="1" dirty="0">
                <a:solidFill>
                  <a:schemeClr val="bg1"/>
                </a:solidFill>
              </a:rPr>
              <a:t>1</a:t>
            </a:r>
            <a:endParaRPr lang="zh-CN" altLang="en-US" sz="1400" b="1" dirty="0">
              <a:solidFill>
                <a:schemeClr val="bg1"/>
              </a:solidFill>
            </a:endParaRPr>
          </a:p>
        </p:txBody>
      </p:sp>
      <p:sp>
        <p:nvSpPr>
          <p:cNvPr id="75" name="Rectangle 6"/>
          <p:cNvSpPr>
            <a:spLocks noChangeArrowheads="1"/>
          </p:cNvSpPr>
          <p:nvPr/>
        </p:nvSpPr>
        <p:spPr bwMode="auto">
          <a:xfrm>
            <a:off x="3858578" y="3091536"/>
            <a:ext cx="449014" cy="272752"/>
          </a:xfrm>
          <a:prstGeom prst="rect">
            <a:avLst/>
          </a:prstGeom>
          <a:solidFill>
            <a:schemeClr val="bg1">
              <a:lumMod val="50000"/>
            </a:schemeClr>
          </a:solidFill>
          <a:ln>
            <a:noFill/>
          </a:ln>
        </p:spPr>
        <p:txBody>
          <a:bodyPr vert="horz" wrap="square" lIns="0" tIns="0" rIns="0" bIns="0" numCol="1" anchor="ctr" anchorCtr="0" compatLnSpc="1"/>
          <a:lstStyle/>
          <a:p>
            <a:pPr algn="ctr"/>
            <a:r>
              <a:rPr lang="en-US" altLang="zh-CN" sz="1100" b="1" dirty="0" smtClean="0">
                <a:solidFill>
                  <a:schemeClr val="bg1"/>
                </a:solidFill>
              </a:rPr>
              <a:t>2</a:t>
            </a:r>
            <a:endParaRPr lang="zh-CN" altLang="en-US" sz="1100" b="1" dirty="0">
              <a:solidFill>
                <a:schemeClr val="bg1"/>
              </a:solidFill>
            </a:endParaRPr>
          </a:p>
        </p:txBody>
      </p:sp>
      <p:sp>
        <p:nvSpPr>
          <p:cNvPr id="76" name="Rectangle 9"/>
          <p:cNvSpPr>
            <a:spLocks noChangeArrowheads="1"/>
          </p:cNvSpPr>
          <p:nvPr/>
        </p:nvSpPr>
        <p:spPr bwMode="auto">
          <a:xfrm>
            <a:off x="4831645" y="3156552"/>
            <a:ext cx="449018" cy="207530"/>
          </a:xfrm>
          <a:prstGeom prst="rect">
            <a:avLst/>
          </a:prstGeom>
          <a:solidFill>
            <a:schemeClr val="bg1">
              <a:lumMod val="50000"/>
            </a:schemeClr>
          </a:solidFill>
          <a:ln>
            <a:noFill/>
          </a:ln>
        </p:spPr>
        <p:txBody>
          <a:bodyPr vert="horz" wrap="square" lIns="0" tIns="0" rIns="0" bIns="0" numCol="1" anchor="ctr" anchorCtr="0" compatLnSpc="1"/>
          <a:lstStyle/>
          <a:p>
            <a:pPr algn="ctr"/>
            <a:r>
              <a:rPr lang="en-US" altLang="zh-CN" sz="1100" b="1" dirty="0">
                <a:solidFill>
                  <a:schemeClr val="bg1"/>
                </a:solidFill>
              </a:rPr>
              <a:t>3</a:t>
            </a:r>
            <a:endParaRPr lang="zh-CN" altLang="en-US" sz="1100" b="1" dirty="0">
              <a:solidFill>
                <a:schemeClr val="bg1"/>
              </a:solidFill>
            </a:endParaRPr>
          </a:p>
        </p:txBody>
      </p:sp>
      <p:grpSp>
        <p:nvGrpSpPr>
          <p:cNvPr id="4" name="组合 76"/>
          <p:cNvGrpSpPr/>
          <p:nvPr/>
        </p:nvGrpSpPr>
        <p:grpSpPr>
          <a:xfrm>
            <a:off x="4248788" y="2003927"/>
            <a:ext cx="641662" cy="843459"/>
            <a:chOff x="4225925" y="1973263"/>
            <a:chExt cx="687388" cy="903287"/>
          </a:xfrm>
          <a:solidFill>
            <a:schemeClr val="accent1"/>
          </a:solidFill>
        </p:grpSpPr>
        <p:sp>
          <p:nvSpPr>
            <p:cNvPr id="78" name="Oval 12"/>
            <p:cNvSpPr>
              <a:spLocks noChangeArrowheads="1"/>
            </p:cNvSpPr>
            <p:nvPr/>
          </p:nvSpPr>
          <p:spPr bwMode="auto">
            <a:xfrm>
              <a:off x="4500563" y="1989138"/>
              <a:ext cx="138113" cy="13493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3"/>
            <p:cNvSpPr/>
            <p:nvPr/>
          </p:nvSpPr>
          <p:spPr bwMode="auto">
            <a:xfrm>
              <a:off x="4225925" y="1973263"/>
              <a:ext cx="687388" cy="903287"/>
            </a:xfrm>
            <a:custGeom>
              <a:avLst/>
              <a:gdLst>
                <a:gd name="T0" fmla="*/ 963 w 975"/>
                <a:gd name="T1" fmla="*/ 14 h 1279"/>
                <a:gd name="T2" fmla="*/ 918 w 975"/>
                <a:gd name="T3" fmla="*/ 13 h 1279"/>
                <a:gd name="T4" fmla="*/ 678 w 975"/>
                <a:gd name="T5" fmla="*/ 235 h 1279"/>
                <a:gd name="T6" fmla="*/ 678 w 975"/>
                <a:gd name="T7" fmla="*/ 235 h 1279"/>
                <a:gd name="T8" fmla="*/ 609 w 975"/>
                <a:gd name="T9" fmla="*/ 235 h 1279"/>
                <a:gd name="T10" fmla="*/ 558 w 975"/>
                <a:gd name="T11" fmla="*/ 235 h 1279"/>
                <a:gd name="T12" fmla="*/ 524 w 975"/>
                <a:gd name="T13" fmla="*/ 389 h 1279"/>
                <a:gd name="T14" fmla="*/ 498 w 975"/>
                <a:gd name="T15" fmla="*/ 303 h 1279"/>
                <a:gd name="T16" fmla="*/ 513 w 975"/>
                <a:gd name="T17" fmla="*/ 283 h 1279"/>
                <a:gd name="T18" fmla="*/ 488 w 975"/>
                <a:gd name="T19" fmla="*/ 255 h 1279"/>
                <a:gd name="T20" fmla="*/ 460 w 975"/>
                <a:gd name="T21" fmla="*/ 281 h 1279"/>
                <a:gd name="T22" fmla="*/ 477 w 975"/>
                <a:gd name="T23" fmla="*/ 303 h 1279"/>
                <a:gd name="T24" fmla="*/ 453 w 975"/>
                <a:gd name="T25" fmla="*/ 389 h 1279"/>
                <a:gd name="T26" fmla="*/ 417 w 975"/>
                <a:gd name="T27" fmla="*/ 235 h 1279"/>
                <a:gd name="T28" fmla="*/ 366 w 975"/>
                <a:gd name="T29" fmla="*/ 235 h 1279"/>
                <a:gd name="T30" fmla="*/ 298 w 975"/>
                <a:gd name="T31" fmla="*/ 235 h 1279"/>
                <a:gd name="T32" fmla="*/ 298 w 975"/>
                <a:gd name="T33" fmla="*/ 235 h 1279"/>
                <a:gd name="T34" fmla="*/ 56 w 975"/>
                <a:gd name="T35" fmla="*/ 13 h 1279"/>
                <a:gd name="T36" fmla="*/ 12 w 975"/>
                <a:gd name="T37" fmla="*/ 14 h 1279"/>
                <a:gd name="T38" fmla="*/ 13 w 975"/>
                <a:gd name="T39" fmla="*/ 59 h 1279"/>
                <a:gd name="T40" fmla="*/ 366 w 975"/>
                <a:gd name="T41" fmla="*/ 398 h 1279"/>
                <a:gd name="T42" fmla="*/ 366 w 975"/>
                <a:gd name="T43" fmla="*/ 742 h 1279"/>
                <a:gd name="T44" fmla="*/ 366 w 975"/>
                <a:gd name="T45" fmla="*/ 1228 h 1279"/>
                <a:gd name="T46" fmla="*/ 417 w 975"/>
                <a:gd name="T47" fmla="*/ 1279 h 1279"/>
                <a:gd name="T48" fmla="*/ 468 w 975"/>
                <a:gd name="T49" fmla="*/ 1228 h 1279"/>
                <a:gd name="T50" fmla="*/ 468 w 975"/>
                <a:gd name="T51" fmla="*/ 742 h 1279"/>
                <a:gd name="T52" fmla="*/ 507 w 975"/>
                <a:gd name="T53" fmla="*/ 742 h 1279"/>
                <a:gd name="T54" fmla="*/ 507 w 975"/>
                <a:gd name="T55" fmla="*/ 1228 h 1279"/>
                <a:gd name="T56" fmla="*/ 558 w 975"/>
                <a:gd name="T57" fmla="*/ 1279 h 1279"/>
                <a:gd name="T58" fmla="*/ 609 w 975"/>
                <a:gd name="T59" fmla="*/ 1228 h 1279"/>
                <a:gd name="T60" fmla="*/ 609 w 975"/>
                <a:gd name="T61" fmla="*/ 742 h 1279"/>
                <a:gd name="T62" fmla="*/ 609 w 975"/>
                <a:gd name="T63" fmla="*/ 398 h 1279"/>
                <a:gd name="T64" fmla="*/ 961 w 975"/>
                <a:gd name="T65" fmla="*/ 59 h 1279"/>
                <a:gd name="T66" fmla="*/ 963 w 975"/>
                <a:gd name="T67" fmla="*/ 14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75" h="1279">
                  <a:moveTo>
                    <a:pt x="963" y="14"/>
                  </a:moveTo>
                  <a:cubicBezTo>
                    <a:pt x="951" y="2"/>
                    <a:pt x="930" y="0"/>
                    <a:pt x="918" y="13"/>
                  </a:cubicBezTo>
                  <a:cubicBezTo>
                    <a:pt x="678" y="235"/>
                    <a:pt x="678" y="235"/>
                    <a:pt x="678" y="235"/>
                  </a:cubicBezTo>
                  <a:cubicBezTo>
                    <a:pt x="678" y="235"/>
                    <a:pt x="678" y="235"/>
                    <a:pt x="678" y="235"/>
                  </a:cubicBezTo>
                  <a:cubicBezTo>
                    <a:pt x="609" y="235"/>
                    <a:pt x="609" y="235"/>
                    <a:pt x="609" y="235"/>
                  </a:cubicBezTo>
                  <a:cubicBezTo>
                    <a:pt x="558" y="235"/>
                    <a:pt x="558" y="235"/>
                    <a:pt x="558" y="235"/>
                  </a:cubicBezTo>
                  <a:cubicBezTo>
                    <a:pt x="546" y="357"/>
                    <a:pt x="524" y="389"/>
                    <a:pt x="524" y="389"/>
                  </a:cubicBezTo>
                  <a:cubicBezTo>
                    <a:pt x="498" y="303"/>
                    <a:pt x="498" y="303"/>
                    <a:pt x="498" y="303"/>
                  </a:cubicBezTo>
                  <a:cubicBezTo>
                    <a:pt x="513" y="283"/>
                    <a:pt x="513" y="283"/>
                    <a:pt x="513" y="283"/>
                  </a:cubicBezTo>
                  <a:cubicBezTo>
                    <a:pt x="488" y="255"/>
                    <a:pt x="488" y="255"/>
                    <a:pt x="488" y="255"/>
                  </a:cubicBezTo>
                  <a:cubicBezTo>
                    <a:pt x="460" y="281"/>
                    <a:pt x="460" y="281"/>
                    <a:pt x="460" y="281"/>
                  </a:cubicBezTo>
                  <a:cubicBezTo>
                    <a:pt x="477" y="303"/>
                    <a:pt x="477" y="303"/>
                    <a:pt x="477" y="303"/>
                  </a:cubicBezTo>
                  <a:cubicBezTo>
                    <a:pt x="453" y="389"/>
                    <a:pt x="453" y="389"/>
                    <a:pt x="453" y="389"/>
                  </a:cubicBezTo>
                  <a:cubicBezTo>
                    <a:pt x="432" y="365"/>
                    <a:pt x="421" y="274"/>
                    <a:pt x="417" y="235"/>
                  </a:cubicBezTo>
                  <a:cubicBezTo>
                    <a:pt x="366" y="235"/>
                    <a:pt x="366" y="235"/>
                    <a:pt x="366" y="235"/>
                  </a:cubicBezTo>
                  <a:cubicBezTo>
                    <a:pt x="298" y="235"/>
                    <a:pt x="298" y="235"/>
                    <a:pt x="298" y="235"/>
                  </a:cubicBezTo>
                  <a:cubicBezTo>
                    <a:pt x="298" y="235"/>
                    <a:pt x="298" y="235"/>
                    <a:pt x="298" y="235"/>
                  </a:cubicBezTo>
                  <a:cubicBezTo>
                    <a:pt x="56" y="13"/>
                    <a:pt x="56" y="13"/>
                    <a:pt x="56" y="13"/>
                  </a:cubicBezTo>
                  <a:cubicBezTo>
                    <a:pt x="44" y="0"/>
                    <a:pt x="24" y="2"/>
                    <a:pt x="12" y="14"/>
                  </a:cubicBezTo>
                  <a:cubicBezTo>
                    <a:pt x="0" y="27"/>
                    <a:pt x="0" y="48"/>
                    <a:pt x="13" y="59"/>
                  </a:cubicBezTo>
                  <a:cubicBezTo>
                    <a:pt x="366" y="398"/>
                    <a:pt x="366" y="398"/>
                    <a:pt x="366" y="398"/>
                  </a:cubicBezTo>
                  <a:cubicBezTo>
                    <a:pt x="366" y="742"/>
                    <a:pt x="366" y="742"/>
                    <a:pt x="366" y="742"/>
                  </a:cubicBezTo>
                  <a:cubicBezTo>
                    <a:pt x="366" y="1228"/>
                    <a:pt x="366" y="1228"/>
                    <a:pt x="366" y="1228"/>
                  </a:cubicBezTo>
                  <a:cubicBezTo>
                    <a:pt x="366" y="1256"/>
                    <a:pt x="389" y="1279"/>
                    <a:pt x="417" y="1279"/>
                  </a:cubicBezTo>
                  <a:cubicBezTo>
                    <a:pt x="444" y="1279"/>
                    <a:pt x="468" y="1256"/>
                    <a:pt x="468" y="1228"/>
                  </a:cubicBezTo>
                  <a:cubicBezTo>
                    <a:pt x="468" y="742"/>
                    <a:pt x="468" y="742"/>
                    <a:pt x="468" y="742"/>
                  </a:cubicBezTo>
                  <a:cubicBezTo>
                    <a:pt x="507" y="742"/>
                    <a:pt x="507" y="742"/>
                    <a:pt x="507" y="742"/>
                  </a:cubicBezTo>
                  <a:cubicBezTo>
                    <a:pt x="507" y="1228"/>
                    <a:pt x="507" y="1228"/>
                    <a:pt x="507" y="1228"/>
                  </a:cubicBezTo>
                  <a:cubicBezTo>
                    <a:pt x="507" y="1256"/>
                    <a:pt x="530" y="1279"/>
                    <a:pt x="558" y="1279"/>
                  </a:cubicBezTo>
                  <a:cubicBezTo>
                    <a:pt x="585" y="1279"/>
                    <a:pt x="609" y="1256"/>
                    <a:pt x="609" y="1228"/>
                  </a:cubicBezTo>
                  <a:cubicBezTo>
                    <a:pt x="609" y="742"/>
                    <a:pt x="609" y="742"/>
                    <a:pt x="609" y="742"/>
                  </a:cubicBezTo>
                  <a:cubicBezTo>
                    <a:pt x="609" y="398"/>
                    <a:pt x="609" y="398"/>
                    <a:pt x="609" y="398"/>
                  </a:cubicBezTo>
                  <a:cubicBezTo>
                    <a:pt x="961" y="59"/>
                    <a:pt x="961" y="59"/>
                    <a:pt x="961" y="59"/>
                  </a:cubicBezTo>
                  <a:cubicBezTo>
                    <a:pt x="974" y="48"/>
                    <a:pt x="975" y="27"/>
                    <a:pt x="963" y="14"/>
                  </a:cubicBezTo>
                  <a:close/>
                </a:path>
              </a:pathLst>
            </a:custGeom>
            <a:grpFill/>
            <a:ln>
              <a:noFill/>
            </a:ln>
          </p:spPr>
          <p:txBody>
            <a:bodyPr vert="horz" wrap="square" lIns="91440" tIns="45720" rIns="91440" bIns="45720" numCol="1" anchor="t" anchorCtr="0" compatLnSpc="1"/>
            <a:lstStyle/>
            <a:p>
              <a:endParaRPr lang="zh-CN" altLang="en-US"/>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0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anim calcmode="lin" valueType="num">
                                      <p:cBhvr>
                                        <p:cTn id="8" dur="500" fill="hold"/>
                                        <p:tgtEl>
                                          <p:spTgt spid="74"/>
                                        </p:tgtEl>
                                        <p:attrNameLst>
                                          <p:attrName>ppt_x</p:attrName>
                                        </p:attrNameLst>
                                      </p:cBhvr>
                                      <p:tavLst>
                                        <p:tav tm="0">
                                          <p:val>
                                            <p:strVal val="#ppt_x"/>
                                          </p:val>
                                        </p:tav>
                                        <p:tav tm="100000">
                                          <p:val>
                                            <p:strVal val="#ppt_x"/>
                                          </p:val>
                                        </p:tav>
                                      </p:tavLst>
                                    </p:anim>
                                    <p:anim calcmode="lin" valueType="num">
                                      <p:cBhvr>
                                        <p:cTn id="9" dur="500" fill="hold"/>
                                        <p:tgtEl>
                                          <p:spTgt spid="74"/>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70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800"/>
                                  </p:stCondLst>
                                  <p:childTnLst>
                                    <p:set>
                                      <p:cBhvr>
                                        <p:cTn id="16" dur="1" fill="hold">
                                          <p:stCondLst>
                                            <p:cond delay="0"/>
                                          </p:stCondLst>
                                        </p:cTn>
                                        <p:tgtEl>
                                          <p:spTgt spid="75"/>
                                        </p:tgtEl>
                                        <p:attrNameLst>
                                          <p:attrName>style.visibility</p:attrName>
                                        </p:attrNameLst>
                                      </p:cBhvr>
                                      <p:to>
                                        <p:strVal val="visible"/>
                                      </p:to>
                                    </p:set>
                                    <p:animEffect transition="in" filter="fade">
                                      <p:cBhvr>
                                        <p:cTn id="17" dur="500"/>
                                        <p:tgtEl>
                                          <p:spTgt spid="75"/>
                                        </p:tgtEl>
                                      </p:cBhvr>
                                    </p:animEffect>
                                    <p:anim calcmode="lin" valueType="num">
                                      <p:cBhvr>
                                        <p:cTn id="18" dur="500" fill="hold"/>
                                        <p:tgtEl>
                                          <p:spTgt spid="75"/>
                                        </p:tgtEl>
                                        <p:attrNameLst>
                                          <p:attrName>ppt_x</p:attrName>
                                        </p:attrNameLst>
                                      </p:cBhvr>
                                      <p:tavLst>
                                        <p:tav tm="0">
                                          <p:val>
                                            <p:strVal val="#ppt_x"/>
                                          </p:val>
                                        </p:tav>
                                        <p:tav tm="100000">
                                          <p:val>
                                            <p:strVal val="#ppt_x"/>
                                          </p:val>
                                        </p:tav>
                                      </p:tavLst>
                                    </p:anim>
                                    <p:anim calcmode="lin" valueType="num">
                                      <p:cBhvr>
                                        <p:cTn id="19" dur="500" fill="hold"/>
                                        <p:tgtEl>
                                          <p:spTgt spid="75"/>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80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anim calcmode="lin" valueType="num">
                                      <p:cBhvr>
                                        <p:cTn id="23" dur="500" fill="hold"/>
                                        <p:tgtEl>
                                          <p:spTgt spid="3"/>
                                        </p:tgtEl>
                                        <p:attrNameLst>
                                          <p:attrName>ppt_x</p:attrName>
                                        </p:attrNameLst>
                                      </p:cBhvr>
                                      <p:tavLst>
                                        <p:tav tm="0">
                                          <p:val>
                                            <p:strVal val="#ppt_x"/>
                                          </p:val>
                                        </p:tav>
                                        <p:tav tm="100000">
                                          <p:val>
                                            <p:strVal val="#ppt_x"/>
                                          </p:val>
                                        </p:tav>
                                      </p:tavLst>
                                    </p:anim>
                                    <p:anim calcmode="lin" valueType="num">
                                      <p:cBhvr>
                                        <p:cTn id="24" dur="500" fill="hold"/>
                                        <p:tgtEl>
                                          <p:spTgt spid="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900"/>
                                  </p:stCondLst>
                                  <p:childTnLst>
                                    <p:set>
                                      <p:cBhvr>
                                        <p:cTn id="26" dur="1" fill="hold">
                                          <p:stCondLst>
                                            <p:cond delay="0"/>
                                          </p:stCondLst>
                                        </p:cTn>
                                        <p:tgtEl>
                                          <p:spTgt spid="76"/>
                                        </p:tgtEl>
                                        <p:attrNameLst>
                                          <p:attrName>style.visibility</p:attrName>
                                        </p:attrNameLst>
                                      </p:cBhvr>
                                      <p:to>
                                        <p:strVal val="visible"/>
                                      </p:to>
                                    </p:set>
                                    <p:animEffect transition="in" filter="fade">
                                      <p:cBhvr>
                                        <p:cTn id="27" dur="500"/>
                                        <p:tgtEl>
                                          <p:spTgt spid="76"/>
                                        </p:tgtEl>
                                      </p:cBhvr>
                                    </p:animEffect>
                                    <p:anim calcmode="lin" valueType="num">
                                      <p:cBhvr>
                                        <p:cTn id="28" dur="500" fill="hold"/>
                                        <p:tgtEl>
                                          <p:spTgt spid="76"/>
                                        </p:tgtEl>
                                        <p:attrNameLst>
                                          <p:attrName>ppt_x</p:attrName>
                                        </p:attrNameLst>
                                      </p:cBhvr>
                                      <p:tavLst>
                                        <p:tav tm="0">
                                          <p:val>
                                            <p:strVal val="#ppt_x"/>
                                          </p:val>
                                        </p:tav>
                                        <p:tav tm="100000">
                                          <p:val>
                                            <p:strVal val="#ppt_x"/>
                                          </p:val>
                                        </p:tav>
                                      </p:tavLst>
                                    </p:anim>
                                    <p:anim calcmode="lin" valueType="num">
                                      <p:cBhvr>
                                        <p:cTn id="29" dur="500" fill="hold"/>
                                        <p:tgtEl>
                                          <p:spTgt spid="76"/>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90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anim calcmode="lin" valueType="num">
                                      <p:cBhvr>
                                        <p:cTn id="33" dur="500" fill="hold"/>
                                        <p:tgtEl>
                                          <p:spTgt spid="2"/>
                                        </p:tgtEl>
                                        <p:attrNameLst>
                                          <p:attrName>ppt_x</p:attrName>
                                        </p:attrNameLst>
                                      </p:cBhvr>
                                      <p:tavLst>
                                        <p:tav tm="0">
                                          <p:val>
                                            <p:strVal val="#ppt_x"/>
                                          </p:val>
                                        </p:tav>
                                        <p:tav tm="100000">
                                          <p:val>
                                            <p:strVal val="#ppt_x"/>
                                          </p:val>
                                        </p:tav>
                                      </p:tavLst>
                                    </p:anim>
                                    <p:anim calcmode="lin" valueType="num">
                                      <p:cBhvr>
                                        <p:cTn id="34" dur="500" fill="hold"/>
                                        <p:tgtEl>
                                          <p:spTgt spid="2"/>
                                        </p:tgtEl>
                                        <p:attrNameLst>
                                          <p:attrName>ppt_y</p:attrName>
                                        </p:attrNameLst>
                                      </p:cBhvr>
                                      <p:tavLst>
                                        <p:tav tm="0">
                                          <p:val>
                                            <p:strVal val="#ppt_y-.1"/>
                                          </p:val>
                                        </p:tav>
                                        <p:tav tm="100000">
                                          <p:val>
                                            <p:strVal val="#ppt_y"/>
                                          </p:val>
                                        </p:tav>
                                      </p:tavLst>
                                    </p:anim>
                                  </p:childTnLst>
                                </p:cTn>
                              </p:par>
                              <p:par>
                                <p:cTn id="35" presetID="21" presetClass="entr" presetSubtype="1" fill="hold" grpId="0" nodeType="withEffect">
                                  <p:stCondLst>
                                    <p:cond delay="1500"/>
                                  </p:stCondLst>
                                  <p:childTnLst>
                                    <p:set>
                                      <p:cBhvr>
                                        <p:cTn id="36" dur="1" fill="hold">
                                          <p:stCondLst>
                                            <p:cond delay="0"/>
                                          </p:stCondLst>
                                        </p:cTn>
                                        <p:tgtEl>
                                          <p:spTgt spid="61"/>
                                        </p:tgtEl>
                                        <p:attrNameLst>
                                          <p:attrName>style.visibility</p:attrName>
                                        </p:attrNameLst>
                                      </p:cBhvr>
                                      <p:to>
                                        <p:strVal val="visible"/>
                                      </p:to>
                                    </p:set>
                                    <p:animEffect transition="in" filter="wheel(1)">
                                      <p:cBhvr>
                                        <p:cTn id="37" dur="500"/>
                                        <p:tgtEl>
                                          <p:spTgt spid="61"/>
                                        </p:tgtEl>
                                      </p:cBhvr>
                                    </p:animEffect>
                                  </p:childTnLst>
                                </p:cTn>
                              </p:par>
                              <p:par>
                                <p:cTn id="38" presetID="53" presetClass="entr" presetSubtype="16" fill="hold" grpId="0" nodeType="withEffect">
                                  <p:stCondLst>
                                    <p:cond delay="1900"/>
                                  </p:stCondLst>
                                  <p:childTnLst>
                                    <p:set>
                                      <p:cBhvr>
                                        <p:cTn id="39" dur="1" fill="hold">
                                          <p:stCondLst>
                                            <p:cond delay="0"/>
                                          </p:stCondLst>
                                        </p:cTn>
                                        <p:tgtEl>
                                          <p:spTgt spid="62"/>
                                        </p:tgtEl>
                                        <p:attrNameLst>
                                          <p:attrName>style.visibility</p:attrName>
                                        </p:attrNameLst>
                                      </p:cBhvr>
                                      <p:to>
                                        <p:strVal val="visible"/>
                                      </p:to>
                                    </p:set>
                                    <p:anim calcmode="lin" valueType="num">
                                      <p:cBhvr>
                                        <p:cTn id="40" dur="500" fill="hold"/>
                                        <p:tgtEl>
                                          <p:spTgt spid="62"/>
                                        </p:tgtEl>
                                        <p:attrNameLst>
                                          <p:attrName>ppt_w</p:attrName>
                                        </p:attrNameLst>
                                      </p:cBhvr>
                                      <p:tavLst>
                                        <p:tav tm="0">
                                          <p:val>
                                            <p:fltVal val="0"/>
                                          </p:val>
                                        </p:tav>
                                        <p:tav tm="100000">
                                          <p:val>
                                            <p:strVal val="#ppt_w"/>
                                          </p:val>
                                        </p:tav>
                                      </p:tavLst>
                                    </p:anim>
                                    <p:anim calcmode="lin" valueType="num">
                                      <p:cBhvr>
                                        <p:cTn id="41" dur="500" fill="hold"/>
                                        <p:tgtEl>
                                          <p:spTgt spid="62"/>
                                        </p:tgtEl>
                                        <p:attrNameLst>
                                          <p:attrName>ppt_h</p:attrName>
                                        </p:attrNameLst>
                                      </p:cBhvr>
                                      <p:tavLst>
                                        <p:tav tm="0">
                                          <p:val>
                                            <p:fltVal val="0"/>
                                          </p:val>
                                        </p:tav>
                                        <p:tav tm="100000">
                                          <p:val>
                                            <p:strVal val="#ppt_h"/>
                                          </p:val>
                                        </p:tav>
                                      </p:tavLst>
                                    </p:anim>
                                    <p:animEffect transition="in" filter="fade">
                                      <p:cBhvr>
                                        <p:cTn id="42" dur="500"/>
                                        <p:tgtEl>
                                          <p:spTgt spid="62"/>
                                        </p:tgtEl>
                                      </p:cBhvr>
                                    </p:animEffect>
                                  </p:childTnLst>
                                </p:cTn>
                              </p:par>
                              <p:par>
                                <p:cTn id="43" presetID="2" presetClass="entr" presetSubtype="8" fill="hold" grpId="0" nodeType="withEffect">
                                  <p:stCondLst>
                                    <p:cond delay="2400"/>
                                  </p:stCondLst>
                                  <p:childTnLst>
                                    <p:set>
                                      <p:cBhvr>
                                        <p:cTn id="44" dur="1" fill="hold">
                                          <p:stCondLst>
                                            <p:cond delay="0"/>
                                          </p:stCondLst>
                                        </p:cTn>
                                        <p:tgtEl>
                                          <p:spTgt spid="71"/>
                                        </p:tgtEl>
                                        <p:attrNameLst>
                                          <p:attrName>style.visibility</p:attrName>
                                        </p:attrNameLst>
                                      </p:cBhvr>
                                      <p:to>
                                        <p:strVal val="visible"/>
                                      </p:to>
                                    </p:set>
                                    <p:anim calcmode="lin" valueType="num">
                                      <p:cBhvr additive="base">
                                        <p:cTn id="45" dur="500" fill="hold"/>
                                        <p:tgtEl>
                                          <p:spTgt spid="71"/>
                                        </p:tgtEl>
                                        <p:attrNameLst>
                                          <p:attrName>ppt_x</p:attrName>
                                        </p:attrNameLst>
                                      </p:cBhvr>
                                      <p:tavLst>
                                        <p:tav tm="0">
                                          <p:val>
                                            <p:strVal val="0-#ppt_w/2"/>
                                          </p:val>
                                        </p:tav>
                                        <p:tav tm="100000">
                                          <p:val>
                                            <p:strVal val="#ppt_x"/>
                                          </p:val>
                                        </p:tav>
                                      </p:tavLst>
                                    </p:anim>
                                    <p:anim calcmode="lin" valueType="num">
                                      <p:cBhvr additive="base">
                                        <p:cTn id="46" dur="500" fill="hold"/>
                                        <p:tgtEl>
                                          <p:spTgt spid="71"/>
                                        </p:tgtEl>
                                        <p:attrNameLst>
                                          <p:attrName>ppt_y</p:attrName>
                                        </p:attrNameLst>
                                      </p:cBhvr>
                                      <p:tavLst>
                                        <p:tav tm="0">
                                          <p:val>
                                            <p:strVal val="#ppt_y"/>
                                          </p:val>
                                        </p:tav>
                                        <p:tav tm="100000">
                                          <p:val>
                                            <p:strVal val="#ppt_y"/>
                                          </p:val>
                                        </p:tav>
                                      </p:tavLst>
                                    </p:anim>
                                  </p:childTnLst>
                                </p:cTn>
                              </p:par>
                              <p:par>
                                <p:cTn id="47" presetID="53" presetClass="entr" presetSubtype="16" fill="hold" grpId="0" nodeType="withEffect">
                                  <p:stCondLst>
                                    <p:cond delay="2400"/>
                                  </p:stCondLst>
                                  <p:childTnLst>
                                    <p:set>
                                      <p:cBhvr>
                                        <p:cTn id="48" dur="1" fill="hold">
                                          <p:stCondLst>
                                            <p:cond delay="0"/>
                                          </p:stCondLst>
                                        </p:cTn>
                                        <p:tgtEl>
                                          <p:spTgt spid="63"/>
                                        </p:tgtEl>
                                        <p:attrNameLst>
                                          <p:attrName>style.visibility</p:attrName>
                                        </p:attrNameLst>
                                      </p:cBhvr>
                                      <p:to>
                                        <p:strVal val="visible"/>
                                      </p:to>
                                    </p:set>
                                    <p:anim calcmode="lin" valueType="num">
                                      <p:cBhvr>
                                        <p:cTn id="49" dur="500" fill="hold"/>
                                        <p:tgtEl>
                                          <p:spTgt spid="63"/>
                                        </p:tgtEl>
                                        <p:attrNameLst>
                                          <p:attrName>ppt_w</p:attrName>
                                        </p:attrNameLst>
                                      </p:cBhvr>
                                      <p:tavLst>
                                        <p:tav tm="0">
                                          <p:val>
                                            <p:fltVal val="0"/>
                                          </p:val>
                                        </p:tav>
                                        <p:tav tm="100000">
                                          <p:val>
                                            <p:strVal val="#ppt_w"/>
                                          </p:val>
                                        </p:tav>
                                      </p:tavLst>
                                    </p:anim>
                                    <p:anim calcmode="lin" valueType="num">
                                      <p:cBhvr>
                                        <p:cTn id="50" dur="500" fill="hold"/>
                                        <p:tgtEl>
                                          <p:spTgt spid="63"/>
                                        </p:tgtEl>
                                        <p:attrNameLst>
                                          <p:attrName>ppt_h</p:attrName>
                                        </p:attrNameLst>
                                      </p:cBhvr>
                                      <p:tavLst>
                                        <p:tav tm="0">
                                          <p:val>
                                            <p:fltVal val="0"/>
                                          </p:val>
                                        </p:tav>
                                        <p:tav tm="100000">
                                          <p:val>
                                            <p:strVal val="#ppt_h"/>
                                          </p:val>
                                        </p:tav>
                                      </p:tavLst>
                                    </p:anim>
                                    <p:animEffect transition="in" filter="fade">
                                      <p:cBhvr>
                                        <p:cTn id="51" dur="500"/>
                                        <p:tgtEl>
                                          <p:spTgt spid="63"/>
                                        </p:tgtEl>
                                      </p:cBhvr>
                                    </p:animEffect>
                                  </p:childTnLst>
                                </p:cTn>
                              </p:par>
                              <p:par>
                                <p:cTn id="52" presetID="2" presetClass="entr" presetSubtype="8" fill="hold" grpId="0" nodeType="withEffect">
                                  <p:stCondLst>
                                    <p:cond delay="2900"/>
                                  </p:stCondLst>
                                  <p:childTnLst>
                                    <p:set>
                                      <p:cBhvr>
                                        <p:cTn id="53" dur="1" fill="hold">
                                          <p:stCondLst>
                                            <p:cond delay="0"/>
                                          </p:stCondLst>
                                        </p:cTn>
                                        <p:tgtEl>
                                          <p:spTgt spid="72"/>
                                        </p:tgtEl>
                                        <p:attrNameLst>
                                          <p:attrName>style.visibility</p:attrName>
                                        </p:attrNameLst>
                                      </p:cBhvr>
                                      <p:to>
                                        <p:strVal val="visible"/>
                                      </p:to>
                                    </p:set>
                                    <p:anim calcmode="lin" valueType="num">
                                      <p:cBhvr additive="base">
                                        <p:cTn id="54" dur="500" fill="hold"/>
                                        <p:tgtEl>
                                          <p:spTgt spid="72"/>
                                        </p:tgtEl>
                                        <p:attrNameLst>
                                          <p:attrName>ppt_x</p:attrName>
                                        </p:attrNameLst>
                                      </p:cBhvr>
                                      <p:tavLst>
                                        <p:tav tm="0">
                                          <p:val>
                                            <p:strVal val="0-#ppt_w/2"/>
                                          </p:val>
                                        </p:tav>
                                        <p:tav tm="100000">
                                          <p:val>
                                            <p:strVal val="#ppt_x"/>
                                          </p:val>
                                        </p:tav>
                                      </p:tavLst>
                                    </p:anim>
                                    <p:anim calcmode="lin" valueType="num">
                                      <p:cBhvr additive="base">
                                        <p:cTn id="55" dur="500" fill="hold"/>
                                        <p:tgtEl>
                                          <p:spTgt spid="72"/>
                                        </p:tgtEl>
                                        <p:attrNameLst>
                                          <p:attrName>ppt_y</p:attrName>
                                        </p:attrNameLst>
                                      </p:cBhvr>
                                      <p:tavLst>
                                        <p:tav tm="0">
                                          <p:val>
                                            <p:strVal val="#ppt_y"/>
                                          </p:val>
                                        </p:tav>
                                        <p:tav tm="100000">
                                          <p:val>
                                            <p:strVal val="#ppt_y"/>
                                          </p:val>
                                        </p:tav>
                                      </p:tavLst>
                                    </p:anim>
                                  </p:childTnLst>
                                </p:cTn>
                              </p:par>
                              <p:par>
                                <p:cTn id="56" presetID="53" presetClass="entr" presetSubtype="16" fill="hold" grpId="0" nodeType="withEffect">
                                  <p:stCondLst>
                                    <p:cond delay="2900"/>
                                  </p:stCondLst>
                                  <p:childTnLst>
                                    <p:set>
                                      <p:cBhvr>
                                        <p:cTn id="57" dur="1" fill="hold">
                                          <p:stCondLst>
                                            <p:cond delay="0"/>
                                          </p:stCondLst>
                                        </p:cTn>
                                        <p:tgtEl>
                                          <p:spTgt spid="64"/>
                                        </p:tgtEl>
                                        <p:attrNameLst>
                                          <p:attrName>style.visibility</p:attrName>
                                        </p:attrNameLst>
                                      </p:cBhvr>
                                      <p:to>
                                        <p:strVal val="visible"/>
                                      </p:to>
                                    </p:set>
                                    <p:anim calcmode="lin" valueType="num">
                                      <p:cBhvr>
                                        <p:cTn id="58" dur="500" fill="hold"/>
                                        <p:tgtEl>
                                          <p:spTgt spid="64"/>
                                        </p:tgtEl>
                                        <p:attrNameLst>
                                          <p:attrName>ppt_w</p:attrName>
                                        </p:attrNameLst>
                                      </p:cBhvr>
                                      <p:tavLst>
                                        <p:tav tm="0">
                                          <p:val>
                                            <p:fltVal val="0"/>
                                          </p:val>
                                        </p:tav>
                                        <p:tav tm="100000">
                                          <p:val>
                                            <p:strVal val="#ppt_w"/>
                                          </p:val>
                                        </p:tav>
                                      </p:tavLst>
                                    </p:anim>
                                    <p:anim calcmode="lin" valueType="num">
                                      <p:cBhvr>
                                        <p:cTn id="59" dur="500" fill="hold"/>
                                        <p:tgtEl>
                                          <p:spTgt spid="64"/>
                                        </p:tgtEl>
                                        <p:attrNameLst>
                                          <p:attrName>ppt_h</p:attrName>
                                        </p:attrNameLst>
                                      </p:cBhvr>
                                      <p:tavLst>
                                        <p:tav tm="0">
                                          <p:val>
                                            <p:fltVal val="0"/>
                                          </p:val>
                                        </p:tav>
                                        <p:tav tm="100000">
                                          <p:val>
                                            <p:strVal val="#ppt_h"/>
                                          </p:val>
                                        </p:tav>
                                      </p:tavLst>
                                    </p:anim>
                                    <p:animEffect transition="in" filter="fade">
                                      <p:cBhvr>
                                        <p:cTn id="60" dur="500"/>
                                        <p:tgtEl>
                                          <p:spTgt spid="64"/>
                                        </p:tgtEl>
                                      </p:cBhvr>
                                    </p:animEffect>
                                  </p:childTnLst>
                                </p:cTn>
                              </p:par>
                              <p:par>
                                <p:cTn id="61" presetID="2" presetClass="entr" presetSubtype="8" fill="hold" grpId="0" nodeType="withEffect">
                                  <p:stCondLst>
                                    <p:cond delay="3400"/>
                                  </p:stCondLst>
                                  <p:childTnLst>
                                    <p:set>
                                      <p:cBhvr>
                                        <p:cTn id="62" dur="1" fill="hold">
                                          <p:stCondLst>
                                            <p:cond delay="0"/>
                                          </p:stCondLst>
                                        </p:cTn>
                                        <p:tgtEl>
                                          <p:spTgt spid="73"/>
                                        </p:tgtEl>
                                        <p:attrNameLst>
                                          <p:attrName>style.visibility</p:attrName>
                                        </p:attrNameLst>
                                      </p:cBhvr>
                                      <p:to>
                                        <p:strVal val="visible"/>
                                      </p:to>
                                    </p:set>
                                    <p:anim calcmode="lin" valueType="num">
                                      <p:cBhvr additive="base">
                                        <p:cTn id="63" dur="500" fill="hold"/>
                                        <p:tgtEl>
                                          <p:spTgt spid="73"/>
                                        </p:tgtEl>
                                        <p:attrNameLst>
                                          <p:attrName>ppt_x</p:attrName>
                                        </p:attrNameLst>
                                      </p:cBhvr>
                                      <p:tavLst>
                                        <p:tav tm="0">
                                          <p:val>
                                            <p:strVal val="0-#ppt_w/2"/>
                                          </p:val>
                                        </p:tav>
                                        <p:tav tm="100000">
                                          <p:val>
                                            <p:strVal val="#ppt_x"/>
                                          </p:val>
                                        </p:tav>
                                      </p:tavLst>
                                    </p:anim>
                                    <p:anim calcmode="lin" valueType="num">
                                      <p:cBhvr additive="base">
                                        <p:cTn id="64" dur="500" fill="hold"/>
                                        <p:tgtEl>
                                          <p:spTgt spid="73"/>
                                        </p:tgtEl>
                                        <p:attrNameLst>
                                          <p:attrName>ppt_y</p:attrName>
                                        </p:attrNameLst>
                                      </p:cBhvr>
                                      <p:tavLst>
                                        <p:tav tm="0">
                                          <p:val>
                                            <p:strVal val="#ppt_y"/>
                                          </p:val>
                                        </p:tav>
                                        <p:tav tm="100000">
                                          <p:val>
                                            <p:strVal val="#ppt_y"/>
                                          </p:val>
                                        </p:tav>
                                      </p:tavLst>
                                    </p:anim>
                                  </p:childTnLst>
                                </p:cTn>
                              </p:par>
                              <p:par>
                                <p:cTn id="65" presetID="53" presetClass="entr" presetSubtype="16" fill="hold" grpId="0" nodeType="withEffect">
                                  <p:stCondLst>
                                    <p:cond delay="3400"/>
                                  </p:stCondLst>
                                  <p:childTnLst>
                                    <p:set>
                                      <p:cBhvr>
                                        <p:cTn id="66" dur="1" fill="hold">
                                          <p:stCondLst>
                                            <p:cond delay="0"/>
                                          </p:stCondLst>
                                        </p:cTn>
                                        <p:tgtEl>
                                          <p:spTgt spid="65"/>
                                        </p:tgtEl>
                                        <p:attrNameLst>
                                          <p:attrName>style.visibility</p:attrName>
                                        </p:attrNameLst>
                                      </p:cBhvr>
                                      <p:to>
                                        <p:strVal val="visible"/>
                                      </p:to>
                                    </p:set>
                                    <p:anim calcmode="lin" valueType="num">
                                      <p:cBhvr>
                                        <p:cTn id="67" dur="500" fill="hold"/>
                                        <p:tgtEl>
                                          <p:spTgt spid="65"/>
                                        </p:tgtEl>
                                        <p:attrNameLst>
                                          <p:attrName>ppt_w</p:attrName>
                                        </p:attrNameLst>
                                      </p:cBhvr>
                                      <p:tavLst>
                                        <p:tav tm="0">
                                          <p:val>
                                            <p:fltVal val="0"/>
                                          </p:val>
                                        </p:tav>
                                        <p:tav tm="100000">
                                          <p:val>
                                            <p:strVal val="#ppt_w"/>
                                          </p:val>
                                        </p:tav>
                                      </p:tavLst>
                                    </p:anim>
                                    <p:anim calcmode="lin" valueType="num">
                                      <p:cBhvr>
                                        <p:cTn id="68" dur="500" fill="hold"/>
                                        <p:tgtEl>
                                          <p:spTgt spid="65"/>
                                        </p:tgtEl>
                                        <p:attrNameLst>
                                          <p:attrName>ppt_h</p:attrName>
                                        </p:attrNameLst>
                                      </p:cBhvr>
                                      <p:tavLst>
                                        <p:tav tm="0">
                                          <p:val>
                                            <p:fltVal val="0"/>
                                          </p:val>
                                        </p:tav>
                                        <p:tav tm="100000">
                                          <p:val>
                                            <p:strVal val="#ppt_h"/>
                                          </p:val>
                                        </p:tav>
                                      </p:tavLst>
                                    </p:anim>
                                    <p:animEffect transition="in" filter="fade">
                                      <p:cBhvr>
                                        <p:cTn id="69" dur="500"/>
                                        <p:tgtEl>
                                          <p:spTgt spid="65"/>
                                        </p:tgtEl>
                                      </p:cBhvr>
                                    </p:animEffect>
                                  </p:childTnLst>
                                </p:cTn>
                              </p:par>
                              <p:par>
                                <p:cTn id="70" presetID="2" presetClass="entr" presetSubtype="2" fill="hold" grpId="0" nodeType="withEffect">
                                  <p:stCondLst>
                                    <p:cond delay="3900"/>
                                  </p:stCondLst>
                                  <p:childTnLst>
                                    <p:set>
                                      <p:cBhvr>
                                        <p:cTn id="71" dur="1" fill="hold">
                                          <p:stCondLst>
                                            <p:cond delay="0"/>
                                          </p:stCondLst>
                                        </p:cTn>
                                        <p:tgtEl>
                                          <p:spTgt spid="68"/>
                                        </p:tgtEl>
                                        <p:attrNameLst>
                                          <p:attrName>style.visibility</p:attrName>
                                        </p:attrNameLst>
                                      </p:cBhvr>
                                      <p:to>
                                        <p:strVal val="visible"/>
                                      </p:to>
                                    </p:set>
                                    <p:anim calcmode="lin" valueType="num">
                                      <p:cBhvr additive="base">
                                        <p:cTn id="72" dur="500" fill="hold"/>
                                        <p:tgtEl>
                                          <p:spTgt spid="68"/>
                                        </p:tgtEl>
                                        <p:attrNameLst>
                                          <p:attrName>ppt_x</p:attrName>
                                        </p:attrNameLst>
                                      </p:cBhvr>
                                      <p:tavLst>
                                        <p:tav tm="0">
                                          <p:val>
                                            <p:strVal val="1+#ppt_w/2"/>
                                          </p:val>
                                        </p:tav>
                                        <p:tav tm="100000">
                                          <p:val>
                                            <p:strVal val="#ppt_x"/>
                                          </p:val>
                                        </p:tav>
                                      </p:tavLst>
                                    </p:anim>
                                    <p:anim calcmode="lin" valueType="num">
                                      <p:cBhvr additive="base">
                                        <p:cTn id="73" dur="500" fill="hold"/>
                                        <p:tgtEl>
                                          <p:spTgt spid="68"/>
                                        </p:tgtEl>
                                        <p:attrNameLst>
                                          <p:attrName>ppt_y</p:attrName>
                                        </p:attrNameLst>
                                      </p:cBhvr>
                                      <p:tavLst>
                                        <p:tav tm="0">
                                          <p:val>
                                            <p:strVal val="#ppt_y"/>
                                          </p:val>
                                        </p:tav>
                                        <p:tav tm="100000">
                                          <p:val>
                                            <p:strVal val="#ppt_y"/>
                                          </p:val>
                                        </p:tav>
                                      </p:tavLst>
                                    </p:anim>
                                  </p:childTnLst>
                                </p:cTn>
                              </p:par>
                              <p:par>
                                <p:cTn id="74" presetID="53" presetClass="entr" presetSubtype="16" fill="hold" grpId="0" nodeType="withEffect">
                                  <p:stCondLst>
                                    <p:cond delay="3900"/>
                                  </p:stCondLst>
                                  <p:childTnLst>
                                    <p:set>
                                      <p:cBhvr>
                                        <p:cTn id="75" dur="1" fill="hold">
                                          <p:stCondLst>
                                            <p:cond delay="0"/>
                                          </p:stCondLst>
                                        </p:cTn>
                                        <p:tgtEl>
                                          <p:spTgt spid="66"/>
                                        </p:tgtEl>
                                        <p:attrNameLst>
                                          <p:attrName>style.visibility</p:attrName>
                                        </p:attrNameLst>
                                      </p:cBhvr>
                                      <p:to>
                                        <p:strVal val="visible"/>
                                      </p:to>
                                    </p:set>
                                    <p:anim calcmode="lin" valueType="num">
                                      <p:cBhvr>
                                        <p:cTn id="76" dur="500" fill="hold"/>
                                        <p:tgtEl>
                                          <p:spTgt spid="66"/>
                                        </p:tgtEl>
                                        <p:attrNameLst>
                                          <p:attrName>ppt_w</p:attrName>
                                        </p:attrNameLst>
                                      </p:cBhvr>
                                      <p:tavLst>
                                        <p:tav tm="0">
                                          <p:val>
                                            <p:fltVal val="0"/>
                                          </p:val>
                                        </p:tav>
                                        <p:tav tm="100000">
                                          <p:val>
                                            <p:strVal val="#ppt_w"/>
                                          </p:val>
                                        </p:tav>
                                      </p:tavLst>
                                    </p:anim>
                                    <p:anim calcmode="lin" valueType="num">
                                      <p:cBhvr>
                                        <p:cTn id="77" dur="500" fill="hold"/>
                                        <p:tgtEl>
                                          <p:spTgt spid="66"/>
                                        </p:tgtEl>
                                        <p:attrNameLst>
                                          <p:attrName>ppt_h</p:attrName>
                                        </p:attrNameLst>
                                      </p:cBhvr>
                                      <p:tavLst>
                                        <p:tav tm="0">
                                          <p:val>
                                            <p:fltVal val="0"/>
                                          </p:val>
                                        </p:tav>
                                        <p:tav tm="100000">
                                          <p:val>
                                            <p:strVal val="#ppt_h"/>
                                          </p:val>
                                        </p:tav>
                                      </p:tavLst>
                                    </p:anim>
                                    <p:animEffect transition="in" filter="fade">
                                      <p:cBhvr>
                                        <p:cTn id="78" dur="500"/>
                                        <p:tgtEl>
                                          <p:spTgt spid="66"/>
                                        </p:tgtEl>
                                      </p:cBhvr>
                                    </p:animEffect>
                                  </p:childTnLst>
                                </p:cTn>
                              </p:par>
                              <p:par>
                                <p:cTn id="79" presetID="2" presetClass="entr" presetSubtype="2" fill="hold" grpId="0" nodeType="withEffect">
                                  <p:stCondLst>
                                    <p:cond delay="4400"/>
                                  </p:stCondLst>
                                  <p:childTnLst>
                                    <p:set>
                                      <p:cBhvr>
                                        <p:cTn id="80" dur="1" fill="hold">
                                          <p:stCondLst>
                                            <p:cond delay="0"/>
                                          </p:stCondLst>
                                        </p:cTn>
                                        <p:tgtEl>
                                          <p:spTgt spid="69"/>
                                        </p:tgtEl>
                                        <p:attrNameLst>
                                          <p:attrName>style.visibility</p:attrName>
                                        </p:attrNameLst>
                                      </p:cBhvr>
                                      <p:to>
                                        <p:strVal val="visible"/>
                                      </p:to>
                                    </p:set>
                                    <p:anim calcmode="lin" valueType="num">
                                      <p:cBhvr additive="base">
                                        <p:cTn id="81" dur="500" fill="hold"/>
                                        <p:tgtEl>
                                          <p:spTgt spid="69"/>
                                        </p:tgtEl>
                                        <p:attrNameLst>
                                          <p:attrName>ppt_x</p:attrName>
                                        </p:attrNameLst>
                                      </p:cBhvr>
                                      <p:tavLst>
                                        <p:tav tm="0">
                                          <p:val>
                                            <p:strVal val="1+#ppt_w/2"/>
                                          </p:val>
                                        </p:tav>
                                        <p:tav tm="100000">
                                          <p:val>
                                            <p:strVal val="#ppt_x"/>
                                          </p:val>
                                        </p:tav>
                                      </p:tavLst>
                                    </p:anim>
                                    <p:anim calcmode="lin" valueType="num">
                                      <p:cBhvr additive="base">
                                        <p:cTn id="82" dur="500" fill="hold"/>
                                        <p:tgtEl>
                                          <p:spTgt spid="69"/>
                                        </p:tgtEl>
                                        <p:attrNameLst>
                                          <p:attrName>ppt_y</p:attrName>
                                        </p:attrNameLst>
                                      </p:cBhvr>
                                      <p:tavLst>
                                        <p:tav tm="0">
                                          <p:val>
                                            <p:strVal val="#ppt_y"/>
                                          </p:val>
                                        </p:tav>
                                        <p:tav tm="100000">
                                          <p:val>
                                            <p:strVal val="#ppt_y"/>
                                          </p:val>
                                        </p:tav>
                                      </p:tavLst>
                                    </p:anim>
                                  </p:childTnLst>
                                </p:cTn>
                              </p:par>
                              <p:par>
                                <p:cTn id="83" presetID="53" presetClass="entr" presetSubtype="16" fill="hold" grpId="0" nodeType="withEffect">
                                  <p:stCondLst>
                                    <p:cond delay="4400"/>
                                  </p:stCondLst>
                                  <p:childTnLst>
                                    <p:set>
                                      <p:cBhvr>
                                        <p:cTn id="84" dur="1" fill="hold">
                                          <p:stCondLst>
                                            <p:cond delay="0"/>
                                          </p:stCondLst>
                                        </p:cTn>
                                        <p:tgtEl>
                                          <p:spTgt spid="67"/>
                                        </p:tgtEl>
                                        <p:attrNameLst>
                                          <p:attrName>style.visibility</p:attrName>
                                        </p:attrNameLst>
                                      </p:cBhvr>
                                      <p:to>
                                        <p:strVal val="visible"/>
                                      </p:to>
                                    </p:set>
                                    <p:anim calcmode="lin" valueType="num">
                                      <p:cBhvr>
                                        <p:cTn id="85" dur="500" fill="hold"/>
                                        <p:tgtEl>
                                          <p:spTgt spid="67"/>
                                        </p:tgtEl>
                                        <p:attrNameLst>
                                          <p:attrName>ppt_w</p:attrName>
                                        </p:attrNameLst>
                                      </p:cBhvr>
                                      <p:tavLst>
                                        <p:tav tm="0">
                                          <p:val>
                                            <p:fltVal val="0"/>
                                          </p:val>
                                        </p:tav>
                                        <p:tav tm="100000">
                                          <p:val>
                                            <p:strVal val="#ppt_w"/>
                                          </p:val>
                                        </p:tav>
                                      </p:tavLst>
                                    </p:anim>
                                    <p:anim calcmode="lin" valueType="num">
                                      <p:cBhvr>
                                        <p:cTn id="86" dur="500" fill="hold"/>
                                        <p:tgtEl>
                                          <p:spTgt spid="67"/>
                                        </p:tgtEl>
                                        <p:attrNameLst>
                                          <p:attrName>ppt_h</p:attrName>
                                        </p:attrNameLst>
                                      </p:cBhvr>
                                      <p:tavLst>
                                        <p:tav tm="0">
                                          <p:val>
                                            <p:fltVal val="0"/>
                                          </p:val>
                                        </p:tav>
                                        <p:tav tm="100000">
                                          <p:val>
                                            <p:strVal val="#ppt_h"/>
                                          </p:val>
                                        </p:tav>
                                      </p:tavLst>
                                    </p:anim>
                                    <p:animEffect transition="in" filter="fade">
                                      <p:cBhvr>
                                        <p:cTn id="87" dur="500"/>
                                        <p:tgtEl>
                                          <p:spTgt spid="67"/>
                                        </p:tgtEl>
                                      </p:cBhvr>
                                    </p:animEffect>
                                  </p:childTnLst>
                                </p:cTn>
                              </p:par>
                              <p:par>
                                <p:cTn id="88" presetID="2" presetClass="entr" presetSubtype="2" fill="hold" grpId="0" nodeType="withEffect">
                                  <p:stCondLst>
                                    <p:cond delay="4900"/>
                                  </p:stCondLst>
                                  <p:childTnLst>
                                    <p:set>
                                      <p:cBhvr>
                                        <p:cTn id="89" dur="1" fill="hold">
                                          <p:stCondLst>
                                            <p:cond delay="0"/>
                                          </p:stCondLst>
                                        </p:cTn>
                                        <p:tgtEl>
                                          <p:spTgt spid="70"/>
                                        </p:tgtEl>
                                        <p:attrNameLst>
                                          <p:attrName>style.visibility</p:attrName>
                                        </p:attrNameLst>
                                      </p:cBhvr>
                                      <p:to>
                                        <p:strVal val="visible"/>
                                      </p:to>
                                    </p:set>
                                    <p:anim calcmode="lin" valueType="num">
                                      <p:cBhvr additive="base">
                                        <p:cTn id="90" dur="500" fill="hold"/>
                                        <p:tgtEl>
                                          <p:spTgt spid="70"/>
                                        </p:tgtEl>
                                        <p:attrNameLst>
                                          <p:attrName>ppt_x</p:attrName>
                                        </p:attrNameLst>
                                      </p:cBhvr>
                                      <p:tavLst>
                                        <p:tav tm="0">
                                          <p:val>
                                            <p:strVal val="1+#ppt_w/2"/>
                                          </p:val>
                                        </p:tav>
                                        <p:tav tm="100000">
                                          <p:val>
                                            <p:strVal val="#ppt_x"/>
                                          </p:val>
                                        </p:tav>
                                      </p:tavLst>
                                    </p:anim>
                                    <p:anim calcmode="lin" valueType="num">
                                      <p:cBhvr additive="base">
                                        <p:cTn id="91" dur="5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64" grpId="0" animBg="1"/>
      <p:bldP spid="65" grpId="0" animBg="1"/>
      <p:bldP spid="66" grpId="0" animBg="1"/>
      <p:bldP spid="67" grpId="0" animBg="1"/>
      <p:bldP spid="68" grpId="0"/>
      <p:bldP spid="69" grpId="0"/>
      <p:bldP spid="70" grpId="0"/>
      <p:bldP spid="71" grpId="0"/>
      <p:bldP spid="72" grpId="0"/>
      <p:bldP spid="73" grpId="0"/>
      <p:bldP spid="74" grpId="0" animBg="1"/>
      <p:bldP spid="75" grpId="0" animBg="1"/>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04526" y="1419978"/>
            <a:ext cx="1580386" cy="1273057"/>
          </a:xfrm>
          <a:prstGeom prst="rect">
            <a:avLst/>
          </a:prstGeom>
          <a:noFill/>
          <a:ln>
            <a:noFill/>
          </a:ln>
        </p:spPr>
      </p:pic>
      <p:pic>
        <p:nvPicPr>
          <p:cNvPr id="50" name="图片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4526" y="2899678"/>
            <a:ext cx="1580386" cy="1224803"/>
          </a:xfrm>
          <a:prstGeom prst="rect">
            <a:avLst/>
          </a:prstGeom>
          <a:noFill/>
          <a:ln>
            <a:noFill/>
          </a:ln>
        </p:spPr>
      </p:pic>
      <p:pic>
        <p:nvPicPr>
          <p:cNvPr id="51" name="图片 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22928" y="1432456"/>
            <a:ext cx="1553185" cy="1273058"/>
          </a:xfrm>
          <a:prstGeom prst="rect">
            <a:avLst/>
          </a:prstGeom>
          <a:noFill/>
          <a:ln>
            <a:noFill/>
          </a:ln>
        </p:spPr>
      </p:pic>
      <p:pic>
        <p:nvPicPr>
          <p:cNvPr id="52" name="图片 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09344" y="2899679"/>
            <a:ext cx="1569621" cy="1224803"/>
          </a:xfrm>
          <a:prstGeom prst="rect">
            <a:avLst/>
          </a:prstGeom>
          <a:noFill/>
          <a:ln>
            <a:noFill/>
          </a:ln>
        </p:spPr>
      </p:pic>
      <p:grpSp>
        <p:nvGrpSpPr>
          <p:cNvPr id="2" name="组合 1"/>
          <p:cNvGrpSpPr/>
          <p:nvPr/>
        </p:nvGrpSpPr>
        <p:grpSpPr>
          <a:xfrm>
            <a:off x="6378430" y="1607768"/>
            <a:ext cx="1712576" cy="2357391"/>
            <a:chOff x="8503778" y="2237214"/>
            <a:chExt cx="2283434" cy="3143187"/>
          </a:xfrm>
        </p:grpSpPr>
        <p:sp>
          <p:nvSpPr>
            <p:cNvPr id="43" name="TextBox 42"/>
            <p:cNvSpPr txBox="1"/>
            <p:nvPr/>
          </p:nvSpPr>
          <p:spPr>
            <a:xfrm>
              <a:off x="8503778" y="2798121"/>
              <a:ext cx="2232247" cy="519105"/>
            </a:xfrm>
            <a:prstGeom prst="rect">
              <a:avLst/>
            </a:prstGeom>
            <a:noFill/>
          </p:spPr>
          <p:txBody>
            <a:bodyPr wrap="square" lIns="68573" tIns="34286" rIns="68573" bIns="34286" rtlCol="0">
              <a:spAutoFit/>
            </a:bodyPr>
            <a:lstStyle/>
            <a:p>
              <a:pPr algn="just">
                <a:lnSpc>
                  <a:spcPct val="130000"/>
                </a:lnSpc>
              </a:pPr>
              <a:r>
                <a:rPr lang="zh-CN" altLang="en-US" sz="800" dirty="0">
                  <a:solidFill>
                    <a:schemeClr val="bg1">
                      <a:lumMod val="50000"/>
                    </a:schemeClr>
                  </a:solidFill>
                  <a:latin typeface="微软雅黑" pitchFamily="34" charset="-122"/>
                  <a:ea typeface="微软雅黑" pitchFamily="34" charset="-122"/>
                </a:rPr>
                <a:t>您的内容打在这里，或者通过复制您的文本后，</a:t>
              </a:r>
            </a:p>
          </p:txBody>
        </p:sp>
        <p:sp>
          <p:nvSpPr>
            <p:cNvPr id="44" name="TextBox 43"/>
            <p:cNvSpPr txBox="1"/>
            <p:nvPr/>
          </p:nvSpPr>
          <p:spPr>
            <a:xfrm>
              <a:off x="8503778" y="2279309"/>
              <a:ext cx="1774274" cy="369332"/>
            </a:xfrm>
            <a:prstGeom prst="rect">
              <a:avLst/>
            </a:prstGeom>
            <a:noFill/>
          </p:spPr>
          <p:txBody>
            <a:bodyPr wrap="square" lIns="68573" tIns="0" rIns="68573" bIns="0" rtlCol="0" anchor="t">
              <a:spAutoFit/>
            </a:bodyPr>
            <a:lstStyle/>
            <a:p>
              <a:pPr>
                <a:lnSpc>
                  <a:spcPct val="150000"/>
                </a:lnSpc>
              </a:pPr>
              <a:r>
                <a:rPr lang="zh-CN" altLang="en-US" sz="1200" b="1" dirty="0">
                  <a:solidFill>
                    <a:schemeClr val="bg1">
                      <a:lumMod val="50000"/>
                    </a:schemeClr>
                  </a:solidFill>
                  <a:latin typeface="微软雅黑" pitchFamily="34" charset="-122"/>
                  <a:ea typeface="微软雅黑" pitchFamily="34" charset="-122"/>
                  <a:cs typeface="华文黑体" pitchFamily="2" charset="-122"/>
                </a:rPr>
                <a:t>重点</a:t>
              </a:r>
            </a:p>
          </p:txBody>
        </p:sp>
        <p:sp>
          <p:nvSpPr>
            <p:cNvPr id="47" name="TextBox 46"/>
            <p:cNvSpPr txBox="1"/>
            <p:nvPr/>
          </p:nvSpPr>
          <p:spPr>
            <a:xfrm>
              <a:off x="8554965" y="4861296"/>
              <a:ext cx="2232247" cy="519105"/>
            </a:xfrm>
            <a:prstGeom prst="rect">
              <a:avLst/>
            </a:prstGeom>
            <a:noFill/>
          </p:spPr>
          <p:txBody>
            <a:bodyPr wrap="square" lIns="68573" tIns="34286" rIns="68573" bIns="34286" rtlCol="0">
              <a:spAutoFit/>
            </a:bodyPr>
            <a:lstStyle/>
            <a:p>
              <a:pPr algn="just">
                <a:lnSpc>
                  <a:spcPct val="130000"/>
                </a:lnSpc>
              </a:pPr>
              <a:r>
                <a:rPr lang="zh-CN" altLang="en-US" sz="800" dirty="0">
                  <a:solidFill>
                    <a:schemeClr val="bg1">
                      <a:lumMod val="50000"/>
                    </a:schemeClr>
                  </a:solidFill>
                  <a:latin typeface="微软雅黑" pitchFamily="34" charset="-122"/>
                  <a:ea typeface="微软雅黑" pitchFamily="34" charset="-122"/>
                </a:rPr>
                <a:t>您的内容打在这里，或者通过复制您的文本后，</a:t>
              </a:r>
            </a:p>
          </p:txBody>
        </p:sp>
        <p:sp>
          <p:nvSpPr>
            <p:cNvPr id="48" name="TextBox 47"/>
            <p:cNvSpPr txBox="1"/>
            <p:nvPr/>
          </p:nvSpPr>
          <p:spPr>
            <a:xfrm>
              <a:off x="8554965" y="4301768"/>
              <a:ext cx="1774274" cy="369332"/>
            </a:xfrm>
            <a:prstGeom prst="rect">
              <a:avLst/>
            </a:prstGeom>
            <a:noFill/>
          </p:spPr>
          <p:txBody>
            <a:bodyPr wrap="square" lIns="68573" tIns="0" rIns="68573" bIns="0" rtlCol="0" anchor="t">
              <a:spAutoFit/>
            </a:bodyPr>
            <a:lstStyle/>
            <a:p>
              <a:pPr>
                <a:lnSpc>
                  <a:spcPct val="150000"/>
                </a:lnSpc>
              </a:pPr>
              <a:r>
                <a:rPr lang="zh-CN" altLang="en-US" sz="1200" b="1" dirty="0">
                  <a:solidFill>
                    <a:schemeClr val="bg1">
                      <a:lumMod val="50000"/>
                    </a:schemeClr>
                  </a:solidFill>
                  <a:latin typeface="微软雅黑" pitchFamily="34" charset="-122"/>
                  <a:ea typeface="微软雅黑" pitchFamily="34" charset="-122"/>
                  <a:cs typeface="华文黑体" pitchFamily="2" charset="-122"/>
                </a:rPr>
                <a:t>重点</a:t>
              </a:r>
            </a:p>
          </p:txBody>
        </p:sp>
        <p:sp>
          <p:nvSpPr>
            <p:cNvPr id="71" name="圆角矩形 70"/>
            <p:cNvSpPr/>
            <p:nvPr/>
          </p:nvSpPr>
          <p:spPr>
            <a:xfrm>
              <a:off x="9390916" y="2237214"/>
              <a:ext cx="592638" cy="54783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6" rIns="68573" bIns="34286" rtlCol="0" anchor="ctr"/>
            <a:lstStyle/>
            <a:p>
              <a:pPr algn="ctr"/>
              <a:r>
                <a:rPr lang="en-US" altLang="zh-CN" sz="2400" dirty="0">
                  <a:solidFill>
                    <a:prstClr val="white"/>
                  </a:solidFill>
                </a:rPr>
                <a:t>B</a:t>
              </a:r>
              <a:endParaRPr lang="zh-CN" altLang="en-US" sz="2400" dirty="0">
                <a:solidFill>
                  <a:prstClr val="white"/>
                </a:solidFill>
              </a:endParaRPr>
            </a:p>
          </p:txBody>
        </p:sp>
        <p:sp>
          <p:nvSpPr>
            <p:cNvPr id="72" name="圆角矩形 71"/>
            <p:cNvSpPr/>
            <p:nvPr/>
          </p:nvSpPr>
          <p:spPr>
            <a:xfrm>
              <a:off x="9442102" y="4259085"/>
              <a:ext cx="592638" cy="54783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6" rIns="68573" bIns="34286" rtlCol="0" anchor="ctr"/>
            <a:lstStyle/>
            <a:p>
              <a:pPr algn="ctr"/>
              <a:r>
                <a:rPr lang="en-US" altLang="zh-CN" sz="2400" dirty="0">
                  <a:solidFill>
                    <a:prstClr val="white"/>
                  </a:solidFill>
                </a:rPr>
                <a:t>C</a:t>
              </a:r>
              <a:endParaRPr lang="zh-CN" altLang="en-US" sz="2400" dirty="0">
                <a:solidFill>
                  <a:prstClr val="white"/>
                </a:solidFill>
              </a:endParaRPr>
            </a:p>
          </p:txBody>
        </p:sp>
      </p:grpSp>
      <p:grpSp>
        <p:nvGrpSpPr>
          <p:cNvPr id="3" name="组合 2"/>
          <p:cNvGrpSpPr/>
          <p:nvPr/>
        </p:nvGrpSpPr>
        <p:grpSpPr>
          <a:xfrm>
            <a:off x="953599" y="1744704"/>
            <a:ext cx="1711298" cy="2135728"/>
            <a:chOff x="1270670" y="2419796"/>
            <a:chExt cx="2281730" cy="2847638"/>
          </a:xfrm>
        </p:grpSpPr>
        <p:sp>
          <p:nvSpPr>
            <p:cNvPr id="41" name="TextBox 40"/>
            <p:cNvSpPr txBox="1"/>
            <p:nvPr/>
          </p:nvSpPr>
          <p:spPr>
            <a:xfrm>
              <a:off x="1296422" y="3022004"/>
              <a:ext cx="2232247" cy="519105"/>
            </a:xfrm>
            <a:prstGeom prst="rect">
              <a:avLst/>
            </a:prstGeom>
            <a:noFill/>
          </p:spPr>
          <p:txBody>
            <a:bodyPr wrap="square" lIns="68573" tIns="34286" rIns="68573" bIns="34286" rtlCol="0">
              <a:spAutoFit/>
            </a:bodyPr>
            <a:lstStyle/>
            <a:p>
              <a:pPr algn="r">
                <a:lnSpc>
                  <a:spcPct val="130000"/>
                </a:lnSpc>
              </a:pPr>
              <a:r>
                <a:rPr lang="zh-CN" altLang="en-US" sz="800" dirty="0">
                  <a:solidFill>
                    <a:schemeClr val="bg1">
                      <a:lumMod val="50000"/>
                    </a:schemeClr>
                  </a:solidFill>
                  <a:latin typeface="微软雅黑" pitchFamily="34" charset="-122"/>
                  <a:ea typeface="微软雅黑" pitchFamily="34" charset="-122"/>
                </a:rPr>
                <a:t>您的内容打在这里，或者通过复制您的文本后</a:t>
              </a:r>
            </a:p>
          </p:txBody>
        </p:sp>
        <p:sp>
          <p:nvSpPr>
            <p:cNvPr id="42" name="TextBox 41"/>
            <p:cNvSpPr txBox="1"/>
            <p:nvPr/>
          </p:nvSpPr>
          <p:spPr>
            <a:xfrm>
              <a:off x="1778125" y="2509979"/>
              <a:ext cx="1774275" cy="369332"/>
            </a:xfrm>
            <a:prstGeom prst="rect">
              <a:avLst/>
            </a:prstGeom>
            <a:noFill/>
          </p:spPr>
          <p:txBody>
            <a:bodyPr wrap="square" lIns="68573" tIns="0" rIns="68573" bIns="0" rtlCol="0" anchor="t">
              <a:spAutoFit/>
            </a:bodyPr>
            <a:lstStyle/>
            <a:p>
              <a:pPr algn="r">
                <a:lnSpc>
                  <a:spcPct val="150000"/>
                </a:lnSpc>
              </a:pPr>
              <a:r>
                <a:rPr lang="zh-CN" altLang="en-US" sz="1200" b="1" dirty="0">
                  <a:solidFill>
                    <a:schemeClr val="bg1">
                      <a:lumMod val="50000"/>
                    </a:schemeClr>
                  </a:solidFill>
                  <a:latin typeface="方正黑体_GBK" pitchFamily="65" charset="-122"/>
                  <a:ea typeface="方正黑体_GBK" pitchFamily="65" charset="-122"/>
                  <a:cs typeface="华文黑体" pitchFamily="2" charset="-122"/>
                </a:rPr>
                <a:t>重点</a:t>
              </a:r>
            </a:p>
          </p:txBody>
        </p:sp>
        <p:sp>
          <p:nvSpPr>
            <p:cNvPr id="45" name="TextBox 44"/>
            <p:cNvSpPr txBox="1"/>
            <p:nvPr/>
          </p:nvSpPr>
          <p:spPr>
            <a:xfrm>
              <a:off x="1270670" y="4748329"/>
              <a:ext cx="2232247" cy="519105"/>
            </a:xfrm>
            <a:prstGeom prst="rect">
              <a:avLst/>
            </a:prstGeom>
            <a:noFill/>
          </p:spPr>
          <p:txBody>
            <a:bodyPr wrap="square" lIns="68573" tIns="34286" rIns="68573" bIns="34286" rtlCol="0">
              <a:spAutoFit/>
            </a:bodyPr>
            <a:lstStyle/>
            <a:p>
              <a:pPr algn="r">
                <a:lnSpc>
                  <a:spcPct val="130000"/>
                </a:lnSpc>
              </a:pPr>
              <a:r>
                <a:rPr lang="zh-CN" altLang="en-US" sz="800" dirty="0">
                  <a:solidFill>
                    <a:schemeClr val="bg1">
                      <a:lumMod val="50000"/>
                    </a:schemeClr>
                  </a:solidFill>
                  <a:latin typeface="微软雅黑" pitchFamily="34" charset="-122"/>
                  <a:ea typeface="微软雅黑" pitchFamily="34" charset="-122"/>
                </a:rPr>
                <a:t>您的内容打在这里，或者通过复制您的文本后</a:t>
              </a:r>
            </a:p>
          </p:txBody>
        </p:sp>
        <p:sp>
          <p:nvSpPr>
            <p:cNvPr id="46" name="TextBox 45"/>
            <p:cNvSpPr txBox="1"/>
            <p:nvPr/>
          </p:nvSpPr>
          <p:spPr>
            <a:xfrm>
              <a:off x="1728642" y="4245951"/>
              <a:ext cx="1774275" cy="369332"/>
            </a:xfrm>
            <a:prstGeom prst="rect">
              <a:avLst/>
            </a:prstGeom>
            <a:noFill/>
          </p:spPr>
          <p:txBody>
            <a:bodyPr wrap="square" lIns="68573" tIns="0" rIns="68573" bIns="0" rtlCol="0" anchor="t">
              <a:spAutoFit/>
            </a:bodyPr>
            <a:lstStyle/>
            <a:p>
              <a:pPr algn="r">
                <a:lnSpc>
                  <a:spcPct val="150000"/>
                </a:lnSpc>
              </a:pPr>
              <a:r>
                <a:rPr lang="zh-CN" altLang="en-US" sz="1200" b="1" dirty="0">
                  <a:solidFill>
                    <a:schemeClr val="bg1">
                      <a:lumMod val="50000"/>
                    </a:schemeClr>
                  </a:solidFill>
                  <a:latin typeface="微软雅黑" pitchFamily="34" charset="-122"/>
                  <a:ea typeface="微软雅黑" pitchFamily="34" charset="-122"/>
                  <a:cs typeface="华文黑体" pitchFamily="2" charset="-122"/>
                </a:rPr>
                <a:t>重点</a:t>
              </a:r>
            </a:p>
          </p:txBody>
        </p:sp>
        <p:sp>
          <p:nvSpPr>
            <p:cNvPr id="70" name="圆角矩形 69"/>
            <p:cNvSpPr/>
            <p:nvPr/>
          </p:nvSpPr>
          <p:spPr>
            <a:xfrm>
              <a:off x="2125863" y="2419796"/>
              <a:ext cx="592638" cy="54783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6" rIns="68573" bIns="34286" rtlCol="0" anchor="ctr"/>
            <a:lstStyle/>
            <a:p>
              <a:pPr algn="ctr"/>
              <a:r>
                <a:rPr lang="en-US" altLang="zh-CN" sz="2400" dirty="0">
                  <a:solidFill>
                    <a:prstClr val="white"/>
                  </a:solidFill>
                </a:rPr>
                <a:t>A</a:t>
              </a:r>
              <a:endParaRPr lang="zh-CN" altLang="en-US" sz="2400" dirty="0">
                <a:solidFill>
                  <a:prstClr val="white"/>
                </a:solidFill>
              </a:endParaRPr>
            </a:p>
          </p:txBody>
        </p:sp>
        <p:sp>
          <p:nvSpPr>
            <p:cNvPr id="73" name="圆角矩形 72"/>
            <p:cNvSpPr/>
            <p:nvPr/>
          </p:nvSpPr>
          <p:spPr>
            <a:xfrm>
              <a:off x="2100113" y="4221088"/>
              <a:ext cx="592638" cy="547837"/>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6" rIns="68573" bIns="34286" rtlCol="0" anchor="ctr"/>
            <a:lstStyle/>
            <a:p>
              <a:pPr algn="ctr"/>
              <a:r>
                <a:rPr lang="en-US" altLang="zh-CN" sz="2400" dirty="0">
                  <a:solidFill>
                    <a:prstClr val="white"/>
                  </a:solidFill>
                </a:rPr>
                <a:t>D</a:t>
              </a:r>
              <a:endParaRPr lang="zh-CN" altLang="en-US" sz="2400" dirty="0">
                <a:solidFill>
                  <a:prstClr val="white"/>
                </a:solidFill>
              </a:endParaRPr>
            </a:p>
          </p:txBody>
        </p:sp>
      </p:grpSp>
    </p:spTree>
    <p:extLst>
      <p:ext uri="{BB962C8B-B14F-4D97-AF65-F5344CB8AC3E}">
        <p14:creationId xmlns:p14="http://schemas.microsoft.com/office/powerpoint/2010/main" val="198980210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ppt_w</p:attrName>
                                        </p:attrNameLst>
                                      </p:cBhvr>
                                      <p:tavLst>
                                        <p:tav tm="0">
                                          <p:val>
                                            <p:fltVal val="0"/>
                                          </p:val>
                                        </p:tav>
                                        <p:tav tm="100000">
                                          <p:val>
                                            <p:strVal val="#ppt_w"/>
                                          </p:val>
                                        </p:tav>
                                      </p:tavLst>
                                    </p:anim>
                                    <p:anim calcmode="lin" valueType="num">
                                      <p:cBhvr>
                                        <p:cTn id="8" dur="500" fill="hold"/>
                                        <p:tgtEl>
                                          <p:spTgt spid="49"/>
                                        </p:tgtEl>
                                        <p:attrNameLst>
                                          <p:attrName>ppt_h</p:attrName>
                                        </p:attrNameLst>
                                      </p:cBhvr>
                                      <p:tavLst>
                                        <p:tav tm="0">
                                          <p:val>
                                            <p:fltVal val="0"/>
                                          </p:val>
                                        </p:tav>
                                        <p:tav tm="100000">
                                          <p:val>
                                            <p:strVal val="#ppt_h"/>
                                          </p:val>
                                        </p:tav>
                                      </p:tavLst>
                                    </p:anim>
                                    <p:anim calcmode="lin" valueType="num">
                                      <p:cBhvr>
                                        <p:cTn id="9" dur="500" fill="hold"/>
                                        <p:tgtEl>
                                          <p:spTgt spid="49"/>
                                        </p:tgtEl>
                                        <p:attrNameLst>
                                          <p:attrName>style.rotation</p:attrName>
                                        </p:attrNameLst>
                                      </p:cBhvr>
                                      <p:tavLst>
                                        <p:tav tm="0">
                                          <p:val>
                                            <p:fltVal val="360"/>
                                          </p:val>
                                        </p:tav>
                                        <p:tav tm="100000">
                                          <p:val>
                                            <p:fltVal val="0"/>
                                          </p:val>
                                        </p:tav>
                                      </p:tavLst>
                                    </p:anim>
                                    <p:animEffect transition="in" filter="fade">
                                      <p:cBhvr>
                                        <p:cTn id="10" dur="500"/>
                                        <p:tgtEl>
                                          <p:spTgt spid="49"/>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anim calcmode="lin" valueType="num">
                                      <p:cBhvr>
                                        <p:cTn id="13" dur="500" fill="hold"/>
                                        <p:tgtEl>
                                          <p:spTgt spid="51"/>
                                        </p:tgtEl>
                                        <p:attrNameLst>
                                          <p:attrName>ppt_w</p:attrName>
                                        </p:attrNameLst>
                                      </p:cBhvr>
                                      <p:tavLst>
                                        <p:tav tm="0">
                                          <p:val>
                                            <p:fltVal val="0"/>
                                          </p:val>
                                        </p:tav>
                                        <p:tav tm="100000">
                                          <p:val>
                                            <p:strVal val="#ppt_w"/>
                                          </p:val>
                                        </p:tav>
                                      </p:tavLst>
                                    </p:anim>
                                    <p:anim calcmode="lin" valueType="num">
                                      <p:cBhvr>
                                        <p:cTn id="14" dur="500" fill="hold"/>
                                        <p:tgtEl>
                                          <p:spTgt spid="51"/>
                                        </p:tgtEl>
                                        <p:attrNameLst>
                                          <p:attrName>ppt_h</p:attrName>
                                        </p:attrNameLst>
                                      </p:cBhvr>
                                      <p:tavLst>
                                        <p:tav tm="0">
                                          <p:val>
                                            <p:fltVal val="0"/>
                                          </p:val>
                                        </p:tav>
                                        <p:tav tm="100000">
                                          <p:val>
                                            <p:strVal val="#ppt_h"/>
                                          </p:val>
                                        </p:tav>
                                      </p:tavLst>
                                    </p:anim>
                                    <p:anim calcmode="lin" valueType="num">
                                      <p:cBhvr>
                                        <p:cTn id="15" dur="500" fill="hold"/>
                                        <p:tgtEl>
                                          <p:spTgt spid="51"/>
                                        </p:tgtEl>
                                        <p:attrNameLst>
                                          <p:attrName>style.rotation</p:attrName>
                                        </p:attrNameLst>
                                      </p:cBhvr>
                                      <p:tavLst>
                                        <p:tav tm="0">
                                          <p:val>
                                            <p:fltVal val="360"/>
                                          </p:val>
                                        </p:tav>
                                        <p:tav tm="100000">
                                          <p:val>
                                            <p:fltVal val="0"/>
                                          </p:val>
                                        </p:tav>
                                      </p:tavLst>
                                    </p:anim>
                                    <p:animEffect transition="in" filter="fade">
                                      <p:cBhvr>
                                        <p:cTn id="16" dur="500"/>
                                        <p:tgtEl>
                                          <p:spTgt spid="51"/>
                                        </p:tgtEl>
                                      </p:cBhvr>
                                    </p:animEffect>
                                  </p:childTnLst>
                                </p:cTn>
                              </p:par>
                              <p:par>
                                <p:cTn id="17" presetID="49" presetClass="entr" presetSubtype="0" decel="100000"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p:cTn id="19" dur="500" fill="hold"/>
                                        <p:tgtEl>
                                          <p:spTgt spid="50"/>
                                        </p:tgtEl>
                                        <p:attrNameLst>
                                          <p:attrName>ppt_w</p:attrName>
                                        </p:attrNameLst>
                                      </p:cBhvr>
                                      <p:tavLst>
                                        <p:tav tm="0">
                                          <p:val>
                                            <p:fltVal val="0"/>
                                          </p:val>
                                        </p:tav>
                                        <p:tav tm="100000">
                                          <p:val>
                                            <p:strVal val="#ppt_w"/>
                                          </p:val>
                                        </p:tav>
                                      </p:tavLst>
                                    </p:anim>
                                    <p:anim calcmode="lin" valueType="num">
                                      <p:cBhvr>
                                        <p:cTn id="20" dur="500" fill="hold"/>
                                        <p:tgtEl>
                                          <p:spTgt spid="50"/>
                                        </p:tgtEl>
                                        <p:attrNameLst>
                                          <p:attrName>ppt_h</p:attrName>
                                        </p:attrNameLst>
                                      </p:cBhvr>
                                      <p:tavLst>
                                        <p:tav tm="0">
                                          <p:val>
                                            <p:fltVal val="0"/>
                                          </p:val>
                                        </p:tav>
                                        <p:tav tm="100000">
                                          <p:val>
                                            <p:strVal val="#ppt_h"/>
                                          </p:val>
                                        </p:tav>
                                      </p:tavLst>
                                    </p:anim>
                                    <p:anim calcmode="lin" valueType="num">
                                      <p:cBhvr>
                                        <p:cTn id="21" dur="500" fill="hold"/>
                                        <p:tgtEl>
                                          <p:spTgt spid="50"/>
                                        </p:tgtEl>
                                        <p:attrNameLst>
                                          <p:attrName>style.rotation</p:attrName>
                                        </p:attrNameLst>
                                      </p:cBhvr>
                                      <p:tavLst>
                                        <p:tav tm="0">
                                          <p:val>
                                            <p:fltVal val="360"/>
                                          </p:val>
                                        </p:tav>
                                        <p:tav tm="100000">
                                          <p:val>
                                            <p:fltVal val="0"/>
                                          </p:val>
                                        </p:tav>
                                      </p:tavLst>
                                    </p:anim>
                                    <p:animEffect transition="in" filter="fade">
                                      <p:cBhvr>
                                        <p:cTn id="22" dur="500"/>
                                        <p:tgtEl>
                                          <p:spTgt spid="50"/>
                                        </p:tgtEl>
                                      </p:cBhvr>
                                    </p:animEffect>
                                  </p:childTnLst>
                                </p:cTn>
                              </p:par>
                              <p:par>
                                <p:cTn id="23" presetID="49" presetClass="entr" presetSubtype="0" decel="10000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anim calcmode="lin" valueType="num">
                                      <p:cBhvr>
                                        <p:cTn id="25" dur="500" fill="hold"/>
                                        <p:tgtEl>
                                          <p:spTgt spid="52"/>
                                        </p:tgtEl>
                                        <p:attrNameLst>
                                          <p:attrName>ppt_w</p:attrName>
                                        </p:attrNameLst>
                                      </p:cBhvr>
                                      <p:tavLst>
                                        <p:tav tm="0">
                                          <p:val>
                                            <p:fltVal val="0"/>
                                          </p:val>
                                        </p:tav>
                                        <p:tav tm="100000">
                                          <p:val>
                                            <p:strVal val="#ppt_w"/>
                                          </p:val>
                                        </p:tav>
                                      </p:tavLst>
                                    </p:anim>
                                    <p:anim calcmode="lin" valueType="num">
                                      <p:cBhvr>
                                        <p:cTn id="26" dur="500" fill="hold"/>
                                        <p:tgtEl>
                                          <p:spTgt spid="52"/>
                                        </p:tgtEl>
                                        <p:attrNameLst>
                                          <p:attrName>ppt_h</p:attrName>
                                        </p:attrNameLst>
                                      </p:cBhvr>
                                      <p:tavLst>
                                        <p:tav tm="0">
                                          <p:val>
                                            <p:fltVal val="0"/>
                                          </p:val>
                                        </p:tav>
                                        <p:tav tm="100000">
                                          <p:val>
                                            <p:strVal val="#ppt_h"/>
                                          </p:val>
                                        </p:tav>
                                      </p:tavLst>
                                    </p:anim>
                                    <p:anim calcmode="lin" valueType="num">
                                      <p:cBhvr>
                                        <p:cTn id="27" dur="500" fill="hold"/>
                                        <p:tgtEl>
                                          <p:spTgt spid="52"/>
                                        </p:tgtEl>
                                        <p:attrNameLst>
                                          <p:attrName>style.rotation</p:attrName>
                                        </p:attrNameLst>
                                      </p:cBhvr>
                                      <p:tavLst>
                                        <p:tav tm="0">
                                          <p:val>
                                            <p:fltVal val="360"/>
                                          </p:val>
                                        </p:tav>
                                        <p:tav tm="100000">
                                          <p:val>
                                            <p:fltVal val="0"/>
                                          </p:val>
                                        </p:tav>
                                      </p:tavLst>
                                    </p:anim>
                                    <p:animEffect transition="in" filter="fade">
                                      <p:cBhvr>
                                        <p:cTn id="28" dur="500"/>
                                        <p:tgtEl>
                                          <p:spTgt spid="52"/>
                                        </p:tgtEl>
                                      </p:cBhvr>
                                    </p:animEffect>
                                  </p:childTnLst>
                                </p:cTn>
                              </p:par>
                            </p:childTnLst>
                          </p:cTn>
                        </p:par>
                        <p:par>
                          <p:cTn id="29" fill="hold">
                            <p:stCondLst>
                              <p:cond delay="500"/>
                            </p:stCondLst>
                            <p:childTnLst>
                              <p:par>
                                <p:cTn id="30" presetID="12" presetClass="entr" presetSubtype="8"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p:tgtEl>
                                          <p:spTgt spid="2"/>
                                        </p:tgtEl>
                                        <p:attrNameLst>
                                          <p:attrName>ppt_x</p:attrName>
                                        </p:attrNameLst>
                                      </p:cBhvr>
                                      <p:tavLst>
                                        <p:tav tm="0">
                                          <p:val>
                                            <p:strVal val="#ppt_x-#ppt_w*1.125000"/>
                                          </p:val>
                                        </p:tav>
                                        <p:tav tm="100000">
                                          <p:val>
                                            <p:strVal val="#ppt_x"/>
                                          </p:val>
                                        </p:tav>
                                      </p:tavLst>
                                    </p:anim>
                                    <p:animEffect transition="in" filter="wipe(right)">
                                      <p:cBhvr>
                                        <p:cTn id="33" dur="500"/>
                                        <p:tgtEl>
                                          <p:spTgt spid="2"/>
                                        </p:tgtEl>
                                      </p:cBhvr>
                                    </p:animEffect>
                                  </p:childTnLst>
                                </p:cTn>
                              </p:par>
                              <p:par>
                                <p:cTn id="34" presetID="12" presetClass="entr" presetSubtype="2" fill="hold" nodeType="with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additive="base">
                                        <p:cTn id="36" dur="500"/>
                                        <p:tgtEl>
                                          <p:spTgt spid="3"/>
                                        </p:tgtEl>
                                        <p:attrNameLst>
                                          <p:attrName>ppt_x</p:attrName>
                                        </p:attrNameLst>
                                      </p:cBhvr>
                                      <p:tavLst>
                                        <p:tav tm="0">
                                          <p:val>
                                            <p:strVal val="#ppt_x+#ppt_w*1.125000"/>
                                          </p:val>
                                        </p:tav>
                                        <p:tav tm="100000">
                                          <p:val>
                                            <p:strVal val="#ppt_x"/>
                                          </p:val>
                                        </p:tav>
                                      </p:tavLst>
                                    </p:anim>
                                    <p:animEffect transition="in" filter="wipe(left)">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p:nvPr/>
        </p:nvGrpSpPr>
        <p:grpSpPr bwMode="auto">
          <a:xfrm>
            <a:off x="2366628" y="1131591"/>
            <a:ext cx="1442867" cy="845091"/>
            <a:chOff x="0" y="0"/>
            <a:chExt cx="9801" cy="6692"/>
          </a:xfrm>
          <a:solidFill>
            <a:schemeClr val="accent1"/>
          </a:solidFill>
        </p:grpSpPr>
        <p:sp>
          <p:nvSpPr>
            <p:cNvPr id="22" name="曲线 948"/>
            <p:cNvSpPr/>
            <p:nvPr/>
          </p:nvSpPr>
          <p:spPr bwMode="auto">
            <a:xfrm>
              <a:off x="2263" y="0"/>
              <a:ext cx="5780" cy="6693"/>
            </a:xfrm>
            <a:custGeom>
              <a:avLst/>
              <a:gdLst>
                <a:gd name="T0" fmla="*/ 13513 w 21600"/>
                <a:gd name="T1" fmla="*/ 693 h 21600"/>
                <a:gd name="T2" fmla="*/ 15646 w 21600"/>
                <a:gd name="T3" fmla="*/ 2743 h 21600"/>
                <a:gd name="T4" fmla="*/ 16293 w 21600"/>
                <a:gd name="T5" fmla="*/ 5076 h 21600"/>
                <a:gd name="T6" fmla="*/ 14013 w 21600"/>
                <a:gd name="T7" fmla="*/ 10033 h 21600"/>
                <a:gd name="T8" fmla="*/ 15000 w 21600"/>
                <a:gd name="T9" fmla="*/ 12047 h 21600"/>
                <a:gd name="T10" fmla="*/ 18939 w 21600"/>
                <a:gd name="T11" fmla="*/ 12550 h 21600"/>
                <a:gd name="T12" fmla="*/ 20878 w 21600"/>
                <a:gd name="T13" fmla="*/ 15742 h 21600"/>
                <a:gd name="T14" fmla="*/ 21054 w 21600"/>
                <a:gd name="T15" fmla="*/ 19957 h 21600"/>
                <a:gd name="T16" fmla="*/ 9652 w 21600"/>
                <a:gd name="T17" fmla="*/ 21374 h 21600"/>
                <a:gd name="T18" fmla="*/ 455 w 21600"/>
                <a:gd name="T19" fmla="*/ 19563 h 21600"/>
                <a:gd name="T20" fmla="*/ 2201 w 21600"/>
                <a:gd name="T21" fmla="*/ 13225 h 21600"/>
                <a:gd name="T22" fmla="*/ 6270 w 21600"/>
                <a:gd name="T23" fmla="*/ 12189 h 21600"/>
                <a:gd name="T24" fmla="*/ 7447 w 21600"/>
                <a:gd name="T25" fmla="*/ 10075 h 21600"/>
                <a:gd name="T26" fmla="*/ 5239 w 21600"/>
                <a:gd name="T27" fmla="*/ 4682 h 21600"/>
                <a:gd name="T28" fmla="*/ 8512 w 21600"/>
                <a:gd name="T29" fmla="*/ 603 h 21600"/>
                <a:gd name="T30" fmla="*/ 12963 w 21600"/>
                <a:gd name="T31" fmla="*/ 542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00" h="21600">
                  <a:moveTo>
                    <a:pt x="13513" y="693"/>
                  </a:moveTo>
                  <a:cubicBezTo>
                    <a:pt x="14488" y="1348"/>
                    <a:pt x="15048" y="1452"/>
                    <a:pt x="15646" y="2743"/>
                  </a:cubicBezTo>
                  <a:cubicBezTo>
                    <a:pt x="16244" y="4034"/>
                    <a:pt x="16241" y="4282"/>
                    <a:pt x="16293" y="5076"/>
                  </a:cubicBezTo>
                  <a:cubicBezTo>
                    <a:pt x="16607" y="8768"/>
                    <a:pt x="14540" y="9197"/>
                    <a:pt x="14013" y="10033"/>
                  </a:cubicBezTo>
                  <a:cubicBezTo>
                    <a:pt x="13983" y="10846"/>
                    <a:pt x="14152" y="11627"/>
                    <a:pt x="15000" y="12047"/>
                  </a:cubicBezTo>
                  <a:cubicBezTo>
                    <a:pt x="15852" y="12466"/>
                    <a:pt x="17732" y="11766"/>
                    <a:pt x="18939" y="12550"/>
                  </a:cubicBezTo>
                  <a:cubicBezTo>
                    <a:pt x="20146" y="13335"/>
                    <a:pt x="20280" y="14170"/>
                    <a:pt x="20878" y="15742"/>
                  </a:cubicBezTo>
                  <a:cubicBezTo>
                    <a:pt x="21476" y="17314"/>
                    <a:pt x="21600" y="19224"/>
                    <a:pt x="21054" y="19957"/>
                  </a:cubicBezTo>
                  <a:cubicBezTo>
                    <a:pt x="17698" y="20802"/>
                    <a:pt x="13826" y="21600"/>
                    <a:pt x="9652" y="21374"/>
                  </a:cubicBezTo>
                  <a:cubicBezTo>
                    <a:pt x="5478" y="21309"/>
                    <a:pt x="1401" y="21306"/>
                    <a:pt x="455" y="19563"/>
                  </a:cubicBezTo>
                  <a:cubicBezTo>
                    <a:pt x="0" y="17398"/>
                    <a:pt x="1278" y="14700"/>
                    <a:pt x="2201" y="13225"/>
                  </a:cubicBezTo>
                  <a:cubicBezTo>
                    <a:pt x="3124" y="11750"/>
                    <a:pt x="5422" y="12308"/>
                    <a:pt x="6270" y="12189"/>
                  </a:cubicBezTo>
                  <a:cubicBezTo>
                    <a:pt x="7119" y="12069"/>
                    <a:pt x="7773" y="11634"/>
                    <a:pt x="7447" y="10075"/>
                  </a:cubicBezTo>
                  <a:cubicBezTo>
                    <a:pt x="6147" y="8565"/>
                    <a:pt x="4854" y="6609"/>
                    <a:pt x="5239" y="4682"/>
                  </a:cubicBezTo>
                  <a:cubicBezTo>
                    <a:pt x="5624" y="2756"/>
                    <a:pt x="6917" y="1368"/>
                    <a:pt x="8512" y="603"/>
                  </a:cubicBezTo>
                  <a:cubicBezTo>
                    <a:pt x="10108" y="0"/>
                    <a:pt x="12186" y="258"/>
                    <a:pt x="12963" y="542"/>
                  </a:cubicBezTo>
                </a:path>
              </a:pathLst>
            </a:custGeom>
            <a:grpFill/>
            <a:ln w="3175" cap="flat" cmpd="sng">
              <a:noFill/>
              <a:bevel/>
            </a:ln>
            <a:extLst>
              <a:ext uri="{91240B29-F687-4F45-9708-019B960494DF}">
                <a14:hiddenLine xmlns:a14="http://schemas.microsoft.com/office/drawing/2010/main" w="9525">
                  <a:solidFill>
                    <a:srgbClr val="000000"/>
                  </a:solidFill>
                  <a:round/>
                </a14:hiddenLine>
              </a:ext>
            </a:extLst>
          </p:spPr>
          <p:txBody>
            <a:bodyPr anchor="ctr"/>
            <a:lstStyle/>
            <a:p>
              <a:pPr fontAlgn="auto"/>
              <a:endParaRPr lang="zh-CN" altLang="en-US" noProof="1"/>
            </a:p>
          </p:txBody>
        </p:sp>
        <p:sp>
          <p:nvSpPr>
            <p:cNvPr id="23" name="曲线 948"/>
            <p:cNvSpPr/>
            <p:nvPr/>
          </p:nvSpPr>
          <p:spPr bwMode="auto">
            <a:xfrm>
              <a:off x="0" y="0"/>
              <a:ext cx="3885" cy="4606"/>
            </a:xfrm>
            <a:custGeom>
              <a:avLst/>
              <a:gdLst>
                <a:gd name="T0" fmla="*/ 13877 w 21600"/>
                <a:gd name="T1" fmla="*/ 647 h 21600"/>
                <a:gd name="T2" fmla="*/ 16040 w 21600"/>
                <a:gd name="T3" fmla="*/ 2715 h 21600"/>
                <a:gd name="T4" fmla="*/ 16690 w 21600"/>
                <a:gd name="T5" fmla="*/ 5069 h 21600"/>
                <a:gd name="T6" fmla="*/ 14383 w 21600"/>
                <a:gd name="T7" fmla="*/ 10068 h 21600"/>
                <a:gd name="T8" fmla="*/ 15495 w 21600"/>
                <a:gd name="T9" fmla="*/ 11986 h 21600"/>
                <a:gd name="T10" fmla="*/ 18725 w 21600"/>
                <a:gd name="T11" fmla="*/ 12460 h 21600"/>
                <a:gd name="T12" fmla="*/ 20932 w 21600"/>
                <a:gd name="T13" fmla="*/ 14790 h 21600"/>
                <a:gd name="T14" fmla="*/ 16796 w 21600"/>
                <a:gd name="T15" fmla="*/ 15475 h 21600"/>
                <a:gd name="T16" fmla="*/ 12020 w 21600"/>
                <a:gd name="T17" fmla="*/ 21529 h 21600"/>
                <a:gd name="T18" fmla="*/ 394 w 21600"/>
                <a:gd name="T19" fmla="*/ 19836 h 21600"/>
                <a:gd name="T20" fmla="*/ 2429 w 21600"/>
                <a:gd name="T21" fmla="*/ 13290 h 21600"/>
                <a:gd name="T22" fmla="*/ 6549 w 21600"/>
                <a:gd name="T23" fmla="*/ 12244 h 21600"/>
                <a:gd name="T24" fmla="*/ 7739 w 21600"/>
                <a:gd name="T25" fmla="*/ 10110 h 21600"/>
                <a:gd name="T26" fmla="*/ 5504 w 21600"/>
                <a:gd name="T27" fmla="*/ 4670 h 21600"/>
                <a:gd name="T28" fmla="*/ 8817 w 21600"/>
                <a:gd name="T29" fmla="*/ 553 h 21600"/>
                <a:gd name="T30" fmla="*/ 13321 w 21600"/>
                <a:gd name="T31" fmla="*/ 492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00" h="21600">
                  <a:moveTo>
                    <a:pt x="13877" y="647"/>
                  </a:moveTo>
                  <a:cubicBezTo>
                    <a:pt x="14867" y="1308"/>
                    <a:pt x="15434" y="1411"/>
                    <a:pt x="16040" y="2715"/>
                  </a:cubicBezTo>
                  <a:cubicBezTo>
                    <a:pt x="16646" y="4018"/>
                    <a:pt x="16640" y="4267"/>
                    <a:pt x="16690" y="5069"/>
                  </a:cubicBezTo>
                  <a:cubicBezTo>
                    <a:pt x="17013" y="8792"/>
                    <a:pt x="14917" y="9229"/>
                    <a:pt x="14383" y="10068"/>
                  </a:cubicBezTo>
                  <a:cubicBezTo>
                    <a:pt x="14355" y="10889"/>
                    <a:pt x="14639" y="11559"/>
                    <a:pt x="15495" y="11986"/>
                  </a:cubicBezTo>
                  <a:cubicBezTo>
                    <a:pt x="16357" y="12408"/>
                    <a:pt x="17902" y="11906"/>
                    <a:pt x="18725" y="12460"/>
                  </a:cubicBezTo>
                  <a:cubicBezTo>
                    <a:pt x="19948" y="13252"/>
                    <a:pt x="20326" y="13205"/>
                    <a:pt x="20932" y="14790"/>
                  </a:cubicBezTo>
                  <a:cubicBezTo>
                    <a:pt x="21600" y="16375"/>
                    <a:pt x="17352" y="14734"/>
                    <a:pt x="16796" y="15475"/>
                  </a:cubicBezTo>
                  <a:cubicBezTo>
                    <a:pt x="13399" y="16328"/>
                    <a:pt x="13365" y="19349"/>
                    <a:pt x="12020" y="21529"/>
                  </a:cubicBezTo>
                  <a:cubicBezTo>
                    <a:pt x="7794" y="21431"/>
                    <a:pt x="1356" y="21600"/>
                    <a:pt x="394" y="19836"/>
                  </a:cubicBezTo>
                  <a:cubicBezTo>
                    <a:pt x="0" y="17651"/>
                    <a:pt x="1495" y="14781"/>
                    <a:pt x="2429" y="13290"/>
                  </a:cubicBezTo>
                  <a:cubicBezTo>
                    <a:pt x="3363" y="11803"/>
                    <a:pt x="5693" y="12366"/>
                    <a:pt x="6549" y="12244"/>
                  </a:cubicBezTo>
                  <a:cubicBezTo>
                    <a:pt x="7405" y="12127"/>
                    <a:pt x="8067" y="11686"/>
                    <a:pt x="7739" y="10110"/>
                  </a:cubicBezTo>
                  <a:cubicBezTo>
                    <a:pt x="6421" y="8591"/>
                    <a:pt x="5115" y="6616"/>
                    <a:pt x="5504" y="4670"/>
                  </a:cubicBezTo>
                  <a:cubicBezTo>
                    <a:pt x="5893" y="2729"/>
                    <a:pt x="7205" y="1327"/>
                    <a:pt x="8817" y="553"/>
                  </a:cubicBezTo>
                  <a:cubicBezTo>
                    <a:pt x="10435" y="0"/>
                    <a:pt x="12537" y="206"/>
                    <a:pt x="13321" y="492"/>
                  </a:cubicBezTo>
                </a:path>
              </a:pathLst>
            </a:custGeom>
            <a:grpFill/>
            <a:ln w="3175" cap="flat" cmpd="sng">
              <a:noFill/>
              <a:bevel/>
            </a:ln>
            <a:extLst>
              <a:ext uri="{91240B29-F687-4F45-9708-019B960494DF}">
                <a14:hiddenLine xmlns:a14="http://schemas.microsoft.com/office/drawing/2010/main" w="9525">
                  <a:solidFill>
                    <a:srgbClr val="000000"/>
                  </a:solidFill>
                  <a:round/>
                </a14:hiddenLine>
              </a:ext>
            </a:extLst>
          </p:spPr>
          <p:txBody>
            <a:bodyPr anchor="ctr"/>
            <a:lstStyle/>
            <a:p>
              <a:pPr fontAlgn="auto"/>
              <a:endParaRPr lang="zh-CN" altLang="en-US" noProof="1"/>
            </a:p>
          </p:txBody>
        </p:sp>
        <p:sp>
          <p:nvSpPr>
            <p:cNvPr id="24" name="曲线 950"/>
            <p:cNvSpPr/>
            <p:nvPr/>
          </p:nvSpPr>
          <p:spPr bwMode="auto">
            <a:xfrm>
              <a:off x="6721" y="290"/>
              <a:ext cx="3080" cy="4121"/>
            </a:xfrm>
            <a:custGeom>
              <a:avLst/>
              <a:gdLst>
                <a:gd name="T0" fmla="*/ 2749 w 21600"/>
                <a:gd name="T1" fmla="*/ 9083 h 21600"/>
                <a:gd name="T2" fmla="*/ 4130 w 21600"/>
                <a:gd name="T3" fmla="*/ 2148 h 21600"/>
                <a:gd name="T4" fmla="*/ 10743 w 21600"/>
                <a:gd name="T5" fmla="*/ 15 h 21600"/>
                <a:gd name="T6" fmla="*/ 15989 w 21600"/>
                <a:gd name="T7" fmla="*/ 1839 h 21600"/>
                <a:gd name="T8" fmla="*/ 17686 w 21600"/>
                <a:gd name="T9" fmla="*/ 5309 h 21600"/>
                <a:gd name="T10" fmla="*/ 17897 w 21600"/>
                <a:gd name="T11" fmla="*/ 8611 h 21600"/>
                <a:gd name="T12" fmla="*/ 16564 w 21600"/>
                <a:gd name="T13" fmla="*/ 9764 h 21600"/>
                <a:gd name="T14" fmla="*/ 14250 w 21600"/>
                <a:gd name="T15" fmla="*/ 10393 h 21600"/>
                <a:gd name="T16" fmla="*/ 13198 w 21600"/>
                <a:gd name="T17" fmla="*/ 12385 h 21600"/>
                <a:gd name="T18" fmla="*/ 14811 w 21600"/>
                <a:gd name="T19" fmla="*/ 13643 h 21600"/>
                <a:gd name="T20" fmla="*/ 18738 w 21600"/>
                <a:gd name="T21" fmla="*/ 14010 h 21600"/>
                <a:gd name="T22" fmla="*/ 20520 w 21600"/>
                <a:gd name="T23" fmla="*/ 14953 h 21600"/>
                <a:gd name="T24" fmla="*/ 21263 w 21600"/>
                <a:gd name="T25" fmla="*/ 17207 h 21600"/>
                <a:gd name="T26" fmla="*/ 21123 w 21600"/>
                <a:gd name="T27" fmla="*/ 20247 h 21600"/>
                <a:gd name="T28" fmla="*/ 9481 w 21600"/>
                <a:gd name="T29" fmla="*/ 21400 h 21600"/>
                <a:gd name="T30" fmla="*/ 5273 w 21600"/>
                <a:gd name="T31" fmla="*/ 16159 h 21600"/>
                <a:gd name="T32" fmla="*/ 855 w 21600"/>
                <a:gd name="T33" fmla="*/ 15635 h 21600"/>
                <a:gd name="T34" fmla="*/ 715 w 21600"/>
                <a:gd name="T35" fmla="*/ 14534 h 21600"/>
                <a:gd name="T36" fmla="*/ 3352 w 21600"/>
                <a:gd name="T37" fmla="*/ 13779 h 21600"/>
                <a:gd name="T38" fmla="*/ 6480 w 21600"/>
                <a:gd name="T39" fmla="*/ 13538 h 21600"/>
                <a:gd name="T40" fmla="*/ 7307 w 21600"/>
                <a:gd name="T41" fmla="*/ 11651 h 21600"/>
                <a:gd name="T42" fmla="*/ 6255 w 21600"/>
                <a:gd name="T43" fmla="*/ 11180 h 21600"/>
                <a:gd name="T44" fmla="*/ 5414 w 21600"/>
                <a:gd name="T45" fmla="*/ 9922 h 21600"/>
                <a:gd name="T46" fmla="*/ 3590 w 21600"/>
                <a:gd name="T47" fmla="*/ 9712 h 21600"/>
                <a:gd name="T48" fmla="*/ 3029 w 21600"/>
                <a:gd name="T49" fmla="*/ 945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600" h="21600">
                  <a:moveTo>
                    <a:pt x="2749" y="9083"/>
                  </a:moveTo>
                  <a:cubicBezTo>
                    <a:pt x="2959" y="7605"/>
                    <a:pt x="2531" y="3962"/>
                    <a:pt x="4130" y="2148"/>
                  </a:cubicBezTo>
                  <a:cubicBezTo>
                    <a:pt x="5729" y="372"/>
                    <a:pt x="8485" y="0"/>
                    <a:pt x="10743" y="15"/>
                  </a:cubicBezTo>
                  <a:cubicBezTo>
                    <a:pt x="13002" y="36"/>
                    <a:pt x="14601" y="780"/>
                    <a:pt x="15989" y="1839"/>
                  </a:cubicBezTo>
                  <a:cubicBezTo>
                    <a:pt x="17378" y="2898"/>
                    <a:pt x="17280" y="3915"/>
                    <a:pt x="17686" y="5309"/>
                  </a:cubicBezTo>
                  <a:cubicBezTo>
                    <a:pt x="18121" y="6703"/>
                    <a:pt x="18121" y="7720"/>
                    <a:pt x="17897" y="8611"/>
                  </a:cubicBezTo>
                  <a:cubicBezTo>
                    <a:pt x="17672" y="9502"/>
                    <a:pt x="17294" y="9408"/>
                    <a:pt x="16564" y="9764"/>
                  </a:cubicBezTo>
                  <a:cubicBezTo>
                    <a:pt x="15835" y="10121"/>
                    <a:pt x="14923" y="9869"/>
                    <a:pt x="14250" y="10393"/>
                  </a:cubicBezTo>
                  <a:cubicBezTo>
                    <a:pt x="13577" y="10917"/>
                    <a:pt x="13086" y="11735"/>
                    <a:pt x="13198" y="12385"/>
                  </a:cubicBezTo>
                  <a:cubicBezTo>
                    <a:pt x="13310" y="13035"/>
                    <a:pt x="13703" y="13318"/>
                    <a:pt x="14811" y="13643"/>
                  </a:cubicBezTo>
                  <a:cubicBezTo>
                    <a:pt x="15919" y="13968"/>
                    <a:pt x="17609" y="13748"/>
                    <a:pt x="18738" y="14010"/>
                  </a:cubicBezTo>
                  <a:cubicBezTo>
                    <a:pt x="19874" y="14272"/>
                    <a:pt x="19987" y="14314"/>
                    <a:pt x="20520" y="14953"/>
                  </a:cubicBezTo>
                  <a:cubicBezTo>
                    <a:pt x="20996" y="15593"/>
                    <a:pt x="21137" y="16148"/>
                    <a:pt x="21263" y="17207"/>
                  </a:cubicBezTo>
                  <a:cubicBezTo>
                    <a:pt x="21389" y="18266"/>
                    <a:pt x="21600" y="19786"/>
                    <a:pt x="21123" y="20247"/>
                  </a:cubicBezTo>
                  <a:cubicBezTo>
                    <a:pt x="18766" y="21086"/>
                    <a:pt x="13584" y="21600"/>
                    <a:pt x="9481" y="21400"/>
                  </a:cubicBezTo>
                  <a:cubicBezTo>
                    <a:pt x="8738" y="19587"/>
                    <a:pt x="7020" y="17312"/>
                    <a:pt x="5273" y="16159"/>
                  </a:cubicBezTo>
                  <a:cubicBezTo>
                    <a:pt x="3548" y="15006"/>
                    <a:pt x="1767" y="15960"/>
                    <a:pt x="855" y="15635"/>
                  </a:cubicBezTo>
                  <a:cubicBezTo>
                    <a:pt x="0" y="15310"/>
                    <a:pt x="252" y="14922"/>
                    <a:pt x="715" y="14534"/>
                  </a:cubicBezTo>
                  <a:cubicBezTo>
                    <a:pt x="1178" y="14146"/>
                    <a:pt x="2202" y="13978"/>
                    <a:pt x="3352" y="13779"/>
                  </a:cubicBezTo>
                  <a:cubicBezTo>
                    <a:pt x="4502" y="13580"/>
                    <a:pt x="5638" y="13947"/>
                    <a:pt x="6480" y="13538"/>
                  </a:cubicBezTo>
                  <a:cubicBezTo>
                    <a:pt x="7293" y="13129"/>
                    <a:pt x="7349" y="12123"/>
                    <a:pt x="7307" y="11651"/>
                  </a:cubicBezTo>
                  <a:cubicBezTo>
                    <a:pt x="7265" y="11180"/>
                    <a:pt x="6634" y="11525"/>
                    <a:pt x="6255" y="11180"/>
                  </a:cubicBezTo>
                  <a:cubicBezTo>
                    <a:pt x="5876" y="10834"/>
                    <a:pt x="5947" y="10215"/>
                    <a:pt x="5414" y="9922"/>
                  </a:cubicBezTo>
                  <a:cubicBezTo>
                    <a:pt x="4881" y="9628"/>
                    <a:pt x="4067" y="9806"/>
                    <a:pt x="3590" y="9712"/>
                  </a:cubicBezTo>
                  <a:cubicBezTo>
                    <a:pt x="3113" y="9618"/>
                    <a:pt x="3106" y="9497"/>
                    <a:pt x="3029" y="9450"/>
                  </a:cubicBezTo>
                </a:path>
              </a:pathLst>
            </a:custGeom>
            <a:grpFill/>
            <a:ln w="3175" cap="flat" cmpd="sng">
              <a:noFill/>
              <a:bevel/>
            </a:ln>
            <a:extLst>
              <a:ext uri="{91240B29-F687-4F45-9708-019B960494DF}">
                <a14:hiddenLine xmlns:a14="http://schemas.microsoft.com/office/drawing/2010/main" w="9525">
                  <a:solidFill>
                    <a:srgbClr val="000000"/>
                  </a:solidFill>
                  <a:round/>
                </a14:hiddenLine>
              </a:ext>
            </a:extLst>
          </p:spPr>
          <p:txBody>
            <a:bodyPr anchor="ctr"/>
            <a:lstStyle/>
            <a:p>
              <a:pPr fontAlgn="auto"/>
              <a:endParaRPr lang="zh-CN" altLang="en-US" noProof="1"/>
            </a:p>
          </p:txBody>
        </p:sp>
      </p:grpSp>
      <p:grpSp>
        <p:nvGrpSpPr>
          <p:cNvPr id="3" name="Group 12"/>
          <p:cNvGrpSpPr/>
          <p:nvPr/>
        </p:nvGrpSpPr>
        <p:grpSpPr bwMode="auto">
          <a:xfrm>
            <a:off x="5120294" y="1131591"/>
            <a:ext cx="1442867" cy="845091"/>
            <a:chOff x="0" y="0"/>
            <a:chExt cx="9801" cy="6692"/>
          </a:xfrm>
          <a:solidFill>
            <a:schemeClr val="accent2"/>
          </a:solidFill>
        </p:grpSpPr>
        <p:sp>
          <p:nvSpPr>
            <p:cNvPr id="45" name="曲线 948"/>
            <p:cNvSpPr/>
            <p:nvPr/>
          </p:nvSpPr>
          <p:spPr bwMode="auto">
            <a:xfrm>
              <a:off x="2263" y="0"/>
              <a:ext cx="5780" cy="6693"/>
            </a:xfrm>
            <a:custGeom>
              <a:avLst/>
              <a:gdLst>
                <a:gd name="T0" fmla="*/ 13513 w 21600"/>
                <a:gd name="T1" fmla="*/ 693 h 21600"/>
                <a:gd name="T2" fmla="*/ 15646 w 21600"/>
                <a:gd name="T3" fmla="*/ 2743 h 21600"/>
                <a:gd name="T4" fmla="*/ 16293 w 21600"/>
                <a:gd name="T5" fmla="*/ 5076 h 21600"/>
                <a:gd name="T6" fmla="*/ 14013 w 21600"/>
                <a:gd name="T7" fmla="*/ 10033 h 21600"/>
                <a:gd name="T8" fmla="*/ 15000 w 21600"/>
                <a:gd name="T9" fmla="*/ 12047 h 21600"/>
                <a:gd name="T10" fmla="*/ 18939 w 21600"/>
                <a:gd name="T11" fmla="*/ 12550 h 21600"/>
                <a:gd name="T12" fmla="*/ 20878 w 21600"/>
                <a:gd name="T13" fmla="*/ 15742 h 21600"/>
                <a:gd name="T14" fmla="*/ 21054 w 21600"/>
                <a:gd name="T15" fmla="*/ 19957 h 21600"/>
                <a:gd name="T16" fmla="*/ 9652 w 21600"/>
                <a:gd name="T17" fmla="*/ 21374 h 21600"/>
                <a:gd name="T18" fmla="*/ 455 w 21600"/>
                <a:gd name="T19" fmla="*/ 19563 h 21600"/>
                <a:gd name="T20" fmla="*/ 2201 w 21600"/>
                <a:gd name="T21" fmla="*/ 13225 h 21600"/>
                <a:gd name="T22" fmla="*/ 6270 w 21600"/>
                <a:gd name="T23" fmla="*/ 12189 h 21600"/>
                <a:gd name="T24" fmla="*/ 7447 w 21600"/>
                <a:gd name="T25" fmla="*/ 10075 h 21600"/>
                <a:gd name="T26" fmla="*/ 5239 w 21600"/>
                <a:gd name="T27" fmla="*/ 4682 h 21600"/>
                <a:gd name="T28" fmla="*/ 8512 w 21600"/>
                <a:gd name="T29" fmla="*/ 603 h 21600"/>
                <a:gd name="T30" fmla="*/ 12963 w 21600"/>
                <a:gd name="T31" fmla="*/ 542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00" h="21600">
                  <a:moveTo>
                    <a:pt x="13513" y="693"/>
                  </a:moveTo>
                  <a:cubicBezTo>
                    <a:pt x="14488" y="1348"/>
                    <a:pt x="15048" y="1452"/>
                    <a:pt x="15646" y="2743"/>
                  </a:cubicBezTo>
                  <a:cubicBezTo>
                    <a:pt x="16244" y="4034"/>
                    <a:pt x="16241" y="4282"/>
                    <a:pt x="16293" y="5076"/>
                  </a:cubicBezTo>
                  <a:cubicBezTo>
                    <a:pt x="16607" y="8768"/>
                    <a:pt x="14540" y="9197"/>
                    <a:pt x="14013" y="10033"/>
                  </a:cubicBezTo>
                  <a:cubicBezTo>
                    <a:pt x="13983" y="10846"/>
                    <a:pt x="14152" y="11627"/>
                    <a:pt x="15000" y="12047"/>
                  </a:cubicBezTo>
                  <a:cubicBezTo>
                    <a:pt x="15852" y="12466"/>
                    <a:pt x="17732" y="11766"/>
                    <a:pt x="18939" y="12550"/>
                  </a:cubicBezTo>
                  <a:cubicBezTo>
                    <a:pt x="20146" y="13335"/>
                    <a:pt x="20280" y="14170"/>
                    <a:pt x="20878" y="15742"/>
                  </a:cubicBezTo>
                  <a:cubicBezTo>
                    <a:pt x="21476" y="17314"/>
                    <a:pt x="21600" y="19224"/>
                    <a:pt x="21054" y="19957"/>
                  </a:cubicBezTo>
                  <a:cubicBezTo>
                    <a:pt x="17698" y="20802"/>
                    <a:pt x="13826" y="21600"/>
                    <a:pt x="9652" y="21374"/>
                  </a:cubicBezTo>
                  <a:cubicBezTo>
                    <a:pt x="5478" y="21309"/>
                    <a:pt x="1401" y="21306"/>
                    <a:pt x="455" y="19563"/>
                  </a:cubicBezTo>
                  <a:cubicBezTo>
                    <a:pt x="0" y="17398"/>
                    <a:pt x="1278" y="14700"/>
                    <a:pt x="2201" y="13225"/>
                  </a:cubicBezTo>
                  <a:cubicBezTo>
                    <a:pt x="3124" y="11750"/>
                    <a:pt x="5422" y="12308"/>
                    <a:pt x="6270" y="12189"/>
                  </a:cubicBezTo>
                  <a:cubicBezTo>
                    <a:pt x="7119" y="12069"/>
                    <a:pt x="7773" y="11634"/>
                    <a:pt x="7447" y="10075"/>
                  </a:cubicBezTo>
                  <a:cubicBezTo>
                    <a:pt x="6147" y="8565"/>
                    <a:pt x="4854" y="6609"/>
                    <a:pt x="5239" y="4682"/>
                  </a:cubicBezTo>
                  <a:cubicBezTo>
                    <a:pt x="5624" y="2756"/>
                    <a:pt x="6917" y="1368"/>
                    <a:pt x="8512" y="603"/>
                  </a:cubicBezTo>
                  <a:cubicBezTo>
                    <a:pt x="10108" y="0"/>
                    <a:pt x="12186" y="258"/>
                    <a:pt x="12963" y="542"/>
                  </a:cubicBezTo>
                </a:path>
              </a:pathLst>
            </a:custGeom>
            <a:grpFill/>
            <a:ln w="3175" cap="flat" cmpd="sng">
              <a:noFill/>
              <a:bevel/>
            </a:ln>
            <a:extLst>
              <a:ext uri="{91240B29-F687-4F45-9708-019B960494DF}">
                <a14:hiddenLine xmlns:a14="http://schemas.microsoft.com/office/drawing/2010/main" w="9525">
                  <a:solidFill>
                    <a:srgbClr val="000000"/>
                  </a:solidFill>
                  <a:round/>
                </a14:hiddenLine>
              </a:ext>
            </a:extLst>
          </p:spPr>
          <p:txBody>
            <a:bodyPr anchor="ctr"/>
            <a:lstStyle/>
            <a:p>
              <a:pPr algn="ctr" fontAlgn="auto"/>
              <a:endParaRPr lang="zh-CN" altLang="en-US" sz="1400" b="1" noProof="1">
                <a:solidFill>
                  <a:srgbClr val="F8F8F8"/>
                </a:solidFill>
                <a:ea typeface="微软雅黑" panose="020B0503020204020204" pitchFamily="34" charset="-122"/>
              </a:endParaRPr>
            </a:p>
          </p:txBody>
        </p:sp>
        <p:sp>
          <p:nvSpPr>
            <p:cNvPr id="46" name="曲线 948"/>
            <p:cNvSpPr/>
            <p:nvPr/>
          </p:nvSpPr>
          <p:spPr bwMode="auto">
            <a:xfrm>
              <a:off x="0" y="0"/>
              <a:ext cx="3885" cy="4606"/>
            </a:xfrm>
            <a:custGeom>
              <a:avLst/>
              <a:gdLst>
                <a:gd name="T0" fmla="*/ 13877 w 21600"/>
                <a:gd name="T1" fmla="*/ 647 h 21600"/>
                <a:gd name="T2" fmla="*/ 16040 w 21600"/>
                <a:gd name="T3" fmla="*/ 2715 h 21600"/>
                <a:gd name="T4" fmla="*/ 16690 w 21600"/>
                <a:gd name="T5" fmla="*/ 5069 h 21600"/>
                <a:gd name="T6" fmla="*/ 14383 w 21600"/>
                <a:gd name="T7" fmla="*/ 10068 h 21600"/>
                <a:gd name="T8" fmla="*/ 15495 w 21600"/>
                <a:gd name="T9" fmla="*/ 11986 h 21600"/>
                <a:gd name="T10" fmla="*/ 18725 w 21600"/>
                <a:gd name="T11" fmla="*/ 12460 h 21600"/>
                <a:gd name="T12" fmla="*/ 20932 w 21600"/>
                <a:gd name="T13" fmla="*/ 14790 h 21600"/>
                <a:gd name="T14" fmla="*/ 16796 w 21600"/>
                <a:gd name="T15" fmla="*/ 15475 h 21600"/>
                <a:gd name="T16" fmla="*/ 12020 w 21600"/>
                <a:gd name="T17" fmla="*/ 21529 h 21600"/>
                <a:gd name="T18" fmla="*/ 394 w 21600"/>
                <a:gd name="T19" fmla="*/ 19836 h 21600"/>
                <a:gd name="T20" fmla="*/ 2429 w 21600"/>
                <a:gd name="T21" fmla="*/ 13290 h 21600"/>
                <a:gd name="T22" fmla="*/ 6549 w 21600"/>
                <a:gd name="T23" fmla="*/ 12244 h 21600"/>
                <a:gd name="T24" fmla="*/ 7739 w 21600"/>
                <a:gd name="T25" fmla="*/ 10110 h 21600"/>
                <a:gd name="T26" fmla="*/ 5504 w 21600"/>
                <a:gd name="T27" fmla="*/ 4670 h 21600"/>
                <a:gd name="T28" fmla="*/ 8817 w 21600"/>
                <a:gd name="T29" fmla="*/ 553 h 21600"/>
                <a:gd name="T30" fmla="*/ 13321 w 21600"/>
                <a:gd name="T31" fmla="*/ 492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00" h="21600">
                  <a:moveTo>
                    <a:pt x="13877" y="647"/>
                  </a:moveTo>
                  <a:cubicBezTo>
                    <a:pt x="14867" y="1308"/>
                    <a:pt x="15434" y="1411"/>
                    <a:pt x="16040" y="2715"/>
                  </a:cubicBezTo>
                  <a:cubicBezTo>
                    <a:pt x="16646" y="4018"/>
                    <a:pt x="16640" y="4267"/>
                    <a:pt x="16690" y="5069"/>
                  </a:cubicBezTo>
                  <a:cubicBezTo>
                    <a:pt x="17013" y="8792"/>
                    <a:pt x="14917" y="9229"/>
                    <a:pt x="14383" y="10068"/>
                  </a:cubicBezTo>
                  <a:cubicBezTo>
                    <a:pt x="14355" y="10889"/>
                    <a:pt x="14639" y="11559"/>
                    <a:pt x="15495" y="11986"/>
                  </a:cubicBezTo>
                  <a:cubicBezTo>
                    <a:pt x="16357" y="12408"/>
                    <a:pt x="17902" y="11906"/>
                    <a:pt x="18725" y="12460"/>
                  </a:cubicBezTo>
                  <a:cubicBezTo>
                    <a:pt x="19948" y="13252"/>
                    <a:pt x="20326" y="13205"/>
                    <a:pt x="20932" y="14790"/>
                  </a:cubicBezTo>
                  <a:cubicBezTo>
                    <a:pt x="21600" y="16375"/>
                    <a:pt x="17352" y="14734"/>
                    <a:pt x="16796" y="15475"/>
                  </a:cubicBezTo>
                  <a:cubicBezTo>
                    <a:pt x="13399" y="16328"/>
                    <a:pt x="13365" y="19349"/>
                    <a:pt x="12020" y="21529"/>
                  </a:cubicBezTo>
                  <a:cubicBezTo>
                    <a:pt x="7794" y="21431"/>
                    <a:pt x="1356" y="21600"/>
                    <a:pt x="394" y="19836"/>
                  </a:cubicBezTo>
                  <a:cubicBezTo>
                    <a:pt x="0" y="17651"/>
                    <a:pt x="1495" y="14781"/>
                    <a:pt x="2429" y="13290"/>
                  </a:cubicBezTo>
                  <a:cubicBezTo>
                    <a:pt x="3363" y="11803"/>
                    <a:pt x="5693" y="12366"/>
                    <a:pt x="6549" y="12244"/>
                  </a:cubicBezTo>
                  <a:cubicBezTo>
                    <a:pt x="7405" y="12127"/>
                    <a:pt x="8067" y="11686"/>
                    <a:pt x="7739" y="10110"/>
                  </a:cubicBezTo>
                  <a:cubicBezTo>
                    <a:pt x="6421" y="8591"/>
                    <a:pt x="5115" y="6616"/>
                    <a:pt x="5504" y="4670"/>
                  </a:cubicBezTo>
                  <a:cubicBezTo>
                    <a:pt x="5893" y="2729"/>
                    <a:pt x="7205" y="1327"/>
                    <a:pt x="8817" y="553"/>
                  </a:cubicBezTo>
                  <a:cubicBezTo>
                    <a:pt x="10435" y="0"/>
                    <a:pt x="12537" y="206"/>
                    <a:pt x="13321" y="492"/>
                  </a:cubicBezTo>
                </a:path>
              </a:pathLst>
            </a:custGeom>
            <a:grpFill/>
            <a:ln w="3175" cap="flat" cmpd="sng">
              <a:noFill/>
              <a:bevel/>
            </a:ln>
            <a:extLst>
              <a:ext uri="{91240B29-F687-4F45-9708-019B960494DF}">
                <a14:hiddenLine xmlns:a14="http://schemas.microsoft.com/office/drawing/2010/main" w="9525">
                  <a:solidFill>
                    <a:srgbClr val="000000"/>
                  </a:solidFill>
                  <a:round/>
                </a14:hiddenLine>
              </a:ext>
            </a:extLst>
          </p:spPr>
          <p:txBody>
            <a:bodyPr anchor="ctr"/>
            <a:lstStyle/>
            <a:p>
              <a:pPr algn="ctr" fontAlgn="auto"/>
              <a:endParaRPr lang="zh-CN" altLang="en-US" sz="1400" b="1" noProof="1">
                <a:solidFill>
                  <a:srgbClr val="F8F8F8"/>
                </a:solidFill>
                <a:ea typeface="微软雅黑" panose="020B0503020204020204" pitchFamily="34" charset="-122"/>
              </a:endParaRPr>
            </a:p>
          </p:txBody>
        </p:sp>
        <p:sp>
          <p:nvSpPr>
            <p:cNvPr id="47" name="曲线 950"/>
            <p:cNvSpPr/>
            <p:nvPr/>
          </p:nvSpPr>
          <p:spPr bwMode="auto">
            <a:xfrm>
              <a:off x="6721" y="290"/>
              <a:ext cx="3080" cy="4121"/>
            </a:xfrm>
            <a:custGeom>
              <a:avLst/>
              <a:gdLst>
                <a:gd name="T0" fmla="*/ 2749 w 21600"/>
                <a:gd name="T1" fmla="*/ 9083 h 21600"/>
                <a:gd name="T2" fmla="*/ 4130 w 21600"/>
                <a:gd name="T3" fmla="*/ 2148 h 21600"/>
                <a:gd name="T4" fmla="*/ 10743 w 21600"/>
                <a:gd name="T5" fmla="*/ 15 h 21600"/>
                <a:gd name="T6" fmla="*/ 15989 w 21600"/>
                <a:gd name="T7" fmla="*/ 1839 h 21600"/>
                <a:gd name="T8" fmla="*/ 17686 w 21600"/>
                <a:gd name="T9" fmla="*/ 5309 h 21600"/>
                <a:gd name="T10" fmla="*/ 17897 w 21600"/>
                <a:gd name="T11" fmla="*/ 8611 h 21600"/>
                <a:gd name="T12" fmla="*/ 16564 w 21600"/>
                <a:gd name="T13" fmla="*/ 9764 h 21600"/>
                <a:gd name="T14" fmla="*/ 14250 w 21600"/>
                <a:gd name="T15" fmla="*/ 10393 h 21600"/>
                <a:gd name="T16" fmla="*/ 13198 w 21600"/>
                <a:gd name="T17" fmla="*/ 12385 h 21600"/>
                <a:gd name="T18" fmla="*/ 14811 w 21600"/>
                <a:gd name="T19" fmla="*/ 13643 h 21600"/>
                <a:gd name="T20" fmla="*/ 18738 w 21600"/>
                <a:gd name="T21" fmla="*/ 14010 h 21600"/>
                <a:gd name="T22" fmla="*/ 20520 w 21600"/>
                <a:gd name="T23" fmla="*/ 14953 h 21600"/>
                <a:gd name="T24" fmla="*/ 21263 w 21600"/>
                <a:gd name="T25" fmla="*/ 17207 h 21600"/>
                <a:gd name="T26" fmla="*/ 21123 w 21600"/>
                <a:gd name="T27" fmla="*/ 20247 h 21600"/>
                <a:gd name="T28" fmla="*/ 9481 w 21600"/>
                <a:gd name="T29" fmla="*/ 21400 h 21600"/>
                <a:gd name="T30" fmla="*/ 5273 w 21600"/>
                <a:gd name="T31" fmla="*/ 16159 h 21600"/>
                <a:gd name="T32" fmla="*/ 855 w 21600"/>
                <a:gd name="T33" fmla="*/ 15635 h 21600"/>
                <a:gd name="T34" fmla="*/ 715 w 21600"/>
                <a:gd name="T35" fmla="*/ 14534 h 21600"/>
                <a:gd name="T36" fmla="*/ 3352 w 21600"/>
                <a:gd name="T37" fmla="*/ 13779 h 21600"/>
                <a:gd name="T38" fmla="*/ 6480 w 21600"/>
                <a:gd name="T39" fmla="*/ 13538 h 21600"/>
                <a:gd name="T40" fmla="*/ 7307 w 21600"/>
                <a:gd name="T41" fmla="*/ 11651 h 21600"/>
                <a:gd name="T42" fmla="*/ 6255 w 21600"/>
                <a:gd name="T43" fmla="*/ 11180 h 21600"/>
                <a:gd name="T44" fmla="*/ 5414 w 21600"/>
                <a:gd name="T45" fmla="*/ 9922 h 21600"/>
                <a:gd name="T46" fmla="*/ 3590 w 21600"/>
                <a:gd name="T47" fmla="*/ 9712 h 21600"/>
                <a:gd name="T48" fmla="*/ 3029 w 21600"/>
                <a:gd name="T49" fmla="*/ 945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600" h="21600">
                  <a:moveTo>
                    <a:pt x="2749" y="9083"/>
                  </a:moveTo>
                  <a:cubicBezTo>
                    <a:pt x="2959" y="7605"/>
                    <a:pt x="2531" y="3962"/>
                    <a:pt x="4130" y="2148"/>
                  </a:cubicBezTo>
                  <a:cubicBezTo>
                    <a:pt x="5729" y="372"/>
                    <a:pt x="8485" y="0"/>
                    <a:pt x="10743" y="15"/>
                  </a:cubicBezTo>
                  <a:cubicBezTo>
                    <a:pt x="13002" y="36"/>
                    <a:pt x="14601" y="780"/>
                    <a:pt x="15989" y="1839"/>
                  </a:cubicBezTo>
                  <a:cubicBezTo>
                    <a:pt x="17378" y="2898"/>
                    <a:pt x="17280" y="3915"/>
                    <a:pt x="17686" y="5309"/>
                  </a:cubicBezTo>
                  <a:cubicBezTo>
                    <a:pt x="18121" y="6703"/>
                    <a:pt x="18121" y="7720"/>
                    <a:pt x="17897" y="8611"/>
                  </a:cubicBezTo>
                  <a:cubicBezTo>
                    <a:pt x="17672" y="9502"/>
                    <a:pt x="17294" y="9408"/>
                    <a:pt x="16564" y="9764"/>
                  </a:cubicBezTo>
                  <a:cubicBezTo>
                    <a:pt x="15835" y="10121"/>
                    <a:pt x="14923" y="9869"/>
                    <a:pt x="14250" y="10393"/>
                  </a:cubicBezTo>
                  <a:cubicBezTo>
                    <a:pt x="13577" y="10917"/>
                    <a:pt x="13086" y="11735"/>
                    <a:pt x="13198" y="12385"/>
                  </a:cubicBezTo>
                  <a:cubicBezTo>
                    <a:pt x="13310" y="13035"/>
                    <a:pt x="13703" y="13318"/>
                    <a:pt x="14811" y="13643"/>
                  </a:cubicBezTo>
                  <a:cubicBezTo>
                    <a:pt x="15919" y="13968"/>
                    <a:pt x="17609" y="13748"/>
                    <a:pt x="18738" y="14010"/>
                  </a:cubicBezTo>
                  <a:cubicBezTo>
                    <a:pt x="19874" y="14272"/>
                    <a:pt x="19987" y="14314"/>
                    <a:pt x="20520" y="14953"/>
                  </a:cubicBezTo>
                  <a:cubicBezTo>
                    <a:pt x="20996" y="15593"/>
                    <a:pt x="21137" y="16148"/>
                    <a:pt x="21263" y="17207"/>
                  </a:cubicBezTo>
                  <a:cubicBezTo>
                    <a:pt x="21389" y="18266"/>
                    <a:pt x="21600" y="19786"/>
                    <a:pt x="21123" y="20247"/>
                  </a:cubicBezTo>
                  <a:cubicBezTo>
                    <a:pt x="18766" y="21086"/>
                    <a:pt x="13584" y="21600"/>
                    <a:pt x="9481" y="21400"/>
                  </a:cubicBezTo>
                  <a:cubicBezTo>
                    <a:pt x="8738" y="19587"/>
                    <a:pt x="7020" y="17312"/>
                    <a:pt x="5273" y="16159"/>
                  </a:cubicBezTo>
                  <a:cubicBezTo>
                    <a:pt x="3548" y="15006"/>
                    <a:pt x="1767" y="15960"/>
                    <a:pt x="855" y="15635"/>
                  </a:cubicBezTo>
                  <a:cubicBezTo>
                    <a:pt x="0" y="15310"/>
                    <a:pt x="252" y="14922"/>
                    <a:pt x="715" y="14534"/>
                  </a:cubicBezTo>
                  <a:cubicBezTo>
                    <a:pt x="1178" y="14146"/>
                    <a:pt x="2202" y="13978"/>
                    <a:pt x="3352" y="13779"/>
                  </a:cubicBezTo>
                  <a:cubicBezTo>
                    <a:pt x="4502" y="13580"/>
                    <a:pt x="5638" y="13947"/>
                    <a:pt x="6480" y="13538"/>
                  </a:cubicBezTo>
                  <a:cubicBezTo>
                    <a:pt x="7293" y="13129"/>
                    <a:pt x="7349" y="12123"/>
                    <a:pt x="7307" y="11651"/>
                  </a:cubicBezTo>
                  <a:cubicBezTo>
                    <a:pt x="7265" y="11180"/>
                    <a:pt x="6634" y="11525"/>
                    <a:pt x="6255" y="11180"/>
                  </a:cubicBezTo>
                  <a:cubicBezTo>
                    <a:pt x="5876" y="10834"/>
                    <a:pt x="5947" y="10215"/>
                    <a:pt x="5414" y="9922"/>
                  </a:cubicBezTo>
                  <a:cubicBezTo>
                    <a:pt x="4881" y="9628"/>
                    <a:pt x="4067" y="9806"/>
                    <a:pt x="3590" y="9712"/>
                  </a:cubicBezTo>
                  <a:cubicBezTo>
                    <a:pt x="3113" y="9618"/>
                    <a:pt x="3106" y="9497"/>
                    <a:pt x="3029" y="9450"/>
                  </a:cubicBezTo>
                </a:path>
              </a:pathLst>
            </a:custGeom>
            <a:grpFill/>
            <a:ln w="3175" cap="flat" cmpd="sng">
              <a:noFill/>
              <a:bevel/>
            </a:ln>
            <a:extLst>
              <a:ext uri="{91240B29-F687-4F45-9708-019B960494DF}">
                <a14:hiddenLine xmlns:a14="http://schemas.microsoft.com/office/drawing/2010/main" w="9525">
                  <a:solidFill>
                    <a:srgbClr val="000000"/>
                  </a:solidFill>
                  <a:round/>
                </a14:hiddenLine>
              </a:ext>
            </a:extLst>
          </p:spPr>
          <p:txBody>
            <a:bodyPr anchor="ctr"/>
            <a:lstStyle/>
            <a:p>
              <a:pPr algn="ctr" fontAlgn="auto"/>
              <a:endParaRPr lang="zh-CN" altLang="en-US" sz="1400" b="1" noProof="1">
                <a:solidFill>
                  <a:srgbClr val="F8F8F8"/>
                </a:solidFill>
                <a:ea typeface="微软雅黑" panose="020B0503020204020204" pitchFamily="34" charset="-122"/>
              </a:endParaRPr>
            </a:p>
          </p:txBody>
        </p:sp>
      </p:grpSp>
      <p:sp>
        <p:nvSpPr>
          <p:cNvPr id="48" name="Text Box 16"/>
          <p:cNvSpPr txBox="1">
            <a:spLocks noChangeArrowheads="1"/>
          </p:cNvSpPr>
          <p:nvPr/>
        </p:nvSpPr>
        <p:spPr bwMode="auto">
          <a:xfrm>
            <a:off x="2366963" y="2090738"/>
            <a:ext cx="1611312" cy="250825"/>
          </a:xfrm>
          <a:prstGeom prst="rect">
            <a:avLst/>
          </a:prstGeom>
          <a:solidFill>
            <a:schemeClr val="accent1"/>
          </a:solidFill>
          <a:ln w="3175">
            <a:noFill/>
            <a:bevel/>
            <a:headEnd/>
            <a:tailEnd/>
          </a:ln>
        </p:spPr>
        <p:txBody>
          <a:bodyPr lIns="62111" tIns="31055" rIns="62111" bIns="31055" anchor="ctr"/>
          <a:lstStyle/>
          <a:p>
            <a:pPr algn="ctr">
              <a:lnSpc>
                <a:spcPct val="130000"/>
              </a:lnSpc>
            </a:pPr>
            <a:r>
              <a:rPr lang="en-US" altLang="zh-CN" sz="1100" b="1" dirty="0">
                <a:solidFill>
                  <a:srgbClr val="F8F8F8"/>
                </a:solidFill>
                <a:latin typeface="微软雅黑" pitchFamily="34" charset="-122"/>
                <a:ea typeface="微软雅黑" pitchFamily="34" charset="-122"/>
              </a:rPr>
              <a:t>A</a:t>
            </a:r>
            <a:r>
              <a:rPr lang="zh-CN" altLang="en-US" sz="1100" b="1" dirty="0">
                <a:solidFill>
                  <a:srgbClr val="F8F8F8"/>
                </a:solidFill>
                <a:latin typeface="微软雅黑" pitchFamily="34" charset="-122"/>
                <a:ea typeface="微软雅黑" pitchFamily="34" charset="-122"/>
              </a:rPr>
              <a:t>团队</a:t>
            </a:r>
          </a:p>
        </p:txBody>
      </p:sp>
      <p:sp>
        <p:nvSpPr>
          <p:cNvPr id="49" name="Rectangle 17"/>
          <p:cNvSpPr>
            <a:spLocks noChangeArrowheads="1"/>
          </p:cNvSpPr>
          <p:nvPr/>
        </p:nvSpPr>
        <p:spPr bwMode="auto">
          <a:xfrm>
            <a:off x="2366963" y="2384425"/>
            <a:ext cx="1612900" cy="1462088"/>
          </a:xfrm>
          <a:prstGeom prst="rect">
            <a:avLst/>
          </a:prstGeom>
          <a:solidFill>
            <a:schemeClr val="accent1"/>
          </a:solidFill>
          <a:ln w="9525">
            <a:noFill/>
            <a:miter lim="800000"/>
            <a:headEnd/>
            <a:tailEnd/>
          </a:ln>
        </p:spPr>
        <p:txBody>
          <a:bodyPr lIns="62111" tIns="31055" rIns="62111" bIns="31055" anchor="ctr"/>
          <a:lstStyle/>
          <a:p>
            <a:pPr>
              <a:lnSpc>
                <a:spcPct val="130000"/>
              </a:lnSpc>
            </a:pPr>
            <a:endParaRPr lang="zh-CN" altLang="en-US" sz="1000" dirty="0">
              <a:latin typeface="微软雅黑" pitchFamily="34" charset="-122"/>
              <a:ea typeface="微软雅黑" pitchFamily="34" charset="-122"/>
            </a:endParaRPr>
          </a:p>
        </p:txBody>
      </p:sp>
      <p:sp>
        <p:nvSpPr>
          <p:cNvPr id="50" name="Text Box 18"/>
          <p:cNvSpPr txBox="1">
            <a:spLocks noChangeArrowheads="1"/>
          </p:cNvSpPr>
          <p:nvPr/>
        </p:nvSpPr>
        <p:spPr bwMode="auto">
          <a:xfrm>
            <a:off x="5119688" y="2090738"/>
            <a:ext cx="1612900" cy="273050"/>
          </a:xfrm>
          <a:prstGeom prst="rect">
            <a:avLst/>
          </a:prstGeom>
          <a:solidFill>
            <a:schemeClr val="accent2"/>
          </a:solidFill>
          <a:ln w="3175">
            <a:noFill/>
            <a:bevel/>
            <a:headEnd/>
            <a:tailEnd/>
          </a:ln>
        </p:spPr>
        <p:txBody>
          <a:bodyPr lIns="62111" tIns="31055" rIns="62111" bIns="31055" anchor="ctr"/>
          <a:lstStyle/>
          <a:p>
            <a:pPr algn="ctr">
              <a:lnSpc>
                <a:spcPct val="130000"/>
              </a:lnSpc>
            </a:pPr>
            <a:r>
              <a:rPr lang="en-US" altLang="zh-CN" sz="1100" b="1" dirty="0">
                <a:solidFill>
                  <a:srgbClr val="F8F8F8"/>
                </a:solidFill>
                <a:latin typeface="微软雅黑" pitchFamily="34" charset="-122"/>
                <a:ea typeface="微软雅黑" pitchFamily="34" charset="-122"/>
              </a:rPr>
              <a:t>B</a:t>
            </a:r>
            <a:r>
              <a:rPr lang="zh-CN" altLang="en-US" sz="1100" b="1" dirty="0">
                <a:solidFill>
                  <a:srgbClr val="F8F8F8"/>
                </a:solidFill>
                <a:latin typeface="微软雅黑" pitchFamily="34" charset="-122"/>
                <a:ea typeface="微软雅黑" pitchFamily="34" charset="-122"/>
              </a:rPr>
              <a:t>团队</a:t>
            </a:r>
          </a:p>
        </p:txBody>
      </p:sp>
      <p:sp>
        <p:nvSpPr>
          <p:cNvPr id="51" name="Rectangle 19"/>
          <p:cNvSpPr>
            <a:spLocks noChangeArrowheads="1"/>
          </p:cNvSpPr>
          <p:nvPr/>
        </p:nvSpPr>
        <p:spPr bwMode="auto">
          <a:xfrm>
            <a:off x="5119688" y="2384425"/>
            <a:ext cx="1612900" cy="1462088"/>
          </a:xfrm>
          <a:prstGeom prst="rect">
            <a:avLst/>
          </a:prstGeom>
          <a:solidFill>
            <a:schemeClr val="accent2"/>
          </a:solidFill>
          <a:ln w="9525">
            <a:noFill/>
            <a:miter lim="800000"/>
            <a:headEnd/>
            <a:tailEnd/>
          </a:ln>
        </p:spPr>
        <p:txBody>
          <a:bodyPr lIns="62111" tIns="31055" rIns="62111" bIns="31055" anchor="ctr"/>
          <a:lstStyle/>
          <a:p>
            <a:pPr>
              <a:lnSpc>
                <a:spcPct val="130000"/>
              </a:lnSpc>
            </a:pPr>
            <a:endParaRPr lang="zh-CN" altLang="en-US" sz="1000" dirty="0">
              <a:latin typeface="微软雅黑" pitchFamily="34" charset="-122"/>
              <a:ea typeface="微软雅黑" pitchFamily="34" charset="-122"/>
            </a:endParaRPr>
          </a:p>
        </p:txBody>
      </p:sp>
      <p:sp>
        <p:nvSpPr>
          <p:cNvPr id="52" name="Text Box 20"/>
          <p:cNvSpPr txBox="1">
            <a:spLocks noChangeArrowheads="1"/>
          </p:cNvSpPr>
          <p:nvPr/>
        </p:nvSpPr>
        <p:spPr bwMode="auto">
          <a:xfrm>
            <a:off x="2486025" y="2676477"/>
            <a:ext cx="1401763" cy="702892"/>
          </a:xfrm>
          <a:prstGeom prst="rect">
            <a:avLst/>
          </a:prstGeom>
          <a:noFill/>
          <a:ln w="9525">
            <a:noFill/>
            <a:miter lim="800000"/>
            <a:headEnd/>
            <a:tailEnd/>
          </a:ln>
        </p:spPr>
        <p:txBody>
          <a:bodyPr lIns="62111" tIns="31055" rIns="62111" bIns="31055">
            <a:spAutoFit/>
          </a:bodyPr>
          <a:lstStyle/>
          <a:p>
            <a:pPr>
              <a:lnSpc>
                <a:spcPct val="130000"/>
              </a:lnSpc>
            </a:pPr>
            <a:r>
              <a:rPr lang="zh-CN" altLang="en-US" sz="800" dirty="0">
                <a:solidFill>
                  <a:srgbClr val="F8F8F8"/>
                </a:solidFill>
                <a:latin typeface="微软雅黑" pitchFamily="34" charset="-122"/>
                <a:ea typeface="微软雅黑" pitchFamily="34" charset="-122"/>
              </a:rPr>
              <a:t>您的内容打在这里，或者通过复制您的文本后，在此框中选择粘贴，并选择只保留文字。</a:t>
            </a:r>
          </a:p>
        </p:txBody>
      </p:sp>
      <p:sp>
        <p:nvSpPr>
          <p:cNvPr id="53" name="Text Box 21"/>
          <p:cNvSpPr txBox="1">
            <a:spLocks noChangeArrowheads="1"/>
          </p:cNvSpPr>
          <p:nvPr/>
        </p:nvSpPr>
        <p:spPr bwMode="auto">
          <a:xfrm>
            <a:off x="5240338" y="2676477"/>
            <a:ext cx="1401762" cy="702892"/>
          </a:xfrm>
          <a:prstGeom prst="rect">
            <a:avLst/>
          </a:prstGeom>
          <a:noFill/>
          <a:ln w="9525">
            <a:noFill/>
            <a:miter lim="800000"/>
            <a:headEnd/>
            <a:tailEnd/>
          </a:ln>
        </p:spPr>
        <p:txBody>
          <a:bodyPr lIns="62111" tIns="31055" rIns="62111" bIns="31055">
            <a:spAutoFit/>
          </a:bodyPr>
          <a:lstStyle/>
          <a:p>
            <a:pPr>
              <a:lnSpc>
                <a:spcPct val="130000"/>
              </a:lnSpc>
            </a:pPr>
            <a:r>
              <a:rPr lang="zh-CN" altLang="en-US" sz="800" dirty="0">
                <a:solidFill>
                  <a:srgbClr val="F8F8F8"/>
                </a:solidFill>
                <a:latin typeface="微软雅黑" pitchFamily="34" charset="-122"/>
                <a:ea typeface="微软雅黑" pitchFamily="34" charset="-122"/>
              </a:rPr>
              <a:t>您的内容打在这里，或者通过复制您的文本后，在此框中选择粘贴，并选择只保留文字。</a:t>
            </a:r>
          </a:p>
        </p:txBody>
      </p:sp>
      <p:grpSp>
        <p:nvGrpSpPr>
          <p:cNvPr id="4" name="Group 22"/>
          <p:cNvGrpSpPr/>
          <p:nvPr/>
        </p:nvGrpSpPr>
        <p:grpSpPr bwMode="auto">
          <a:xfrm>
            <a:off x="4199674" y="2005144"/>
            <a:ext cx="733160" cy="733910"/>
            <a:chOff x="0" y="0"/>
            <a:chExt cx="1700" cy="1700"/>
          </a:xfrm>
          <a:solidFill>
            <a:schemeClr val="bg1">
              <a:lumMod val="65000"/>
            </a:schemeClr>
          </a:solidFill>
        </p:grpSpPr>
        <p:sp>
          <p:nvSpPr>
            <p:cNvPr id="55" name="Oval 23"/>
            <p:cNvSpPr>
              <a:spLocks noChangeArrowheads="1"/>
            </p:cNvSpPr>
            <p:nvPr/>
          </p:nvSpPr>
          <p:spPr bwMode="auto">
            <a:xfrm>
              <a:off x="0" y="0"/>
              <a:ext cx="1700" cy="1700"/>
            </a:xfrm>
            <a:prstGeom prst="ellipse">
              <a:avLst/>
            </a:prstGeom>
            <a:solidFill>
              <a:schemeClr val="accent3"/>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auto">
                <a:lnSpc>
                  <a:spcPct val="130000"/>
                </a:lnSpc>
              </a:pPr>
              <a:endParaRPr lang="zh-CN" altLang="en-US" sz="1000" noProof="1">
                <a:latin typeface="微软雅黑" panose="020B0503020204020204" pitchFamily="34" charset="-122"/>
                <a:ea typeface="微软雅黑" panose="020B0503020204020204" pitchFamily="34" charset="-122"/>
              </a:endParaRPr>
            </a:p>
          </p:txBody>
        </p:sp>
        <p:sp>
          <p:nvSpPr>
            <p:cNvPr id="56" name="WordArt 24"/>
            <p:cNvSpPr>
              <a:spLocks noChangeArrowheads="1" noChangeShapeType="1"/>
            </p:cNvSpPr>
            <p:nvPr/>
          </p:nvSpPr>
          <p:spPr bwMode="auto">
            <a:xfrm>
              <a:off x="215" y="350"/>
              <a:ext cx="1245" cy="950"/>
            </a:xfrm>
            <a:prstGeom prst="rect">
              <a:avLst/>
            </a:prstGeom>
            <a:noFill/>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fontAlgn="auto">
                <a:lnSpc>
                  <a:spcPct val="130000"/>
                </a:lnSpc>
              </a:pPr>
              <a:r>
                <a:rPr lang="en-US" altLang="zh-CN" sz="1000" b="1" noProof="1">
                  <a:solidFill>
                    <a:srgbClr val="F8F8F8"/>
                  </a:solidFill>
                  <a:latin typeface="微软雅黑" panose="020B0503020204020204" pitchFamily="34" charset="-122"/>
                  <a:ea typeface="微软雅黑" panose="020B0503020204020204" pitchFamily="34" charset="-122"/>
                </a:rPr>
                <a:t>VS</a:t>
              </a:r>
              <a:endParaRPr lang="zh-CN" altLang="en-US" sz="1000" b="1" noProof="1">
                <a:solidFill>
                  <a:srgbClr val="F8F8F8"/>
                </a:solidFill>
                <a:latin typeface="微软雅黑" panose="020B0503020204020204" pitchFamily="34" charset="-122"/>
                <a:ea typeface="微软雅黑" panose="020B0503020204020204" pitchFamily="34" charset="-122"/>
              </a:endParaRPr>
            </a:p>
          </p:txBody>
        </p:sp>
      </p:grpSp>
      <p:sp>
        <p:nvSpPr>
          <p:cNvPr id="57" name="Rectangle 269"/>
          <p:cNvSpPr/>
          <p:nvPr/>
        </p:nvSpPr>
        <p:spPr>
          <a:xfrm>
            <a:off x="1116014" y="4062413"/>
            <a:ext cx="6985000" cy="596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2111" tIns="31055" rIns="62111" bIns="31055" anchor="ctr"/>
          <a:lstStyle/>
          <a:p>
            <a:pPr algn="ctr" fontAlgn="auto"/>
            <a:endParaRPr lang="en-US" sz="700" noProof="1">
              <a:solidFill>
                <a:schemeClr val="accent1">
                  <a:lumMod val="75000"/>
                </a:schemeClr>
              </a:solidFill>
              <a:latin typeface="微软雅黑" panose="020B0503020204020204" pitchFamily="34" charset="-122"/>
              <a:ea typeface="微软雅黑" panose="020B0503020204020204" pitchFamily="34" charset="-122"/>
            </a:endParaRPr>
          </a:p>
        </p:txBody>
      </p:sp>
      <p:sp>
        <p:nvSpPr>
          <p:cNvPr id="58" name="Text Box 7"/>
          <p:cNvSpPr txBox="1">
            <a:spLocks noChangeArrowheads="1"/>
          </p:cNvSpPr>
          <p:nvPr/>
        </p:nvSpPr>
        <p:spPr bwMode="auto">
          <a:xfrm>
            <a:off x="1547813" y="4168469"/>
            <a:ext cx="5986462" cy="351447"/>
          </a:xfrm>
          <a:prstGeom prst="rect">
            <a:avLst/>
          </a:prstGeom>
          <a:noFill/>
          <a:ln w="9525">
            <a:noFill/>
            <a:miter lim="800000"/>
            <a:headEnd/>
            <a:tailEnd/>
          </a:ln>
        </p:spPr>
        <p:txBody>
          <a:bodyPr lIns="31055" tIns="15528" rIns="31055" bIns="15528" anchor="ctr">
            <a:spAutoFit/>
          </a:bodyPr>
          <a:lstStyle/>
          <a:p>
            <a:pPr algn="ctr" defTabSz="739701">
              <a:lnSpc>
                <a:spcPct val="130000"/>
              </a:lnSpc>
            </a:pPr>
            <a:r>
              <a:rPr lang="zh-CN" altLang="en-US" sz="800" dirty="0">
                <a:solidFill>
                  <a:schemeClr val="bg1"/>
                </a:solidFill>
                <a:latin typeface="微软雅黑" pitchFamily="34" charset="-122"/>
                <a:ea typeface="微软雅黑" pitchFamily="34" charset="-122"/>
              </a:rPr>
              <a:t>您的内容打在这里，或者通过复制您的文本后，在此框中选择粘贴，并选择只保留文字。在此录入上述图表的综合描述说明，在此录入上述图表的综合描述说明。</a:t>
            </a:r>
            <a:endParaRPr lang="en-US" altLang="en-US" sz="800" dirty="0">
              <a:solidFill>
                <a:schemeClr val="bg1"/>
              </a:solidFill>
              <a:latin typeface="微软雅黑" pitchFamily="34" charset="-122"/>
              <a:ea typeface="微软雅黑" pitchFamily="34"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200"/>
                                  </p:stCondLst>
                                  <p:childTnLst>
                                    <p:set>
                                      <p:cBhvr>
                                        <p:cTn id="10" dur="1" fill="hold">
                                          <p:stCondLst>
                                            <p:cond delay="0"/>
                                          </p:stCondLst>
                                        </p:cTn>
                                        <p:tgtEl>
                                          <p:spTgt spid="48"/>
                                        </p:tgtEl>
                                        <p:attrNameLst>
                                          <p:attrName>style.visibility</p:attrName>
                                        </p:attrNameLst>
                                      </p:cBhvr>
                                      <p:to>
                                        <p:strVal val="visible"/>
                                      </p:to>
                                    </p:set>
                                    <p:anim calcmode="lin" valueType="num">
                                      <p:cBhvr>
                                        <p:cTn id="11" dur="500" fill="hold"/>
                                        <p:tgtEl>
                                          <p:spTgt spid="48"/>
                                        </p:tgtEl>
                                        <p:attrNameLst>
                                          <p:attrName>ppt_x</p:attrName>
                                        </p:attrNameLst>
                                      </p:cBhvr>
                                      <p:tavLst>
                                        <p:tav tm="0">
                                          <p:val>
                                            <p:strVal val="#ppt_x"/>
                                          </p:val>
                                        </p:tav>
                                        <p:tav tm="100000">
                                          <p:val>
                                            <p:strVal val="#ppt_x"/>
                                          </p:val>
                                        </p:tav>
                                      </p:tavLst>
                                    </p:anim>
                                    <p:anim calcmode="lin" valueType="num">
                                      <p:cBhvr>
                                        <p:cTn id="12" dur="500" fill="hold"/>
                                        <p:tgtEl>
                                          <p:spTgt spid="48"/>
                                        </p:tgtEl>
                                        <p:attrNameLst>
                                          <p:attrName>ppt_y</p:attrName>
                                        </p:attrNameLst>
                                      </p:cBhvr>
                                      <p:tavLst>
                                        <p:tav tm="0">
                                          <p:val>
                                            <p:strVal val="0-#ppt_h/2"/>
                                          </p:val>
                                        </p:tav>
                                        <p:tav tm="100000">
                                          <p:val>
                                            <p:strVal val="#ppt_y"/>
                                          </p:val>
                                        </p:tav>
                                      </p:tavLst>
                                    </p:anim>
                                  </p:childTnLst>
                                </p:cTn>
                              </p:par>
                            </p:childTnLst>
                          </p:cTn>
                        </p:par>
                        <p:par>
                          <p:cTn id="13" fill="hold">
                            <p:stCondLst>
                              <p:cond delay="700"/>
                            </p:stCondLst>
                            <p:childTnLst>
                              <p:par>
                                <p:cTn id="14" presetID="22" presetClass="entr" presetSubtype="1" fill="hold" grpId="0" nodeType="after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wipe(up)">
                                      <p:cBhvr>
                                        <p:cTn id="16" dur="500"/>
                                        <p:tgtEl>
                                          <p:spTgt spid="49"/>
                                        </p:tgtEl>
                                      </p:cBhvr>
                                    </p:animEffect>
                                  </p:childTnLst>
                                </p:cTn>
                              </p:par>
                              <p:par>
                                <p:cTn id="17" presetID="22" presetClass="entr" presetSubtype="1" fill="hold" grpId="0" nodeType="withEffect">
                                  <p:stCondLst>
                                    <p:cond delay="600"/>
                                  </p:stCondLst>
                                  <p:childTnLst>
                                    <p:set>
                                      <p:cBhvr>
                                        <p:cTn id="18" dur="1" fill="hold">
                                          <p:stCondLst>
                                            <p:cond delay="0"/>
                                          </p:stCondLst>
                                        </p:cTn>
                                        <p:tgtEl>
                                          <p:spTgt spid="52"/>
                                        </p:tgtEl>
                                        <p:attrNameLst>
                                          <p:attrName>style.visibility</p:attrName>
                                        </p:attrNameLst>
                                      </p:cBhvr>
                                      <p:to>
                                        <p:strVal val="visible"/>
                                      </p:to>
                                    </p:set>
                                    <p:animEffect transition="in" filter="wipe(up)">
                                      <p:cBhvr>
                                        <p:cTn id="19" dur="500"/>
                                        <p:tgtEl>
                                          <p:spTgt spid="52"/>
                                        </p:tgtEl>
                                      </p:cBhvr>
                                    </p:animEffect>
                                  </p:childTnLst>
                                </p:cTn>
                              </p:par>
                            </p:childTnLst>
                          </p:cTn>
                        </p:par>
                        <p:par>
                          <p:cTn id="20" fill="hold">
                            <p:stCondLst>
                              <p:cond delay="1800"/>
                            </p:stCondLst>
                            <p:childTnLst>
                              <p:par>
                                <p:cTn id="21" presetID="2" presetClass="entr" presetSubtype="4"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ppt_x</p:attrName>
                                        </p:attrNameLst>
                                      </p:cBhvr>
                                      <p:tavLst>
                                        <p:tav tm="0">
                                          <p:val>
                                            <p:strVal val="#ppt_x"/>
                                          </p:val>
                                        </p:tav>
                                        <p:tav tm="100000">
                                          <p:val>
                                            <p:strVal val="#ppt_x"/>
                                          </p:val>
                                        </p:tav>
                                      </p:tavLst>
                                    </p:anim>
                                    <p:anim calcmode="lin" valueType="num">
                                      <p:cBhvr>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200"/>
                                  </p:stCondLst>
                                  <p:childTnLst>
                                    <p:set>
                                      <p:cBhvr>
                                        <p:cTn id="26" dur="1" fill="hold">
                                          <p:stCondLst>
                                            <p:cond delay="0"/>
                                          </p:stCondLst>
                                        </p:cTn>
                                        <p:tgtEl>
                                          <p:spTgt spid="50"/>
                                        </p:tgtEl>
                                        <p:attrNameLst>
                                          <p:attrName>style.visibility</p:attrName>
                                        </p:attrNameLst>
                                      </p:cBhvr>
                                      <p:to>
                                        <p:strVal val="visible"/>
                                      </p:to>
                                    </p:set>
                                    <p:anim calcmode="lin" valueType="num">
                                      <p:cBhvr>
                                        <p:cTn id="27" dur="500" fill="hold"/>
                                        <p:tgtEl>
                                          <p:spTgt spid="50"/>
                                        </p:tgtEl>
                                        <p:attrNameLst>
                                          <p:attrName>ppt_x</p:attrName>
                                        </p:attrNameLst>
                                      </p:cBhvr>
                                      <p:tavLst>
                                        <p:tav tm="0">
                                          <p:val>
                                            <p:strVal val="#ppt_x"/>
                                          </p:val>
                                        </p:tav>
                                        <p:tav tm="100000">
                                          <p:val>
                                            <p:strVal val="#ppt_x"/>
                                          </p:val>
                                        </p:tav>
                                      </p:tavLst>
                                    </p:anim>
                                    <p:anim calcmode="lin" valueType="num">
                                      <p:cBhvr>
                                        <p:cTn id="28" dur="500" fill="hold"/>
                                        <p:tgtEl>
                                          <p:spTgt spid="50"/>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wipe(up)">
                                      <p:cBhvr>
                                        <p:cTn id="32" dur="500"/>
                                        <p:tgtEl>
                                          <p:spTgt spid="51"/>
                                        </p:tgtEl>
                                      </p:cBhvr>
                                    </p:animEffect>
                                  </p:childTnLst>
                                </p:cTn>
                              </p:par>
                            </p:childTnLst>
                          </p:cTn>
                        </p:par>
                        <p:par>
                          <p:cTn id="33" fill="hold">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wipe(up)">
                                      <p:cBhvr>
                                        <p:cTn id="36" dur="500"/>
                                        <p:tgtEl>
                                          <p:spTgt spid="53"/>
                                        </p:tgtEl>
                                      </p:cBhvr>
                                    </p:animEffect>
                                  </p:childTnLst>
                                </p:cTn>
                              </p:par>
                            </p:childTnLst>
                          </p:cTn>
                        </p:par>
                        <p:par>
                          <p:cTn id="37" fill="hold">
                            <p:stCondLst>
                              <p:cond delay="3500"/>
                            </p:stCondLst>
                            <p:childTnLst>
                              <p:par>
                                <p:cTn id="38" presetID="53" presetClass="entr" presetSubtype="16"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p:cTn id="40" dur="500" fill="hold"/>
                                        <p:tgtEl>
                                          <p:spTgt spid="4"/>
                                        </p:tgtEl>
                                        <p:attrNameLst>
                                          <p:attrName>ppt_w</p:attrName>
                                        </p:attrNameLst>
                                      </p:cBhvr>
                                      <p:tavLst>
                                        <p:tav tm="0">
                                          <p:val>
                                            <p:fltVal val="0"/>
                                          </p:val>
                                        </p:tav>
                                        <p:tav tm="100000">
                                          <p:val>
                                            <p:strVal val="#ppt_w"/>
                                          </p:val>
                                        </p:tav>
                                      </p:tavLst>
                                    </p:anim>
                                    <p:anim calcmode="lin" valueType="num">
                                      <p:cBhvr>
                                        <p:cTn id="41" dur="500" fill="hold"/>
                                        <p:tgtEl>
                                          <p:spTgt spid="4"/>
                                        </p:tgtEl>
                                        <p:attrNameLst>
                                          <p:attrName>ppt_h</p:attrName>
                                        </p:attrNameLst>
                                      </p:cBhvr>
                                      <p:tavLst>
                                        <p:tav tm="0">
                                          <p:val>
                                            <p:fltVal val="0"/>
                                          </p:val>
                                        </p:tav>
                                        <p:tav tm="100000">
                                          <p:val>
                                            <p:strVal val="#ppt_h"/>
                                          </p:val>
                                        </p:tav>
                                      </p:tavLst>
                                    </p:anim>
                                    <p:animEffect transition="in" filter="fade">
                                      <p:cBhvr>
                                        <p:cTn id="42" dur="500"/>
                                        <p:tgtEl>
                                          <p:spTgt spid="4"/>
                                        </p:tgtEl>
                                      </p:cBhvr>
                                    </p:animEffect>
                                  </p:childTnLst>
                                </p:cTn>
                              </p:par>
                            </p:childTnLst>
                          </p:cTn>
                        </p:par>
                        <p:par>
                          <p:cTn id="43" fill="hold">
                            <p:stCondLst>
                              <p:cond delay="4000"/>
                            </p:stCondLst>
                            <p:childTnLst>
                              <p:par>
                                <p:cTn id="44" presetID="2" presetClass="entr" presetSubtype="4" fill="hold" grpId="0" nodeType="afterEffect">
                                  <p:stCondLst>
                                    <p:cond delay="0"/>
                                  </p:stCondLst>
                                  <p:childTnLst>
                                    <p:set>
                                      <p:cBhvr>
                                        <p:cTn id="45" dur="1" fill="hold">
                                          <p:stCondLst>
                                            <p:cond delay="0"/>
                                          </p:stCondLst>
                                        </p:cTn>
                                        <p:tgtEl>
                                          <p:spTgt spid="57"/>
                                        </p:tgtEl>
                                        <p:attrNameLst>
                                          <p:attrName>style.visibility</p:attrName>
                                        </p:attrNameLst>
                                      </p:cBhvr>
                                      <p:to>
                                        <p:strVal val="visible"/>
                                      </p:to>
                                    </p:set>
                                    <p:anim calcmode="lin" valueType="num">
                                      <p:cBhvr>
                                        <p:cTn id="46" dur="250" fill="hold"/>
                                        <p:tgtEl>
                                          <p:spTgt spid="57"/>
                                        </p:tgtEl>
                                        <p:attrNameLst>
                                          <p:attrName>ppt_x</p:attrName>
                                        </p:attrNameLst>
                                      </p:cBhvr>
                                      <p:tavLst>
                                        <p:tav tm="0">
                                          <p:val>
                                            <p:strVal val="#ppt_x"/>
                                          </p:val>
                                        </p:tav>
                                        <p:tav tm="100000">
                                          <p:val>
                                            <p:strVal val="#ppt_x"/>
                                          </p:val>
                                        </p:tav>
                                      </p:tavLst>
                                    </p:anim>
                                    <p:anim calcmode="lin" valueType="num">
                                      <p:cBhvr>
                                        <p:cTn id="47" dur="250" fill="hold"/>
                                        <p:tgtEl>
                                          <p:spTgt spid="57"/>
                                        </p:tgtEl>
                                        <p:attrNameLst>
                                          <p:attrName>ppt_y</p:attrName>
                                        </p:attrNameLst>
                                      </p:cBhvr>
                                      <p:tavLst>
                                        <p:tav tm="0">
                                          <p:val>
                                            <p:strVal val="1+#ppt_h/2"/>
                                          </p:val>
                                        </p:tav>
                                        <p:tav tm="100000">
                                          <p:val>
                                            <p:strVal val="#ppt_y"/>
                                          </p:val>
                                        </p:tav>
                                      </p:tavLst>
                                    </p:anim>
                                  </p:childTnLst>
                                </p:cTn>
                              </p:par>
                            </p:childTnLst>
                          </p:cTn>
                        </p:par>
                        <p:par>
                          <p:cTn id="48" fill="hold">
                            <p:stCondLst>
                              <p:cond delay="4250"/>
                            </p:stCondLst>
                            <p:childTnLst>
                              <p:par>
                                <p:cTn id="49" presetID="2" presetClass="entr" presetSubtype="4" fill="hold" grpId="0" nodeType="afterEffect">
                                  <p:stCondLst>
                                    <p:cond delay="0"/>
                                  </p:stCondLst>
                                  <p:childTnLst>
                                    <p:set>
                                      <p:cBhvr>
                                        <p:cTn id="50" dur="1" fill="hold">
                                          <p:stCondLst>
                                            <p:cond delay="0"/>
                                          </p:stCondLst>
                                        </p:cTn>
                                        <p:tgtEl>
                                          <p:spTgt spid="58"/>
                                        </p:tgtEl>
                                        <p:attrNameLst>
                                          <p:attrName>style.visibility</p:attrName>
                                        </p:attrNameLst>
                                      </p:cBhvr>
                                      <p:to>
                                        <p:strVal val="visible"/>
                                      </p:to>
                                    </p:set>
                                    <p:anim calcmode="lin" valueType="num">
                                      <p:cBhvr>
                                        <p:cTn id="51" dur="250" fill="hold"/>
                                        <p:tgtEl>
                                          <p:spTgt spid="58"/>
                                        </p:tgtEl>
                                        <p:attrNameLst>
                                          <p:attrName>ppt_x</p:attrName>
                                        </p:attrNameLst>
                                      </p:cBhvr>
                                      <p:tavLst>
                                        <p:tav tm="0">
                                          <p:val>
                                            <p:strVal val="#ppt_x"/>
                                          </p:val>
                                        </p:tav>
                                        <p:tav tm="100000">
                                          <p:val>
                                            <p:strVal val="#ppt_x"/>
                                          </p:val>
                                        </p:tav>
                                      </p:tavLst>
                                    </p:anim>
                                    <p:anim calcmode="lin" valueType="num">
                                      <p:cBhvr>
                                        <p:cTn id="52" dur="25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P spid="49" grpId="0" animBg="1"/>
      <p:bldP spid="50" grpId="0" bldLvl="0" animBg="1"/>
      <p:bldP spid="51" grpId="0" animBg="1"/>
      <p:bldP spid="52" grpId="0" bldLvl="0"/>
      <p:bldP spid="53" grpId="0"/>
      <p:bldP spid="57" grpId="0" animBg="1"/>
      <p:bldP spid="5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31695" y="1682077"/>
            <a:ext cx="3162126" cy="2476499"/>
            <a:chOff x="1591445" y="2300385"/>
            <a:chExt cx="4446740" cy="3482386"/>
          </a:xfrm>
        </p:grpSpPr>
        <p:sp>
          <p:nvSpPr>
            <p:cNvPr id="28674" name="MH_Other_1"/>
            <p:cNvSpPr>
              <a:spLocks/>
            </p:cNvSpPr>
            <p:nvPr/>
          </p:nvSpPr>
          <p:spPr bwMode="auto">
            <a:xfrm>
              <a:off x="1591445" y="4054972"/>
              <a:ext cx="3964564" cy="189188"/>
            </a:xfrm>
            <a:custGeom>
              <a:avLst/>
              <a:gdLst>
                <a:gd name="T0" fmla="*/ 0 w 3759200"/>
                <a:gd name="T1" fmla="*/ 76116 h 179488"/>
                <a:gd name="T2" fmla="*/ 2070100 w 3759200"/>
                <a:gd name="T3" fmla="*/ 177602 h 179488"/>
                <a:gd name="T4" fmla="*/ 3759200 w 3759200"/>
                <a:gd name="T5" fmla="*/ 0 h 179488"/>
                <a:gd name="T6" fmla="*/ 0 60000 65536"/>
                <a:gd name="T7" fmla="*/ 0 60000 65536"/>
                <a:gd name="T8" fmla="*/ 0 60000 65536"/>
              </a:gdLst>
              <a:ahLst/>
              <a:cxnLst>
                <a:cxn ang="T6">
                  <a:pos x="T0" y="T1"/>
                </a:cxn>
                <a:cxn ang="T7">
                  <a:pos x="T2" y="T3"/>
                </a:cxn>
                <a:cxn ang="T8">
                  <a:pos x="T4" y="T5"/>
                </a:cxn>
              </a:cxnLst>
              <a:rect l="0" t="0" r="r" b="b"/>
              <a:pathLst>
                <a:path w="3759200" h="179488">
                  <a:moveTo>
                    <a:pt x="0" y="76200"/>
                  </a:moveTo>
                  <a:cubicBezTo>
                    <a:pt x="921808" y="129116"/>
                    <a:pt x="1443567" y="190500"/>
                    <a:pt x="2070100" y="177800"/>
                  </a:cubicBezTo>
                  <a:cubicBezTo>
                    <a:pt x="2696633" y="165100"/>
                    <a:pt x="3440641" y="86783"/>
                    <a:pt x="3759200" y="0"/>
                  </a:cubicBezTo>
                </a:path>
              </a:pathLst>
            </a:custGeom>
            <a:noFill/>
            <a:ln w="9525" cap="flat" cmpd="sng">
              <a:solidFill>
                <a:schemeClr val="accent4"/>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8675" name="MH_Other_2"/>
            <p:cNvSpPr>
              <a:spLocks/>
            </p:cNvSpPr>
            <p:nvPr/>
          </p:nvSpPr>
          <p:spPr bwMode="auto">
            <a:xfrm>
              <a:off x="1591445" y="2300385"/>
              <a:ext cx="3442206" cy="1861737"/>
            </a:xfrm>
            <a:custGeom>
              <a:avLst/>
              <a:gdLst>
                <a:gd name="T0" fmla="*/ 0 w 3263900"/>
                <a:gd name="T1" fmla="*/ 1778000 h 1778000"/>
                <a:gd name="T2" fmla="*/ 2070100 w 3263900"/>
                <a:gd name="T3" fmla="*/ 1016000 h 1778000"/>
                <a:gd name="T4" fmla="*/ 3263900 w 3263900"/>
                <a:gd name="T5" fmla="*/ 0 h 1778000"/>
                <a:gd name="T6" fmla="*/ 0 60000 65536"/>
                <a:gd name="T7" fmla="*/ 0 60000 65536"/>
                <a:gd name="T8" fmla="*/ 0 60000 65536"/>
              </a:gdLst>
              <a:ahLst/>
              <a:cxnLst>
                <a:cxn ang="T6">
                  <a:pos x="T0" y="T1"/>
                </a:cxn>
                <a:cxn ang="T7">
                  <a:pos x="T2" y="T3"/>
                </a:cxn>
                <a:cxn ang="T8">
                  <a:pos x="T4" y="T5"/>
                </a:cxn>
              </a:cxnLst>
              <a:rect l="0" t="0" r="r" b="b"/>
              <a:pathLst>
                <a:path w="3263900" h="1778000">
                  <a:moveTo>
                    <a:pt x="0" y="1778000"/>
                  </a:moveTo>
                  <a:cubicBezTo>
                    <a:pt x="594783" y="1656291"/>
                    <a:pt x="1526117" y="1312333"/>
                    <a:pt x="2070100" y="1016000"/>
                  </a:cubicBezTo>
                  <a:cubicBezTo>
                    <a:pt x="2614083" y="719667"/>
                    <a:pt x="2897716" y="483658"/>
                    <a:pt x="3263900" y="0"/>
                  </a:cubicBezTo>
                </a:path>
              </a:pathLst>
            </a:custGeom>
            <a:noFill/>
            <a:ln w="9525" cap="flat" cmpd="sng">
              <a:solidFill>
                <a:schemeClr val="accent4"/>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8676" name="MH_Other_3"/>
            <p:cNvSpPr>
              <a:spLocks/>
            </p:cNvSpPr>
            <p:nvPr/>
          </p:nvSpPr>
          <p:spPr bwMode="auto">
            <a:xfrm>
              <a:off x="1591445" y="3184375"/>
              <a:ext cx="4433347" cy="991141"/>
            </a:xfrm>
            <a:custGeom>
              <a:avLst/>
              <a:gdLst>
                <a:gd name="T0" fmla="*/ 0 w 4203700"/>
                <a:gd name="T1" fmla="*/ 939800 h 939800"/>
                <a:gd name="T2" fmla="*/ 2387600 w 4203700"/>
                <a:gd name="T3" fmla="*/ 622300 h 939800"/>
                <a:gd name="T4" fmla="*/ 4203700 w 4203700"/>
                <a:gd name="T5" fmla="*/ 0 h 939800"/>
                <a:gd name="T6" fmla="*/ 0 60000 65536"/>
                <a:gd name="T7" fmla="*/ 0 60000 65536"/>
                <a:gd name="T8" fmla="*/ 0 60000 65536"/>
              </a:gdLst>
              <a:ahLst/>
              <a:cxnLst>
                <a:cxn ang="T6">
                  <a:pos x="T0" y="T1"/>
                </a:cxn>
                <a:cxn ang="T7">
                  <a:pos x="T2" y="T3"/>
                </a:cxn>
                <a:cxn ang="T8">
                  <a:pos x="T4" y="T5"/>
                </a:cxn>
              </a:cxnLst>
              <a:rect l="0" t="0" r="r" b="b"/>
              <a:pathLst>
                <a:path w="4203700" h="939800">
                  <a:moveTo>
                    <a:pt x="0" y="939800"/>
                  </a:moveTo>
                  <a:cubicBezTo>
                    <a:pt x="919691" y="827616"/>
                    <a:pt x="1686983" y="778933"/>
                    <a:pt x="2387600" y="622300"/>
                  </a:cubicBezTo>
                  <a:cubicBezTo>
                    <a:pt x="3088217" y="465667"/>
                    <a:pt x="3722158" y="201083"/>
                    <a:pt x="4203700" y="0"/>
                  </a:cubicBezTo>
                </a:path>
              </a:pathLst>
            </a:custGeom>
            <a:noFill/>
            <a:ln w="9525" cap="flat" cmpd="sng">
              <a:solidFill>
                <a:schemeClr val="accent4"/>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8677" name="MH_Other_4"/>
            <p:cNvSpPr>
              <a:spLocks/>
            </p:cNvSpPr>
            <p:nvPr/>
          </p:nvSpPr>
          <p:spPr bwMode="auto">
            <a:xfrm>
              <a:off x="1658414" y="4162122"/>
              <a:ext cx="4379771" cy="723265"/>
            </a:xfrm>
            <a:custGeom>
              <a:avLst/>
              <a:gdLst>
                <a:gd name="T0" fmla="*/ 0 w 4152900"/>
                <a:gd name="T1" fmla="*/ 0 h 685800"/>
                <a:gd name="T2" fmla="*/ 2959100 w 4152900"/>
                <a:gd name="T3" fmla="*/ 368300 h 685800"/>
                <a:gd name="T4" fmla="*/ 4152900 w 4152900"/>
                <a:gd name="T5" fmla="*/ 685800 h 685800"/>
                <a:gd name="T6" fmla="*/ 0 60000 65536"/>
                <a:gd name="T7" fmla="*/ 0 60000 65536"/>
                <a:gd name="T8" fmla="*/ 0 60000 65536"/>
              </a:gdLst>
              <a:ahLst/>
              <a:cxnLst>
                <a:cxn ang="T6">
                  <a:pos x="T0" y="T1"/>
                </a:cxn>
                <a:cxn ang="T7">
                  <a:pos x="T2" y="T3"/>
                </a:cxn>
                <a:cxn ang="T8">
                  <a:pos x="T4" y="T5"/>
                </a:cxn>
              </a:cxnLst>
              <a:rect l="0" t="0" r="r" b="b"/>
              <a:pathLst>
                <a:path w="4152900" h="685800">
                  <a:moveTo>
                    <a:pt x="0" y="0"/>
                  </a:moveTo>
                  <a:cubicBezTo>
                    <a:pt x="1133475" y="127000"/>
                    <a:pt x="2266950" y="254000"/>
                    <a:pt x="2959100" y="368300"/>
                  </a:cubicBezTo>
                  <a:cubicBezTo>
                    <a:pt x="3651250" y="482600"/>
                    <a:pt x="3902075" y="584200"/>
                    <a:pt x="4152900" y="685800"/>
                  </a:cubicBezTo>
                </a:path>
              </a:pathLst>
            </a:custGeom>
            <a:noFill/>
            <a:ln w="9525" cap="flat" cmpd="sng">
              <a:solidFill>
                <a:schemeClr val="accent4"/>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8678" name="MH_Other_5"/>
            <p:cNvSpPr>
              <a:spLocks/>
            </p:cNvSpPr>
            <p:nvPr/>
          </p:nvSpPr>
          <p:spPr bwMode="auto">
            <a:xfrm>
              <a:off x="1604839" y="4162122"/>
              <a:ext cx="3428812" cy="1620649"/>
            </a:xfrm>
            <a:custGeom>
              <a:avLst/>
              <a:gdLst>
                <a:gd name="T0" fmla="*/ 0 w 3251200"/>
                <a:gd name="T1" fmla="*/ 0 h 1536700"/>
                <a:gd name="T2" fmla="*/ 2235200 w 3251200"/>
                <a:gd name="T3" fmla="*/ 787400 h 1536700"/>
                <a:gd name="T4" fmla="*/ 3251200 w 3251200"/>
                <a:gd name="T5" fmla="*/ 1536700 h 1536700"/>
                <a:gd name="T6" fmla="*/ 0 60000 65536"/>
                <a:gd name="T7" fmla="*/ 0 60000 65536"/>
                <a:gd name="T8" fmla="*/ 0 60000 65536"/>
              </a:gdLst>
              <a:ahLst/>
              <a:cxnLst>
                <a:cxn ang="T6">
                  <a:pos x="T0" y="T1"/>
                </a:cxn>
                <a:cxn ang="T7">
                  <a:pos x="T2" y="T3"/>
                </a:cxn>
                <a:cxn ang="T8">
                  <a:pos x="T4" y="T5"/>
                </a:cxn>
              </a:cxnLst>
              <a:rect l="0" t="0" r="r" b="b"/>
              <a:pathLst>
                <a:path w="3251200" h="1536700">
                  <a:moveTo>
                    <a:pt x="0" y="0"/>
                  </a:moveTo>
                  <a:cubicBezTo>
                    <a:pt x="1049866" y="208491"/>
                    <a:pt x="1693333" y="531283"/>
                    <a:pt x="2235200" y="787400"/>
                  </a:cubicBezTo>
                  <a:cubicBezTo>
                    <a:pt x="2777067" y="1043517"/>
                    <a:pt x="3141133" y="1359958"/>
                    <a:pt x="3251200" y="1536700"/>
                  </a:cubicBezTo>
                </a:path>
              </a:pathLst>
            </a:custGeom>
            <a:noFill/>
            <a:ln w="9525" cap="flat" cmpd="sng">
              <a:solidFill>
                <a:schemeClr val="accent4"/>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sp>
        <p:nvSpPr>
          <p:cNvPr id="28684" name="MH_Other_6"/>
          <p:cNvSpPr>
            <a:spLocks noChangeArrowheads="1"/>
          </p:cNvSpPr>
          <p:nvPr/>
        </p:nvSpPr>
        <p:spPr bwMode="auto">
          <a:xfrm>
            <a:off x="3358041" y="1412996"/>
            <a:ext cx="501226" cy="501253"/>
          </a:xfrm>
          <a:prstGeom prst="ellipse">
            <a:avLst/>
          </a:prstGeom>
          <a:solidFill>
            <a:schemeClr val="accent1"/>
          </a:solidFill>
          <a:ln w="28575">
            <a:noFill/>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dirty="0">
                <a:solidFill>
                  <a:srgbClr val="FFFFFF"/>
                </a:solidFill>
                <a:latin typeface="Calibri" panose="020F0502020204030204" pitchFamily="34" charset="0"/>
                <a:ea typeface="Gungsuh" panose="02030600000101010101" pitchFamily="18" charset="-127"/>
              </a:rPr>
              <a:t>01</a:t>
            </a:r>
            <a:endParaRPr lang="zh-CN" altLang="en-US" dirty="0">
              <a:solidFill>
                <a:srgbClr val="FFFFFF"/>
              </a:solidFill>
              <a:latin typeface="Calibri" panose="020F0502020204030204" pitchFamily="34" charset="0"/>
              <a:ea typeface="Gungsuh" panose="02030600000101010101" pitchFamily="18" charset="-127"/>
            </a:endParaRPr>
          </a:p>
        </p:txBody>
      </p:sp>
      <p:sp>
        <p:nvSpPr>
          <p:cNvPr id="28685" name="MH_Other_7"/>
          <p:cNvSpPr>
            <a:spLocks noChangeArrowheads="1"/>
          </p:cNvSpPr>
          <p:nvPr/>
        </p:nvSpPr>
        <p:spPr bwMode="auto">
          <a:xfrm>
            <a:off x="4054519" y="2016644"/>
            <a:ext cx="501225" cy="501253"/>
          </a:xfrm>
          <a:prstGeom prst="ellipse">
            <a:avLst/>
          </a:prstGeom>
          <a:solidFill>
            <a:schemeClr val="accent2"/>
          </a:solidFill>
          <a:ln w="28575">
            <a:noFill/>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dirty="0">
                <a:solidFill>
                  <a:srgbClr val="FFFFFF"/>
                </a:solidFill>
                <a:latin typeface="Calibri" panose="020F0502020204030204" pitchFamily="34" charset="0"/>
                <a:ea typeface="Gungsuh" panose="02030600000101010101" pitchFamily="18" charset="-127"/>
              </a:rPr>
              <a:t>02</a:t>
            </a:r>
            <a:endParaRPr lang="zh-CN" altLang="en-US" dirty="0">
              <a:solidFill>
                <a:srgbClr val="FFFFFF"/>
              </a:solidFill>
              <a:latin typeface="Calibri" panose="020F0502020204030204" pitchFamily="34" charset="0"/>
              <a:ea typeface="Gungsuh" panose="02030600000101010101" pitchFamily="18" charset="-127"/>
            </a:endParaRPr>
          </a:p>
        </p:txBody>
      </p:sp>
      <p:sp>
        <p:nvSpPr>
          <p:cNvPr id="28686" name="MH_Other_8"/>
          <p:cNvSpPr>
            <a:spLocks noChangeArrowheads="1"/>
          </p:cNvSpPr>
          <p:nvPr/>
        </p:nvSpPr>
        <p:spPr bwMode="auto">
          <a:xfrm>
            <a:off x="3698541" y="2667916"/>
            <a:ext cx="501226" cy="502444"/>
          </a:xfrm>
          <a:prstGeom prst="ellipse">
            <a:avLst/>
          </a:prstGeom>
          <a:solidFill>
            <a:schemeClr val="accent3"/>
          </a:solidFill>
          <a:ln w="28575">
            <a:noFill/>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dirty="0">
                <a:solidFill>
                  <a:srgbClr val="FFFFFF"/>
                </a:solidFill>
                <a:latin typeface="Calibri" panose="020F0502020204030204" pitchFamily="34" charset="0"/>
                <a:ea typeface="Gungsuh" panose="02030600000101010101" pitchFamily="18" charset="-127"/>
              </a:rPr>
              <a:t>03</a:t>
            </a:r>
            <a:endParaRPr lang="zh-CN" altLang="en-US" dirty="0">
              <a:solidFill>
                <a:srgbClr val="FFFFFF"/>
              </a:solidFill>
              <a:latin typeface="Calibri" panose="020F0502020204030204" pitchFamily="34" charset="0"/>
              <a:ea typeface="Gungsuh" panose="02030600000101010101" pitchFamily="18" charset="-127"/>
            </a:endParaRPr>
          </a:p>
        </p:txBody>
      </p:sp>
      <p:sp>
        <p:nvSpPr>
          <p:cNvPr id="28687" name="MH_Other_9"/>
          <p:cNvSpPr>
            <a:spLocks noChangeArrowheads="1"/>
          </p:cNvSpPr>
          <p:nvPr/>
        </p:nvSpPr>
        <p:spPr bwMode="auto">
          <a:xfrm>
            <a:off x="4052138" y="3223937"/>
            <a:ext cx="501225" cy="502444"/>
          </a:xfrm>
          <a:prstGeom prst="ellipse">
            <a:avLst/>
          </a:prstGeom>
          <a:solidFill>
            <a:schemeClr val="accent4"/>
          </a:solidFill>
          <a:ln w="28575">
            <a:noFill/>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dirty="0">
                <a:solidFill>
                  <a:srgbClr val="FFFFFF"/>
                </a:solidFill>
                <a:latin typeface="Calibri" panose="020F0502020204030204" pitchFamily="34" charset="0"/>
                <a:ea typeface="Gungsuh" panose="02030600000101010101" pitchFamily="18" charset="-127"/>
              </a:rPr>
              <a:t>04</a:t>
            </a:r>
            <a:endParaRPr lang="zh-CN" altLang="en-US" dirty="0">
              <a:solidFill>
                <a:srgbClr val="FFFFFF"/>
              </a:solidFill>
              <a:latin typeface="Calibri" panose="020F0502020204030204" pitchFamily="34" charset="0"/>
              <a:ea typeface="Gungsuh" panose="02030600000101010101" pitchFamily="18" charset="-127"/>
            </a:endParaRPr>
          </a:p>
        </p:txBody>
      </p:sp>
      <p:sp>
        <p:nvSpPr>
          <p:cNvPr id="28688" name="MH_Other_10"/>
          <p:cNvSpPr>
            <a:spLocks noChangeArrowheads="1"/>
          </p:cNvSpPr>
          <p:nvPr/>
        </p:nvSpPr>
        <p:spPr bwMode="auto">
          <a:xfrm>
            <a:off x="3334230" y="3924024"/>
            <a:ext cx="501226" cy="501253"/>
          </a:xfrm>
          <a:prstGeom prst="ellipse">
            <a:avLst/>
          </a:prstGeom>
          <a:solidFill>
            <a:schemeClr val="accent1"/>
          </a:solidFill>
          <a:ln w="28575">
            <a:noFill/>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dirty="0">
                <a:solidFill>
                  <a:srgbClr val="FFFFFF"/>
                </a:solidFill>
                <a:latin typeface="Calibri" panose="020F0502020204030204" pitchFamily="34" charset="0"/>
                <a:ea typeface="Gungsuh" panose="02030600000101010101" pitchFamily="18" charset="-127"/>
              </a:rPr>
              <a:t>05</a:t>
            </a:r>
            <a:endParaRPr lang="zh-CN" altLang="en-US" dirty="0">
              <a:solidFill>
                <a:srgbClr val="FFFFFF"/>
              </a:solidFill>
              <a:latin typeface="Calibri" panose="020F0502020204030204" pitchFamily="34" charset="0"/>
              <a:ea typeface="Gungsuh" panose="02030600000101010101" pitchFamily="18" charset="-127"/>
            </a:endParaRPr>
          </a:p>
        </p:txBody>
      </p:sp>
      <p:sp>
        <p:nvSpPr>
          <p:cNvPr id="28689" name="MH_Title_1"/>
          <p:cNvSpPr>
            <a:spLocks noChangeArrowheads="1"/>
          </p:cNvSpPr>
          <p:nvPr/>
        </p:nvSpPr>
        <p:spPr bwMode="auto">
          <a:xfrm>
            <a:off x="-17557" y="2132633"/>
            <a:ext cx="1177826" cy="1702292"/>
          </a:xfrm>
          <a:custGeom>
            <a:avLst/>
            <a:gdLst>
              <a:gd name="T0" fmla="*/ 272796 w 1159484"/>
              <a:gd name="T1" fmla="*/ 1430 h 1674380"/>
              <a:gd name="T2" fmla="*/ 986253 w 1159484"/>
              <a:gd name="T3" fmla="*/ 329551 h 1674380"/>
              <a:gd name="T4" fmla="*/ 983624 w 1159484"/>
              <a:gd name="T5" fmla="*/ 1349563 h 1674380"/>
              <a:gd name="T6" fmla="*/ 0 w 1159484"/>
              <a:gd name="T7" fmla="*/ 1611015 h 1674380"/>
              <a:gd name="T8" fmla="*/ 3991 w 1159484"/>
              <a:gd name="T9" fmla="*/ 63005 h 1674380"/>
              <a:gd name="T10" fmla="*/ 272796 w 1159484"/>
              <a:gd name="T11" fmla="*/ 1430 h 1674380"/>
              <a:gd name="T12" fmla="*/ 0 60000 65536"/>
              <a:gd name="T13" fmla="*/ 0 60000 65536"/>
              <a:gd name="T14" fmla="*/ 0 60000 65536"/>
              <a:gd name="T15" fmla="*/ 0 60000 65536"/>
              <a:gd name="T16" fmla="*/ 0 60000 65536"/>
              <a:gd name="T17" fmla="*/ 0 60000 65536"/>
              <a:gd name="T18" fmla="*/ 0 w 1159484"/>
              <a:gd name="T19" fmla="*/ 0 h 1674380"/>
              <a:gd name="T20" fmla="*/ 1159484 w 1159484"/>
              <a:gd name="T21" fmla="*/ 1674380 h 1674380"/>
            </a:gdLst>
            <a:ahLst/>
            <a:cxnLst>
              <a:cxn ang="T12">
                <a:pos x="T0" y="T1"/>
              </a:cxn>
              <a:cxn ang="T13">
                <a:pos x="T2" y="T3"/>
              </a:cxn>
              <a:cxn ang="T14">
                <a:pos x="T4" y="T5"/>
              </a:cxn>
              <a:cxn ang="T15">
                <a:pos x="T6" y="T7"/>
              </a:cxn>
              <a:cxn ang="T16">
                <a:pos x="T8" y="T9"/>
              </a:cxn>
              <a:cxn ang="T17">
                <a:pos x="T10" y="T11"/>
              </a:cxn>
            </a:cxnLst>
            <a:rect l="T18" t="T19" r="T20" b="T21"/>
            <a:pathLst>
              <a:path w="1159484" h="1674380">
                <a:moveTo>
                  <a:pt x="273226" y="1430"/>
                </a:moveTo>
                <a:cubicBezTo>
                  <a:pt x="545324" y="-14516"/>
                  <a:pt x="815402" y="103404"/>
                  <a:pt x="987809" y="329296"/>
                </a:cubicBezTo>
                <a:cubicBezTo>
                  <a:pt x="1217686" y="630485"/>
                  <a:pt x="1216605" y="1048522"/>
                  <a:pt x="985175" y="1348519"/>
                </a:cubicBezTo>
                <a:cubicBezTo>
                  <a:pt x="753745" y="1648515"/>
                  <a:pt x="349672" y="1755668"/>
                  <a:pt x="0" y="1609769"/>
                </a:cubicBezTo>
                <a:lnTo>
                  <a:pt x="3997" y="62957"/>
                </a:lnTo>
                <a:cubicBezTo>
                  <a:pt x="91603" y="26935"/>
                  <a:pt x="182527" y="6745"/>
                  <a:pt x="273226" y="1430"/>
                </a:cubicBezTo>
                <a:close/>
              </a:path>
            </a:pathLst>
          </a:custGeom>
          <a:solidFill>
            <a:schemeClr val="accent1"/>
          </a:solidFill>
          <a:ln w="28575">
            <a:noFill/>
          </a:ln>
        </p:spPr>
        <p:txBody>
          <a:bodyPr lIns="0" tIns="0" rIns="80944"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700" dirty="0">
                <a:solidFill>
                  <a:srgbClr val="FFFFFF"/>
                </a:solidFill>
                <a:ea typeface="微软雅黑" panose="020B0503020204020204" pitchFamily="34" charset="-122"/>
                <a:cs typeface="Arial" panose="020B0604020202020204" pitchFamily="34" charset="0"/>
              </a:rPr>
              <a:t>THE TITLE</a:t>
            </a:r>
            <a:endParaRPr lang="zh-CN" altLang="en-US" sz="1700" dirty="0">
              <a:solidFill>
                <a:srgbClr val="FFFFFF"/>
              </a:solidFill>
              <a:ea typeface="微软雅黑" panose="020B0503020204020204" pitchFamily="34" charset="-122"/>
              <a:cs typeface="Arial" panose="020B0604020202020204" pitchFamily="34" charset="0"/>
            </a:endParaRPr>
          </a:p>
        </p:txBody>
      </p:sp>
      <p:sp>
        <p:nvSpPr>
          <p:cNvPr id="21" name="TextBox 23"/>
          <p:cNvSpPr txBox="1"/>
          <p:nvPr/>
        </p:nvSpPr>
        <p:spPr>
          <a:xfrm>
            <a:off x="4314917" y="1428002"/>
            <a:ext cx="2677084" cy="434979"/>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50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a:t>
            </a:r>
            <a:r>
              <a:rPr lang="zh-CN" altLang="en-US" sz="800" dirty="0" smtClean="0">
                <a:solidFill>
                  <a:schemeClr val="bg1">
                    <a:lumMod val="50000"/>
                  </a:schemeClr>
                </a:solidFill>
                <a:latin typeface="Arial" panose="020B0604020202020204" pitchFamily="34" charset="0"/>
                <a:ea typeface="微软雅黑" panose="020B0503020204020204" pitchFamily="34" charset="-122"/>
                <a:cs typeface="+mn-ea"/>
                <a:sym typeface="+mn-lt"/>
              </a:rPr>
              <a:t>字</a:t>
            </a:r>
            <a:endParaRPr lang="en-GB" altLang="zh-CN" sz="800" dirty="0">
              <a:solidFill>
                <a:schemeClr val="bg1">
                  <a:lumMod val="50000"/>
                </a:schemeClr>
              </a:solidFill>
              <a:latin typeface="Arial" panose="020B0604020202020204" pitchFamily="34" charset="0"/>
              <a:ea typeface="微软雅黑" panose="020B0503020204020204" pitchFamily="34" charset="-122"/>
              <a:cs typeface="+mn-ea"/>
              <a:sym typeface="+mn-lt"/>
            </a:endParaRPr>
          </a:p>
        </p:txBody>
      </p:sp>
      <p:sp>
        <p:nvSpPr>
          <p:cNvPr id="22" name="TextBox 24"/>
          <p:cNvSpPr txBox="1"/>
          <p:nvPr/>
        </p:nvSpPr>
        <p:spPr>
          <a:xfrm>
            <a:off x="4314917" y="1229224"/>
            <a:ext cx="1208342" cy="250256"/>
          </a:xfrm>
          <a:prstGeom prst="rect">
            <a:avLst/>
          </a:prstGeom>
          <a:noFill/>
        </p:spPr>
        <p:txBody>
          <a:bodyPr wrap="none" lIns="65012" tIns="32506" rIns="65012" bIns="32506" rtlCol="0">
            <a:spAutoFit/>
          </a:bodyPr>
          <a:lstStyle/>
          <a:p>
            <a:r>
              <a:rPr lang="zh-CN" altLang="en-US" sz="1200" b="1" dirty="0">
                <a:solidFill>
                  <a:schemeClr val="bg1">
                    <a:lumMod val="50000"/>
                  </a:schemeClr>
                </a:solidFill>
                <a:ea typeface="微软雅黑" panose="020B0503020204020204" pitchFamily="34" charset="-122"/>
              </a:rPr>
              <a:t>请替换文字内容</a:t>
            </a:r>
          </a:p>
        </p:txBody>
      </p:sp>
      <p:sp>
        <p:nvSpPr>
          <p:cNvPr id="23" name="TextBox 23"/>
          <p:cNvSpPr txBox="1"/>
          <p:nvPr/>
        </p:nvSpPr>
        <p:spPr>
          <a:xfrm>
            <a:off x="4660357" y="2143127"/>
            <a:ext cx="2677084" cy="434979"/>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50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a:t>
            </a:r>
            <a:r>
              <a:rPr lang="zh-CN" altLang="en-US" sz="800" dirty="0" smtClean="0">
                <a:solidFill>
                  <a:schemeClr val="bg1">
                    <a:lumMod val="50000"/>
                  </a:schemeClr>
                </a:solidFill>
                <a:latin typeface="Arial" panose="020B0604020202020204" pitchFamily="34" charset="0"/>
                <a:ea typeface="微软雅黑" panose="020B0503020204020204" pitchFamily="34" charset="-122"/>
                <a:cs typeface="+mn-ea"/>
                <a:sym typeface="+mn-lt"/>
              </a:rPr>
              <a:t>字</a:t>
            </a:r>
            <a:endParaRPr lang="en-GB" altLang="zh-CN" sz="800" dirty="0">
              <a:solidFill>
                <a:schemeClr val="bg1">
                  <a:lumMod val="50000"/>
                </a:schemeClr>
              </a:solidFill>
              <a:latin typeface="Arial" panose="020B0604020202020204" pitchFamily="34" charset="0"/>
              <a:ea typeface="微软雅黑" panose="020B0503020204020204" pitchFamily="34" charset="-122"/>
              <a:cs typeface="+mn-ea"/>
              <a:sym typeface="+mn-lt"/>
            </a:endParaRPr>
          </a:p>
        </p:txBody>
      </p:sp>
      <p:sp>
        <p:nvSpPr>
          <p:cNvPr id="24" name="TextBox 24"/>
          <p:cNvSpPr txBox="1"/>
          <p:nvPr/>
        </p:nvSpPr>
        <p:spPr>
          <a:xfrm>
            <a:off x="4660357" y="1944349"/>
            <a:ext cx="1208342" cy="250256"/>
          </a:xfrm>
          <a:prstGeom prst="rect">
            <a:avLst/>
          </a:prstGeom>
          <a:noFill/>
        </p:spPr>
        <p:txBody>
          <a:bodyPr wrap="none" lIns="65012" tIns="32506" rIns="65012" bIns="32506" rtlCol="0">
            <a:spAutoFit/>
          </a:bodyPr>
          <a:lstStyle/>
          <a:p>
            <a:r>
              <a:rPr lang="zh-CN" altLang="en-US" sz="1200" b="1" dirty="0">
                <a:solidFill>
                  <a:schemeClr val="bg1">
                    <a:lumMod val="50000"/>
                  </a:schemeClr>
                </a:solidFill>
                <a:ea typeface="微软雅黑" panose="020B0503020204020204" pitchFamily="34" charset="-122"/>
              </a:rPr>
              <a:t>请替换文字内容</a:t>
            </a:r>
          </a:p>
        </p:txBody>
      </p:sp>
      <p:sp>
        <p:nvSpPr>
          <p:cNvPr id="25" name="TextBox 23"/>
          <p:cNvSpPr txBox="1"/>
          <p:nvPr/>
        </p:nvSpPr>
        <p:spPr>
          <a:xfrm>
            <a:off x="4443610" y="2832453"/>
            <a:ext cx="2677084" cy="434979"/>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50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a:t>
            </a:r>
            <a:r>
              <a:rPr lang="zh-CN" altLang="en-US" sz="800" dirty="0" smtClean="0">
                <a:solidFill>
                  <a:schemeClr val="bg1">
                    <a:lumMod val="50000"/>
                  </a:schemeClr>
                </a:solidFill>
                <a:latin typeface="Arial" panose="020B0604020202020204" pitchFamily="34" charset="0"/>
                <a:ea typeface="微软雅黑" panose="020B0503020204020204" pitchFamily="34" charset="-122"/>
                <a:cs typeface="+mn-ea"/>
                <a:sym typeface="+mn-lt"/>
              </a:rPr>
              <a:t>字</a:t>
            </a:r>
            <a:endParaRPr lang="en-GB" altLang="zh-CN" sz="800" dirty="0">
              <a:solidFill>
                <a:schemeClr val="bg1">
                  <a:lumMod val="50000"/>
                </a:schemeClr>
              </a:solidFill>
              <a:latin typeface="Arial" panose="020B0604020202020204" pitchFamily="34" charset="0"/>
              <a:ea typeface="微软雅黑" panose="020B0503020204020204" pitchFamily="34" charset="-122"/>
              <a:cs typeface="+mn-ea"/>
              <a:sym typeface="+mn-lt"/>
            </a:endParaRPr>
          </a:p>
        </p:txBody>
      </p:sp>
      <p:sp>
        <p:nvSpPr>
          <p:cNvPr id="26" name="TextBox 24"/>
          <p:cNvSpPr txBox="1"/>
          <p:nvPr/>
        </p:nvSpPr>
        <p:spPr>
          <a:xfrm>
            <a:off x="4443610" y="2633675"/>
            <a:ext cx="1208342" cy="250256"/>
          </a:xfrm>
          <a:prstGeom prst="rect">
            <a:avLst/>
          </a:prstGeom>
          <a:noFill/>
        </p:spPr>
        <p:txBody>
          <a:bodyPr wrap="none" lIns="65012" tIns="32506" rIns="65012" bIns="32506" rtlCol="0">
            <a:spAutoFit/>
          </a:bodyPr>
          <a:lstStyle/>
          <a:p>
            <a:r>
              <a:rPr lang="zh-CN" altLang="en-US" sz="1200" b="1" dirty="0">
                <a:solidFill>
                  <a:schemeClr val="bg1">
                    <a:lumMod val="50000"/>
                  </a:schemeClr>
                </a:solidFill>
                <a:ea typeface="微软雅黑" panose="020B0503020204020204" pitchFamily="34" charset="-122"/>
              </a:rPr>
              <a:t>请替换文字内容</a:t>
            </a:r>
          </a:p>
        </p:txBody>
      </p:sp>
      <p:sp>
        <p:nvSpPr>
          <p:cNvPr id="27" name="TextBox 23"/>
          <p:cNvSpPr txBox="1"/>
          <p:nvPr/>
        </p:nvSpPr>
        <p:spPr>
          <a:xfrm>
            <a:off x="4667130" y="3469182"/>
            <a:ext cx="2677084" cy="434979"/>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50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a:t>
            </a:r>
            <a:r>
              <a:rPr lang="zh-CN" altLang="en-US" sz="800" dirty="0" smtClean="0">
                <a:solidFill>
                  <a:schemeClr val="bg1">
                    <a:lumMod val="50000"/>
                  </a:schemeClr>
                </a:solidFill>
                <a:latin typeface="Arial" panose="020B0604020202020204" pitchFamily="34" charset="0"/>
                <a:ea typeface="微软雅黑" panose="020B0503020204020204" pitchFamily="34" charset="-122"/>
                <a:cs typeface="+mn-ea"/>
                <a:sym typeface="+mn-lt"/>
              </a:rPr>
              <a:t>字</a:t>
            </a:r>
            <a:endParaRPr lang="en-GB" altLang="zh-CN" sz="800" dirty="0">
              <a:solidFill>
                <a:schemeClr val="bg1">
                  <a:lumMod val="50000"/>
                </a:schemeClr>
              </a:solidFill>
              <a:latin typeface="Arial" panose="020B0604020202020204" pitchFamily="34" charset="0"/>
              <a:ea typeface="微软雅黑" panose="020B0503020204020204" pitchFamily="34" charset="-122"/>
              <a:cs typeface="+mn-ea"/>
              <a:sym typeface="+mn-lt"/>
            </a:endParaRPr>
          </a:p>
        </p:txBody>
      </p:sp>
      <p:sp>
        <p:nvSpPr>
          <p:cNvPr id="28" name="TextBox 24"/>
          <p:cNvSpPr txBox="1"/>
          <p:nvPr/>
        </p:nvSpPr>
        <p:spPr>
          <a:xfrm>
            <a:off x="4667130" y="3270404"/>
            <a:ext cx="1208342" cy="250256"/>
          </a:xfrm>
          <a:prstGeom prst="rect">
            <a:avLst/>
          </a:prstGeom>
          <a:noFill/>
        </p:spPr>
        <p:txBody>
          <a:bodyPr wrap="none" lIns="65012" tIns="32506" rIns="65012" bIns="32506" rtlCol="0">
            <a:spAutoFit/>
          </a:bodyPr>
          <a:lstStyle/>
          <a:p>
            <a:r>
              <a:rPr lang="zh-CN" altLang="en-US" sz="1200" b="1" dirty="0">
                <a:solidFill>
                  <a:schemeClr val="bg1">
                    <a:lumMod val="50000"/>
                  </a:schemeClr>
                </a:solidFill>
                <a:ea typeface="微软雅黑" panose="020B0503020204020204" pitchFamily="34" charset="-122"/>
              </a:rPr>
              <a:t>请替换文字内容</a:t>
            </a:r>
          </a:p>
        </p:txBody>
      </p:sp>
      <p:sp>
        <p:nvSpPr>
          <p:cNvPr id="29" name="TextBox 23"/>
          <p:cNvSpPr txBox="1"/>
          <p:nvPr/>
        </p:nvSpPr>
        <p:spPr>
          <a:xfrm>
            <a:off x="4111717" y="4236905"/>
            <a:ext cx="2677084" cy="434979"/>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50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a:t>
            </a:r>
            <a:r>
              <a:rPr lang="zh-CN" altLang="en-US" sz="800" dirty="0" smtClean="0">
                <a:solidFill>
                  <a:schemeClr val="bg1">
                    <a:lumMod val="50000"/>
                  </a:schemeClr>
                </a:solidFill>
                <a:latin typeface="Arial" panose="020B0604020202020204" pitchFamily="34" charset="0"/>
                <a:ea typeface="微软雅黑" panose="020B0503020204020204" pitchFamily="34" charset="-122"/>
                <a:cs typeface="+mn-ea"/>
                <a:sym typeface="+mn-lt"/>
              </a:rPr>
              <a:t>字</a:t>
            </a:r>
            <a:endParaRPr lang="en-GB" altLang="zh-CN" sz="800" dirty="0">
              <a:solidFill>
                <a:schemeClr val="bg1">
                  <a:lumMod val="50000"/>
                </a:schemeClr>
              </a:solidFill>
              <a:latin typeface="Arial" panose="020B0604020202020204" pitchFamily="34" charset="0"/>
              <a:ea typeface="微软雅黑" panose="020B0503020204020204" pitchFamily="34" charset="-122"/>
              <a:cs typeface="+mn-ea"/>
              <a:sym typeface="+mn-lt"/>
            </a:endParaRPr>
          </a:p>
        </p:txBody>
      </p:sp>
      <p:sp>
        <p:nvSpPr>
          <p:cNvPr id="30" name="TextBox 24"/>
          <p:cNvSpPr txBox="1"/>
          <p:nvPr/>
        </p:nvSpPr>
        <p:spPr>
          <a:xfrm>
            <a:off x="4111717" y="4038127"/>
            <a:ext cx="1152681" cy="240763"/>
          </a:xfrm>
          <a:prstGeom prst="rect">
            <a:avLst/>
          </a:prstGeom>
          <a:noFill/>
        </p:spPr>
        <p:txBody>
          <a:bodyPr wrap="none" lIns="65012" tIns="32506" rIns="65012" bIns="32506" rtlCol="0">
            <a:spAutoFit/>
          </a:bodyPr>
          <a:lstStyle/>
          <a:p>
            <a:r>
              <a:rPr lang="zh-CN" altLang="en-US" sz="1100" b="1" dirty="0">
                <a:solidFill>
                  <a:schemeClr val="bg1">
                    <a:lumMod val="50000"/>
                  </a:schemeClr>
                </a:solidFill>
                <a:ea typeface="微软雅黑" panose="020B0503020204020204" pitchFamily="34" charset="-122"/>
              </a:rPr>
              <a:t>请替换文字内容</a:t>
            </a:r>
          </a:p>
        </p:txBody>
      </p:sp>
    </p:spTree>
    <p:extLst>
      <p:ext uri="{BB962C8B-B14F-4D97-AF65-F5344CB8AC3E}">
        <p14:creationId xmlns:p14="http://schemas.microsoft.com/office/powerpoint/2010/main" val="635921076"/>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8689"/>
                                        </p:tgtEl>
                                        <p:attrNameLst>
                                          <p:attrName>style.visibility</p:attrName>
                                        </p:attrNameLst>
                                      </p:cBhvr>
                                      <p:to>
                                        <p:strVal val="visible"/>
                                      </p:to>
                                    </p:set>
                                    <p:anim calcmode="lin" valueType="num">
                                      <p:cBhvr additive="base">
                                        <p:cTn id="7" dur="500" fill="hold"/>
                                        <p:tgtEl>
                                          <p:spTgt spid="28689"/>
                                        </p:tgtEl>
                                        <p:attrNameLst>
                                          <p:attrName>ppt_x</p:attrName>
                                        </p:attrNameLst>
                                      </p:cBhvr>
                                      <p:tavLst>
                                        <p:tav tm="0">
                                          <p:val>
                                            <p:strVal val="0-#ppt_w/2"/>
                                          </p:val>
                                        </p:tav>
                                        <p:tav tm="100000">
                                          <p:val>
                                            <p:strVal val="#ppt_x"/>
                                          </p:val>
                                        </p:tav>
                                      </p:tavLst>
                                    </p:anim>
                                    <p:anim calcmode="lin" valueType="num">
                                      <p:cBhvr additive="base">
                                        <p:cTn id="8" dur="500" fill="hold"/>
                                        <p:tgtEl>
                                          <p:spTgt spid="2868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8684"/>
                                        </p:tgtEl>
                                        <p:attrNameLst>
                                          <p:attrName>style.visibility</p:attrName>
                                        </p:attrNameLst>
                                      </p:cBhvr>
                                      <p:to>
                                        <p:strVal val="visible"/>
                                      </p:to>
                                    </p:set>
                                    <p:animEffect transition="in" filter="wipe(left)">
                                      <p:cBhvr>
                                        <p:cTn id="16" dur="500"/>
                                        <p:tgtEl>
                                          <p:spTgt spid="2868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8685"/>
                                        </p:tgtEl>
                                        <p:attrNameLst>
                                          <p:attrName>style.visibility</p:attrName>
                                        </p:attrNameLst>
                                      </p:cBhvr>
                                      <p:to>
                                        <p:strVal val="visible"/>
                                      </p:to>
                                    </p:set>
                                    <p:animEffect transition="in" filter="wipe(left)">
                                      <p:cBhvr>
                                        <p:cTn id="19" dur="500"/>
                                        <p:tgtEl>
                                          <p:spTgt spid="2868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8686"/>
                                        </p:tgtEl>
                                        <p:attrNameLst>
                                          <p:attrName>style.visibility</p:attrName>
                                        </p:attrNameLst>
                                      </p:cBhvr>
                                      <p:to>
                                        <p:strVal val="visible"/>
                                      </p:to>
                                    </p:set>
                                    <p:animEffect transition="in" filter="wipe(left)">
                                      <p:cBhvr>
                                        <p:cTn id="22" dur="500"/>
                                        <p:tgtEl>
                                          <p:spTgt spid="2868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8687"/>
                                        </p:tgtEl>
                                        <p:attrNameLst>
                                          <p:attrName>style.visibility</p:attrName>
                                        </p:attrNameLst>
                                      </p:cBhvr>
                                      <p:to>
                                        <p:strVal val="visible"/>
                                      </p:to>
                                    </p:set>
                                    <p:animEffect transition="in" filter="wipe(left)">
                                      <p:cBhvr>
                                        <p:cTn id="25" dur="500"/>
                                        <p:tgtEl>
                                          <p:spTgt spid="2868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8688"/>
                                        </p:tgtEl>
                                        <p:attrNameLst>
                                          <p:attrName>style.visibility</p:attrName>
                                        </p:attrNameLst>
                                      </p:cBhvr>
                                      <p:to>
                                        <p:strVal val="visible"/>
                                      </p:to>
                                    </p:set>
                                    <p:animEffect transition="in" filter="wipe(left)">
                                      <p:cBhvr>
                                        <p:cTn id="28" dur="500"/>
                                        <p:tgtEl>
                                          <p:spTgt spid="28688"/>
                                        </p:tgtEl>
                                      </p:cBhvr>
                                    </p:animEffect>
                                  </p:childTnLst>
                                </p:cTn>
                              </p:par>
                              <p:par>
                                <p:cTn id="29" presetID="12" presetClass="entr" presetSubtype="1"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p:tgtEl>
                                          <p:spTgt spid="22"/>
                                        </p:tgtEl>
                                        <p:attrNameLst>
                                          <p:attrName>ppt_y</p:attrName>
                                        </p:attrNameLst>
                                      </p:cBhvr>
                                      <p:tavLst>
                                        <p:tav tm="0">
                                          <p:val>
                                            <p:strVal val="#ppt_y-#ppt_h*1.125000"/>
                                          </p:val>
                                        </p:tav>
                                        <p:tav tm="100000">
                                          <p:val>
                                            <p:strVal val="#ppt_y"/>
                                          </p:val>
                                        </p:tav>
                                      </p:tavLst>
                                    </p:anim>
                                    <p:animEffect transition="in" filter="wipe(down)">
                                      <p:cBhvr>
                                        <p:cTn id="32" dur="500"/>
                                        <p:tgtEl>
                                          <p:spTgt spid="22"/>
                                        </p:tgtEl>
                                      </p:cBhvr>
                                    </p:animEffect>
                                  </p:childTnLst>
                                </p:cTn>
                              </p:par>
                            </p:childTnLst>
                          </p:cTn>
                        </p:par>
                        <p:par>
                          <p:cTn id="33" fill="hold">
                            <p:stCondLst>
                              <p:cond delay="1500"/>
                            </p:stCondLst>
                            <p:childTnLst>
                              <p:par>
                                <p:cTn id="34" presetID="12" presetClass="entr" presetSubtype="4"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p:tgtEl>
                                          <p:spTgt spid="21"/>
                                        </p:tgtEl>
                                        <p:attrNameLst>
                                          <p:attrName>ppt_y</p:attrName>
                                        </p:attrNameLst>
                                      </p:cBhvr>
                                      <p:tavLst>
                                        <p:tav tm="0">
                                          <p:val>
                                            <p:strVal val="#ppt_y+#ppt_h*1.125000"/>
                                          </p:val>
                                        </p:tav>
                                        <p:tav tm="100000">
                                          <p:val>
                                            <p:strVal val="#ppt_y"/>
                                          </p:val>
                                        </p:tav>
                                      </p:tavLst>
                                    </p:anim>
                                    <p:animEffect transition="in" filter="wipe(up)">
                                      <p:cBhvr>
                                        <p:cTn id="37" dur="500"/>
                                        <p:tgtEl>
                                          <p:spTgt spid="21"/>
                                        </p:tgtEl>
                                      </p:cBhvr>
                                    </p:animEffect>
                                  </p:childTnLst>
                                </p:cTn>
                              </p:par>
                            </p:childTnLst>
                          </p:cTn>
                        </p:par>
                        <p:par>
                          <p:cTn id="38" fill="hold">
                            <p:stCondLst>
                              <p:cond delay="2000"/>
                            </p:stCondLst>
                            <p:childTnLst>
                              <p:par>
                                <p:cTn id="39" presetID="12" presetClass="entr" presetSubtype="4"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p:tgtEl>
                                          <p:spTgt spid="23"/>
                                        </p:tgtEl>
                                        <p:attrNameLst>
                                          <p:attrName>ppt_y</p:attrName>
                                        </p:attrNameLst>
                                      </p:cBhvr>
                                      <p:tavLst>
                                        <p:tav tm="0">
                                          <p:val>
                                            <p:strVal val="#ppt_y+#ppt_h*1.125000"/>
                                          </p:val>
                                        </p:tav>
                                        <p:tav tm="100000">
                                          <p:val>
                                            <p:strVal val="#ppt_y"/>
                                          </p:val>
                                        </p:tav>
                                      </p:tavLst>
                                    </p:anim>
                                    <p:animEffect transition="in" filter="wipe(up)">
                                      <p:cBhvr>
                                        <p:cTn id="42" dur="500"/>
                                        <p:tgtEl>
                                          <p:spTgt spid="23"/>
                                        </p:tgtEl>
                                      </p:cBhvr>
                                    </p:animEffect>
                                  </p:childTnLst>
                                </p:cTn>
                              </p:par>
                              <p:par>
                                <p:cTn id="43" presetID="12" presetClass="entr" presetSubtype="1"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p:tgtEl>
                                          <p:spTgt spid="24"/>
                                        </p:tgtEl>
                                        <p:attrNameLst>
                                          <p:attrName>ppt_y</p:attrName>
                                        </p:attrNameLst>
                                      </p:cBhvr>
                                      <p:tavLst>
                                        <p:tav tm="0">
                                          <p:val>
                                            <p:strVal val="#ppt_y-#ppt_h*1.125000"/>
                                          </p:val>
                                        </p:tav>
                                        <p:tav tm="100000">
                                          <p:val>
                                            <p:strVal val="#ppt_y"/>
                                          </p:val>
                                        </p:tav>
                                      </p:tavLst>
                                    </p:anim>
                                    <p:animEffect transition="in" filter="wipe(down)">
                                      <p:cBhvr>
                                        <p:cTn id="46" dur="500"/>
                                        <p:tgtEl>
                                          <p:spTgt spid="24"/>
                                        </p:tgtEl>
                                      </p:cBhvr>
                                    </p:animEffect>
                                  </p:childTnLst>
                                </p:cTn>
                              </p:par>
                            </p:childTnLst>
                          </p:cTn>
                        </p:par>
                        <p:par>
                          <p:cTn id="47" fill="hold">
                            <p:stCondLst>
                              <p:cond delay="2500"/>
                            </p:stCondLst>
                            <p:childTnLst>
                              <p:par>
                                <p:cTn id="48" presetID="12" presetClass="entr" presetSubtype="4" fill="hold" grpId="0" nodeType="afterEffect">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cBhvr additive="base">
                                        <p:cTn id="50" dur="500"/>
                                        <p:tgtEl>
                                          <p:spTgt spid="25"/>
                                        </p:tgtEl>
                                        <p:attrNameLst>
                                          <p:attrName>ppt_y</p:attrName>
                                        </p:attrNameLst>
                                      </p:cBhvr>
                                      <p:tavLst>
                                        <p:tav tm="0">
                                          <p:val>
                                            <p:strVal val="#ppt_y+#ppt_h*1.125000"/>
                                          </p:val>
                                        </p:tav>
                                        <p:tav tm="100000">
                                          <p:val>
                                            <p:strVal val="#ppt_y"/>
                                          </p:val>
                                        </p:tav>
                                      </p:tavLst>
                                    </p:anim>
                                    <p:animEffect transition="in" filter="wipe(up)">
                                      <p:cBhvr>
                                        <p:cTn id="51" dur="500"/>
                                        <p:tgtEl>
                                          <p:spTgt spid="25"/>
                                        </p:tgtEl>
                                      </p:cBhvr>
                                    </p:animEffect>
                                  </p:childTnLst>
                                </p:cTn>
                              </p:par>
                              <p:par>
                                <p:cTn id="52" presetID="12" presetClass="entr" presetSubtype="1"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 calcmode="lin" valueType="num">
                                      <p:cBhvr additive="base">
                                        <p:cTn id="54" dur="500"/>
                                        <p:tgtEl>
                                          <p:spTgt spid="26"/>
                                        </p:tgtEl>
                                        <p:attrNameLst>
                                          <p:attrName>ppt_y</p:attrName>
                                        </p:attrNameLst>
                                      </p:cBhvr>
                                      <p:tavLst>
                                        <p:tav tm="0">
                                          <p:val>
                                            <p:strVal val="#ppt_y-#ppt_h*1.125000"/>
                                          </p:val>
                                        </p:tav>
                                        <p:tav tm="100000">
                                          <p:val>
                                            <p:strVal val="#ppt_y"/>
                                          </p:val>
                                        </p:tav>
                                      </p:tavLst>
                                    </p:anim>
                                    <p:animEffect transition="in" filter="wipe(down)">
                                      <p:cBhvr>
                                        <p:cTn id="55" dur="500"/>
                                        <p:tgtEl>
                                          <p:spTgt spid="26"/>
                                        </p:tgtEl>
                                      </p:cBhvr>
                                    </p:animEffect>
                                  </p:childTnLst>
                                </p:cTn>
                              </p:par>
                            </p:childTnLst>
                          </p:cTn>
                        </p:par>
                        <p:par>
                          <p:cTn id="56" fill="hold">
                            <p:stCondLst>
                              <p:cond delay="3000"/>
                            </p:stCondLst>
                            <p:childTnLst>
                              <p:par>
                                <p:cTn id="57" presetID="12" presetClass="entr" presetSubtype="4" fill="hold" grpId="0" nodeType="after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p:tgtEl>
                                          <p:spTgt spid="27"/>
                                        </p:tgtEl>
                                        <p:attrNameLst>
                                          <p:attrName>ppt_y</p:attrName>
                                        </p:attrNameLst>
                                      </p:cBhvr>
                                      <p:tavLst>
                                        <p:tav tm="0">
                                          <p:val>
                                            <p:strVal val="#ppt_y+#ppt_h*1.125000"/>
                                          </p:val>
                                        </p:tav>
                                        <p:tav tm="100000">
                                          <p:val>
                                            <p:strVal val="#ppt_y"/>
                                          </p:val>
                                        </p:tav>
                                      </p:tavLst>
                                    </p:anim>
                                    <p:animEffect transition="in" filter="wipe(up)">
                                      <p:cBhvr>
                                        <p:cTn id="60" dur="500"/>
                                        <p:tgtEl>
                                          <p:spTgt spid="27"/>
                                        </p:tgtEl>
                                      </p:cBhvr>
                                    </p:animEffect>
                                  </p:childTnLst>
                                </p:cTn>
                              </p:par>
                              <p:par>
                                <p:cTn id="61" presetID="12" presetClass="entr" presetSubtype="1"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 calcmode="lin" valueType="num">
                                      <p:cBhvr additive="base">
                                        <p:cTn id="63" dur="500"/>
                                        <p:tgtEl>
                                          <p:spTgt spid="28"/>
                                        </p:tgtEl>
                                        <p:attrNameLst>
                                          <p:attrName>ppt_y</p:attrName>
                                        </p:attrNameLst>
                                      </p:cBhvr>
                                      <p:tavLst>
                                        <p:tav tm="0">
                                          <p:val>
                                            <p:strVal val="#ppt_y-#ppt_h*1.125000"/>
                                          </p:val>
                                        </p:tav>
                                        <p:tav tm="100000">
                                          <p:val>
                                            <p:strVal val="#ppt_y"/>
                                          </p:val>
                                        </p:tav>
                                      </p:tavLst>
                                    </p:anim>
                                    <p:animEffect transition="in" filter="wipe(down)">
                                      <p:cBhvr>
                                        <p:cTn id="64" dur="500"/>
                                        <p:tgtEl>
                                          <p:spTgt spid="28"/>
                                        </p:tgtEl>
                                      </p:cBhvr>
                                    </p:animEffect>
                                  </p:childTnLst>
                                </p:cTn>
                              </p:par>
                            </p:childTnLst>
                          </p:cTn>
                        </p:par>
                        <p:par>
                          <p:cTn id="65" fill="hold">
                            <p:stCondLst>
                              <p:cond delay="3500"/>
                            </p:stCondLst>
                            <p:childTnLst>
                              <p:par>
                                <p:cTn id="66" presetID="12" presetClass="entr" presetSubtype="4" fill="hold" grpId="0" nodeType="afterEffect">
                                  <p:stCondLst>
                                    <p:cond delay="0"/>
                                  </p:stCondLst>
                                  <p:childTnLst>
                                    <p:set>
                                      <p:cBhvr>
                                        <p:cTn id="67" dur="1" fill="hold">
                                          <p:stCondLst>
                                            <p:cond delay="0"/>
                                          </p:stCondLst>
                                        </p:cTn>
                                        <p:tgtEl>
                                          <p:spTgt spid="29"/>
                                        </p:tgtEl>
                                        <p:attrNameLst>
                                          <p:attrName>style.visibility</p:attrName>
                                        </p:attrNameLst>
                                      </p:cBhvr>
                                      <p:to>
                                        <p:strVal val="visible"/>
                                      </p:to>
                                    </p:set>
                                    <p:anim calcmode="lin" valueType="num">
                                      <p:cBhvr additive="base">
                                        <p:cTn id="68" dur="500"/>
                                        <p:tgtEl>
                                          <p:spTgt spid="29"/>
                                        </p:tgtEl>
                                        <p:attrNameLst>
                                          <p:attrName>ppt_y</p:attrName>
                                        </p:attrNameLst>
                                      </p:cBhvr>
                                      <p:tavLst>
                                        <p:tav tm="0">
                                          <p:val>
                                            <p:strVal val="#ppt_y+#ppt_h*1.125000"/>
                                          </p:val>
                                        </p:tav>
                                        <p:tav tm="100000">
                                          <p:val>
                                            <p:strVal val="#ppt_y"/>
                                          </p:val>
                                        </p:tav>
                                      </p:tavLst>
                                    </p:anim>
                                    <p:animEffect transition="in" filter="wipe(up)">
                                      <p:cBhvr>
                                        <p:cTn id="69" dur="500"/>
                                        <p:tgtEl>
                                          <p:spTgt spid="29"/>
                                        </p:tgtEl>
                                      </p:cBhvr>
                                    </p:animEffect>
                                  </p:childTnLst>
                                </p:cTn>
                              </p:par>
                              <p:par>
                                <p:cTn id="70" presetID="12" presetClass="entr" presetSubtype="1" fill="hold" grpId="0" nodeType="withEffect">
                                  <p:stCondLst>
                                    <p:cond delay="0"/>
                                  </p:stCondLst>
                                  <p:childTnLst>
                                    <p:set>
                                      <p:cBhvr>
                                        <p:cTn id="71" dur="1" fill="hold">
                                          <p:stCondLst>
                                            <p:cond delay="0"/>
                                          </p:stCondLst>
                                        </p:cTn>
                                        <p:tgtEl>
                                          <p:spTgt spid="30"/>
                                        </p:tgtEl>
                                        <p:attrNameLst>
                                          <p:attrName>style.visibility</p:attrName>
                                        </p:attrNameLst>
                                      </p:cBhvr>
                                      <p:to>
                                        <p:strVal val="visible"/>
                                      </p:to>
                                    </p:set>
                                    <p:anim calcmode="lin" valueType="num">
                                      <p:cBhvr additive="base">
                                        <p:cTn id="72" dur="500"/>
                                        <p:tgtEl>
                                          <p:spTgt spid="30"/>
                                        </p:tgtEl>
                                        <p:attrNameLst>
                                          <p:attrName>ppt_y</p:attrName>
                                        </p:attrNameLst>
                                      </p:cBhvr>
                                      <p:tavLst>
                                        <p:tav tm="0">
                                          <p:val>
                                            <p:strVal val="#ppt_y-#ppt_h*1.125000"/>
                                          </p:val>
                                        </p:tav>
                                        <p:tav tm="100000">
                                          <p:val>
                                            <p:strVal val="#ppt_y"/>
                                          </p:val>
                                        </p:tav>
                                      </p:tavLst>
                                    </p:anim>
                                    <p:animEffect transition="in" filter="wipe(down)">
                                      <p:cBhvr>
                                        <p:cTn id="7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4" grpId="0" animBg="1"/>
      <p:bldP spid="28685" grpId="0" animBg="1"/>
      <p:bldP spid="28686" grpId="0" animBg="1"/>
      <p:bldP spid="28687" grpId="0" animBg="1"/>
      <p:bldP spid="28688" grpId="0" animBg="1"/>
      <p:bldP spid="28689" grpId="0" animBg="1"/>
      <p:bldP spid="21" grpId="0"/>
      <p:bldP spid="22" grpId="0"/>
      <p:bldP spid="23" grpId="0"/>
      <p:bldP spid="24" grpId="0"/>
      <p:bldP spid="25" grpId="0"/>
      <p:bldP spid="26" grpId="0"/>
      <p:bldP spid="27" grpId="0"/>
      <p:bldP spid="28" grpId="0"/>
      <p:bldP spid="29"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
          <p:cNvGrpSpPr/>
          <p:nvPr/>
        </p:nvGrpSpPr>
        <p:grpSpPr>
          <a:xfrm>
            <a:off x="5126207" y="1596487"/>
            <a:ext cx="1012247" cy="936104"/>
            <a:chOff x="5359953" y="1203598"/>
            <a:chExt cx="1012247" cy="936104"/>
          </a:xfrm>
        </p:grpSpPr>
        <p:sp>
          <p:nvSpPr>
            <p:cNvPr id="11" name="椭圆 10"/>
            <p:cNvSpPr/>
            <p:nvPr/>
          </p:nvSpPr>
          <p:spPr>
            <a:xfrm>
              <a:off x="5364088" y="1203598"/>
              <a:ext cx="936104" cy="9361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359953" y="1324929"/>
              <a:ext cx="1012247" cy="742765"/>
            </a:xfrm>
            <a:prstGeom prst="rect">
              <a:avLst/>
            </a:prstGeom>
            <a:noFill/>
          </p:spPr>
          <p:txBody>
            <a:bodyPr wrap="square" lIns="65023" tIns="32511" rIns="65023" bIns="32511" rtlCol="0">
              <a:spAutoFit/>
            </a:bodyPr>
            <a:lstStyle/>
            <a:p>
              <a:pPr algn="ctr"/>
              <a:r>
                <a:rPr lang="en-US" altLang="zh-CN" sz="4400" b="1" dirty="0" smtClean="0">
                  <a:solidFill>
                    <a:schemeClr val="bg1"/>
                  </a:solidFill>
                  <a:latin typeface="微软雅黑" pitchFamily="34" charset="-122"/>
                  <a:ea typeface="微软雅黑" pitchFamily="34" charset="-122"/>
                  <a:cs typeface="+mn-ea"/>
                  <a:sym typeface="Arial" panose="020B0604020202020204" pitchFamily="34" charset="0"/>
                </a:rPr>
                <a:t>03</a:t>
              </a:r>
              <a:endParaRPr lang="zh-CN" altLang="en-US" sz="4400" b="1" dirty="0">
                <a:solidFill>
                  <a:schemeClr val="bg1"/>
                </a:solidFill>
                <a:latin typeface="微软雅黑" pitchFamily="34" charset="-122"/>
                <a:ea typeface="微软雅黑" pitchFamily="34" charset="-122"/>
                <a:cs typeface="+mn-ea"/>
                <a:sym typeface="Arial" panose="020B0604020202020204" pitchFamily="34" charset="0"/>
              </a:endParaRPr>
            </a:p>
          </p:txBody>
        </p:sp>
      </p:grpSp>
      <p:sp>
        <p:nvSpPr>
          <p:cNvPr id="21" name="矩形 20"/>
          <p:cNvSpPr/>
          <p:nvPr/>
        </p:nvSpPr>
        <p:spPr>
          <a:xfrm>
            <a:off x="4440648" y="2687605"/>
            <a:ext cx="2264468" cy="400110"/>
          </a:xfrm>
          <a:prstGeom prst="rect">
            <a:avLst/>
          </a:prstGeom>
        </p:spPr>
        <p:txBody>
          <a:bodyPr wrap="square" lIns="0" tIns="0" rIns="0" bIns="0">
            <a:spAutoFit/>
          </a:bodyPr>
          <a:lstStyle/>
          <a:p>
            <a:pPr algn="ctr"/>
            <a:r>
              <a:rPr lang="zh-CN" altLang="en-US" sz="2600" dirty="0" smtClean="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单击输入标题</a:t>
            </a:r>
            <a:endParaRPr lang="zh-CN" altLang="en-US" sz="26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TextBox 11"/>
          <p:cNvSpPr txBox="1"/>
          <p:nvPr/>
        </p:nvSpPr>
        <p:spPr>
          <a:xfrm>
            <a:off x="4211960" y="3247281"/>
            <a:ext cx="1251625" cy="169277"/>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100" dirty="0" smtClean="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a:t>
            </a:r>
            <a:r>
              <a:rPr lang="zh-CN" altLang="en-US" sz="11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相关标题文字</a:t>
            </a:r>
            <a:endPar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TextBox 11"/>
          <p:cNvSpPr txBox="1"/>
          <p:nvPr/>
        </p:nvSpPr>
        <p:spPr>
          <a:xfrm>
            <a:off x="5781311" y="3247281"/>
            <a:ext cx="1251625" cy="169277"/>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100" dirty="0" smtClean="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a:t>
            </a:r>
            <a:r>
              <a:rPr lang="zh-CN" altLang="en-US" sz="11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相关标题文字</a:t>
            </a:r>
            <a:endPar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TextBox 11"/>
          <p:cNvSpPr txBox="1"/>
          <p:nvPr/>
        </p:nvSpPr>
        <p:spPr>
          <a:xfrm>
            <a:off x="4211960" y="3482593"/>
            <a:ext cx="1251625" cy="169277"/>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100" dirty="0" smtClean="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a:t>
            </a:r>
            <a:r>
              <a:rPr lang="zh-CN" altLang="en-US" sz="11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相关标题文字</a:t>
            </a:r>
            <a:endPar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TextBox 11"/>
          <p:cNvSpPr txBox="1"/>
          <p:nvPr/>
        </p:nvSpPr>
        <p:spPr>
          <a:xfrm>
            <a:off x="5781311" y="3482593"/>
            <a:ext cx="1251625" cy="169277"/>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100" dirty="0" smtClean="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a:t>
            </a:r>
            <a:r>
              <a:rPr lang="zh-CN" altLang="en-US" sz="11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相关标题文字</a:t>
            </a:r>
            <a:endPar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5" name="Picture 2" descr="C:\Users\Administrator\Desktop\ca9507f98750f994ca16ba765fe38613副本.png"/>
          <p:cNvPicPr>
            <a:picLocks noChangeAspect="1" noChangeArrowheads="1"/>
          </p:cNvPicPr>
          <p:nvPr/>
        </p:nvPicPr>
        <p:blipFill>
          <a:blip r:embed="rId3" cstate="print"/>
          <a:srcRect/>
          <a:stretch>
            <a:fillRect/>
          </a:stretch>
        </p:blipFill>
        <p:spPr bwMode="auto">
          <a:xfrm>
            <a:off x="-1692696" y="-879376"/>
            <a:ext cx="6191250" cy="5467350"/>
          </a:xfrm>
          <a:prstGeom prst="rect">
            <a:avLst/>
          </a:prstGeom>
          <a:noFill/>
        </p:spPr>
      </p:pic>
    </p:spTree>
    <p:extLst>
      <p:ext uri="{BB962C8B-B14F-4D97-AF65-F5344CB8AC3E}">
        <p14:creationId xmlns:p14="http://schemas.microsoft.com/office/powerpoint/2010/main" val="315363542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3" presetClass="entr" presetSubtype="32"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p:cTn id="20" dur="500" fill="hold"/>
                                        <p:tgtEl>
                                          <p:spTgt spid="21"/>
                                        </p:tgtEl>
                                        <p:attrNameLst>
                                          <p:attrName>ppt_w</p:attrName>
                                        </p:attrNameLst>
                                      </p:cBhvr>
                                      <p:tavLst>
                                        <p:tav tm="0">
                                          <p:val>
                                            <p:strVal val="4*#ppt_w"/>
                                          </p:val>
                                        </p:tav>
                                        <p:tav tm="100000">
                                          <p:val>
                                            <p:strVal val="#ppt_w"/>
                                          </p:val>
                                        </p:tav>
                                      </p:tavLst>
                                    </p:anim>
                                    <p:anim calcmode="lin" valueType="num">
                                      <p:cBhvr>
                                        <p:cTn id="21" dur="500" fill="hold"/>
                                        <p:tgtEl>
                                          <p:spTgt spid="21"/>
                                        </p:tgtEl>
                                        <p:attrNameLst>
                                          <p:attrName>ppt_h</p:attrName>
                                        </p:attrNameLst>
                                      </p:cBhvr>
                                      <p:tavLst>
                                        <p:tav tm="0">
                                          <p:val>
                                            <p:strVal val="4*#ppt_h"/>
                                          </p:val>
                                        </p:tav>
                                        <p:tav tm="100000">
                                          <p:val>
                                            <p:strVal val="#ppt_h"/>
                                          </p:val>
                                        </p:tav>
                                      </p:tavLst>
                                    </p:anim>
                                  </p:childTnLst>
                                </p:cTn>
                              </p:par>
                            </p:childTnLst>
                          </p:cTn>
                        </p:par>
                        <p:par>
                          <p:cTn id="22" fill="hold">
                            <p:stCondLst>
                              <p:cond delay="500"/>
                            </p:stCondLst>
                            <p:childTnLst>
                              <p:par>
                                <p:cTn id="23" presetID="12" presetClass="entr" presetSubtype="8"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p:tgtEl>
                                          <p:spTgt spid="22"/>
                                        </p:tgtEl>
                                        <p:attrNameLst>
                                          <p:attrName>ppt_x</p:attrName>
                                        </p:attrNameLst>
                                      </p:cBhvr>
                                      <p:tavLst>
                                        <p:tav tm="0">
                                          <p:val>
                                            <p:strVal val="#ppt_x-#ppt_w*1.125000"/>
                                          </p:val>
                                        </p:tav>
                                        <p:tav tm="100000">
                                          <p:val>
                                            <p:strVal val="#ppt_x"/>
                                          </p:val>
                                        </p:tav>
                                      </p:tavLst>
                                    </p:anim>
                                    <p:animEffect transition="in" filter="wipe(right)">
                                      <p:cBhvr>
                                        <p:cTn id="26" dur="500"/>
                                        <p:tgtEl>
                                          <p:spTgt spid="22"/>
                                        </p:tgtEl>
                                      </p:cBhvr>
                                    </p:animEffect>
                                  </p:childTnLst>
                                </p:cTn>
                              </p:par>
                            </p:childTnLst>
                          </p:cTn>
                        </p:par>
                        <p:par>
                          <p:cTn id="27" fill="hold">
                            <p:stCondLst>
                              <p:cond delay="1000"/>
                            </p:stCondLst>
                            <p:childTnLst>
                              <p:par>
                                <p:cTn id="28" presetID="12" presetClass="entr" presetSubtype="8"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500"/>
                                        <p:tgtEl>
                                          <p:spTgt spid="23"/>
                                        </p:tgtEl>
                                        <p:attrNameLst>
                                          <p:attrName>ppt_x</p:attrName>
                                        </p:attrNameLst>
                                      </p:cBhvr>
                                      <p:tavLst>
                                        <p:tav tm="0">
                                          <p:val>
                                            <p:strVal val="#ppt_x-#ppt_w*1.125000"/>
                                          </p:val>
                                        </p:tav>
                                        <p:tav tm="100000">
                                          <p:val>
                                            <p:strVal val="#ppt_x"/>
                                          </p:val>
                                        </p:tav>
                                      </p:tavLst>
                                    </p:anim>
                                    <p:animEffect transition="in" filter="wipe(right)">
                                      <p:cBhvr>
                                        <p:cTn id="31" dur="500"/>
                                        <p:tgtEl>
                                          <p:spTgt spid="23"/>
                                        </p:tgtEl>
                                      </p:cBhvr>
                                    </p:animEffect>
                                  </p:childTnLst>
                                </p:cTn>
                              </p:par>
                            </p:childTnLst>
                          </p:cTn>
                        </p:par>
                        <p:par>
                          <p:cTn id="32" fill="hold">
                            <p:stCondLst>
                              <p:cond delay="1500"/>
                            </p:stCondLst>
                            <p:childTnLst>
                              <p:par>
                                <p:cTn id="33" presetID="12" presetClass="entr" presetSubtype="8"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p:tgtEl>
                                          <p:spTgt spid="24"/>
                                        </p:tgtEl>
                                        <p:attrNameLst>
                                          <p:attrName>ppt_x</p:attrName>
                                        </p:attrNameLst>
                                      </p:cBhvr>
                                      <p:tavLst>
                                        <p:tav tm="0">
                                          <p:val>
                                            <p:strVal val="#ppt_x-#ppt_w*1.125000"/>
                                          </p:val>
                                        </p:tav>
                                        <p:tav tm="100000">
                                          <p:val>
                                            <p:strVal val="#ppt_x"/>
                                          </p:val>
                                        </p:tav>
                                      </p:tavLst>
                                    </p:anim>
                                    <p:animEffect transition="in" filter="wipe(right)">
                                      <p:cBhvr>
                                        <p:cTn id="36" dur="500"/>
                                        <p:tgtEl>
                                          <p:spTgt spid="24"/>
                                        </p:tgtEl>
                                      </p:cBhvr>
                                    </p:animEffect>
                                  </p:childTnLst>
                                </p:cTn>
                              </p:par>
                            </p:childTnLst>
                          </p:cTn>
                        </p:par>
                        <p:par>
                          <p:cTn id="37" fill="hold">
                            <p:stCondLst>
                              <p:cond delay="2000"/>
                            </p:stCondLst>
                            <p:childTnLst>
                              <p:par>
                                <p:cTn id="38" presetID="12" presetClass="entr" presetSubtype="8"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500"/>
                                        <p:tgtEl>
                                          <p:spTgt spid="25"/>
                                        </p:tgtEl>
                                        <p:attrNameLst>
                                          <p:attrName>ppt_x</p:attrName>
                                        </p:attrNameLst>
                                      </p:cBhvr>
                                      <p:tavLst>
                                        <p:tav tm="0">
                                          <p:val>
                                            <p:strVal val="#ppt_x-#ppt_w*1.125000"/>
                                          </p:val>
                                        </p:tav>
                                        <p:tav tm="100000">
                                          <p:val>
                                            <p:strVal val="#ppt_x"/>
                                          </p:val>
                                        </p:tav>
                                      </p:tavLst>
                                    </p:anim>
                                    <p:animEffect transition="in" filter="wipe(right)">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85798" y="1542180"/>
            <a:ext cx="1454727" cy="1205892"/>
          </a:xfrm>
          <a:prstGeom prst="rect">
            <a:avLst/>
          </a:prstGeom>
          <a:solidFill>
            <a:schemeClr val="accent1"/>
          </a:solidFill>
          <a:ln>
            <a:noFill/>
          </a:ln>
          <a:effectLst>
            <a:reflection blurRad="6350" stA="52000" endA="300" endPos="35000" dir="5400000" sy="-100000" algn="bl" rotWithShape="0"/>
          </a:effectLst>
          <a:scene3d>
            <a:camera prst="perspectiveRight" fov="7200000">
              <a:rot lat="0" lon="19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68568" tIns="34285" rIns="68568" bIns="34285" rtlCol="0" anchor="ctr"/>
          <a:lstStyle/>
          <a:p>
            <a:pPr algn="ctr">
              <a:lnSpc>
                <a:spcPct val="150000"/>
              </a:lnSpc>
            </a:pPr>
            <a:r>
              <a:rPr lang="zh-CN" altLang="en-US" sz="1200" dirty="0">
                <a:latin typeface="微软雅黑" pitchFamily="34" charset="-122"/>
                <a:ea typeface="微软雅黑" pitchFamily="34" charset="-122"/>
                <a:cs typeface="+mn-ea"/>
                <a:sym typeface="+mn-lt"/>
              </a:rPr>
              <a:t>在此输入标题</a:t>
            </a:r>
          </a:p>
        </p:txBody>
      </p:sp>
      <p:sp>
        <p:nvSpPr>
          <p:cNvPr id="14" name="文本框 13"/>
          <p:cNvSpPr txBox="1"/>
          <p:nvPr/>
        </p:nvSpPr>
        <p:spPr>
          <a:xfrm>
            <a:off x="765755" y="3223814"/>
            <a:ext cx="1694814" cy="377016"/>
          </a:xfrm>
          <a:prstGeom prst="rect">
            <a:avLst/>
          </a:prstGeom>
          <a:noFill/>
        </p:spPr>
        <p:txBody>
          <a:bodyPr wrap="square" lIns="68568" tIns="34285" rIns="68568" bIns="34285" rtlCol="0">
            <a:spAutoFit/>
          </a:bodyPr>
          <a:lstStyle/>
          <a:p>
            <a:pPr>
              <a:lnSpc>
                <a:spcPct val="125000"/>
              </a:lnSpc>
              <a:spcBef>
                <a:spcPts val="450"/>
              </a:spcBef>
            </a:pPr>
            <a:r>
              <a:rPr lang="zh-CN" altLang="en-US" sz="800" dirty="0">
                <a:solidFill>
                  <a:schemeClr val="bg1">
                    <a:lumMod val="50000"/>
                  </a:schemeClr>
                </a:solidFill>
                <a:latin typeface="微软雅黑" pitchFamily="34" charset="-122"/>
                <a:ea typeface="微软雅黑" pitchFamily="34" charset="-122"/>
                <a:cs typeface="+mn-ea"/>
                <a:sym typeface="+mn-lt"/>
              </a:rPr>
              <a:t>在此输入关于此标题或图形的文字描述内容或者相关的数据。</a:t>
            </a:r>
            <a:endParaRPr lang="en-US" altLang="zh-CN" sz="800" dirty="0">
              <a:solidFill>
                <a:schemeClr val="bg1">
                  <a:lumMod val="50000"/>
                </a:schemeClr>
              </a:solidFill>
              <a:latin typeface="微软雅黑" pitchFamily="34" charset="-122"/>
              <a:ea typeface="微软雅黑" pitchFamily="34" charset="-122"/>
              <a:cs typeface="+mn-ea"/>
              <a:sym typeface="+mn-lt"/>
            </a:endParaRPr>
          </a:p>
        </p:txBody>
      </p:sp>
      <p:sp>
        <p:nvSpPr>
          <p:cNvPr id="16" name="矩形 15"/>
          <p:cNvSpPr/>
          <p:nvPr/>
        </p:nvSpPr>
        <p:spPr>
          <a:xfrm>
            <a:off x="2853239" y="1542180"/>
            <a:ext cx="1454727" cy="1205892"/>
          </a:xfrm>
          <a:prstGeom prst="rect">
            <a:avLst/>
          </a:prstGeom>
          <a:solidFill>
            <a:schemeClr val="accent2"/>
          </a:solidFill>
          <a:ln>
            <a:noFill/>
          </a:ln>
          <a:effectLst>
            <a:reflection blurRad="6350" stA="52000" endA="300" endPos="35000" dir="5400000" sy="-100000" algn="bl" rotWithShape="0"/>
          </a:effectLst>
          <a:scene3d>
            <a:camera prst="perspectiveRight" fov="7200000">
              <a:rot lat="0" lon="19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68568" tIns="34285" rIns="68568" bIns="34285" rtlCol="0" anchor="ctr"/>
          <a:lstStyle/>
          <a:p>
            <a:pPr algn="ctr">
              <a:lnSpc>
                <a:spcPct val="150000"/>
              </a:lnSpc>
            </a:pPr>
            <a:r>
              <a:rPr lang="zh-CN" altLang="en-US" sz="1200" dirty="0">
                <a:latin typeface="微软雅黑" pitchFamily="34" charset="-122"/>
                <a:ea typeface="微软雅黑" pitchFamily="34" charset="-122"/>
                <a:cs typeface="+mn-ea"/>
                <a:sym typeface="+mn-lt"/>
              </a:rPr>
              <a:t>在此输入标题</a:t>
            </a:r>
          </a:p>
        </p:txBody>
      </p:sp>
      <p:sp>
        <p:nvSpPr>
          <p:cNvPr id="17" name="文本框 16"/>
          <p:cNvSpPr txBox="1"/>
          <p:nvPr/>
        </p:nvSpPr>
        <p:spPr>
          <a:xfrm>
            <a:off x="2733195" y="3223814"/>
            <a:ext cx="1694814" cy="377016"/>
          </a:xfrm>
          <a:prstGeom prst="rect">
            <a:avLst/>
          </a:prstGeom>
          <a:noFill/>
        </p:spPr>
        <p:txBody>
          <a:bodyPr wrap="square" lIns="68568" tIns="34285" rIns="68568" bIns="34285" rtlCol="0">
            <a:spAutoFit/>
          </a:bodyPr>
          <a:lstStyle/>
          <a:p>
            <a:pPr>
              <a:lnSpc>
                <a:spcPct val="125000"/>
              </a:lnSpc>
              <a:spcBef>
                <a:spcPts val="450"/>
              </a:spcBef>
            </a:pPr>
            <a:r>
              <a:rPr lang="zh-CN" altLang="en-US" sz="800" dirty="0">
                <a:solidFill>
                  <a:schemeClr val="bg1">
                    <a:lumMod val="50000"/>
                  </a:schemeClr>
                </a:solidFill>
                <a:latin typeface="微软雅黑" pitchFamily="34" charset="-122"/>
                <a:ea typeface="微软雅黑" pitchFamily="34" charset="-122"/>
                <a:cs typeface="+mn-ea"/>
                <a:sym typeface="+mn-lt"/>
              </a:rPr>
              <a:t>在此输入关于此标题或图形的文字描述内容或者相关的数据。</a:t>
            </a:r>
            <a:endParaRPr lang="en-US" altLang="zh-CN" sz="800" dirty="0">
              <a:solidFill>
                <a:schemeClr val="bg1">
                  <a:lumMod val="50000"/>
                </a:schemeClr>
              </a:solidFill>
              <a:latin typeface="微软雅黑" pitchFamily="34" charset="-122"/>
              <a:ea typeface="微软雅黑" pitchFamily="34" charset="-122"/>
              <a:cs typeface="+mn-ea"/>
              <a:sym typeface="+mn-lt"/>
            </a:endParaRPr>
          </a:p>
        </p:txBody>
      </p:sp>
      <p:sp>
        <p:nvSpPr>
          <p:cNvPr id="19" name="矩形 18"/>
          <p:cNvSpPr/>
          <p:nvPr/>
        </p:nvSpPr>
        <p:spPr>
          <a:xfrm>
            <a:off x="4692043" y="1542180"/>
            <a:ext cx="1454727" cy="1205892"/>
          </a:xfrm>
          <a:prstGeom prst="rect">
            <a:avLst/>
          </a:prstGeom>
          <a:solidFill>
            <a:schemeClr val="accent3"/>
          </a:solidFill>
          <a:ln>
            <a:noFill/>
          </a:ln>
          <a:effectLst>
            <a:reflection blurRad="6350" stA="52000" endA="300" endPos="35000" dir="5400000" sy="-100000" algn="bl" rotWithShape="0"/>
          </a:effectLst>
          <a:scene3d>
            <a:camera prst="perspectiveRight" fov="7200000">
              <a:rot lat="0" lon="19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68568" tIns="34285" rIns="68568" bIns="34285" rtlCol="0" anchor="ctr"/>
          <a:lstStyle/>
          <a:p>
            <a:pPr algn="ctr">
              <a:lnSpc>
                <a:spcPct val="150000"/>
              </a:lnSpc>
            </a:pPr>
            <a:r>
              <a:rPr lang="zh-CN" altLang="en-US" sz="1200" dirty="0">
                <a:latin typeface="微软雅黑" pitchFamily="34" charset="-122"/>
                <a:ea typeface="微软雅黑" pitchFamily="34" charset="-122"/>
                <a:cs typeface="+mn-ea"/>
                <a:sym typeface="+mn-lt"/>
              </a:rPr>
              <a:t>在此输入标题</a:t>
            </a:r>
          </a:p>
        </p:txBody>
      </p:sp>
      <p:sp>
        <p:nvSpPr>
          <p:cNvPr id="20" name="文本框 19"/>
          <p:cNvSpPr txBox="1"/>
          <p:nvPr/>
        </p:nvSpPr>
        <p:spPr>
          <a:xfrm>
            <a:off x="4572000" y="3223814"/>
            <a:ext cx="1694814" cy="377016"/>
          </a:xfrm>
          <a:prstGeom prst="rect">
            <a:avLst/>
          </a:prstGeom>
          <a:noFill/>
        </p:spPr>
        <p:txBody>
          <a:bodyPr wrap="square" lIns="68568" tIns="34285" rIns="68568" bIns="34285" rtlCol="0">
            <a:spAutoFit/>
          </a:bodyPr>
          <a:lstStyle/>
          <a:p>
            <a:pPr>
              <a:lnSpc>
                <a:spcPct val="125000"/>
              </a:lnSpc>
              <a:spcBef>
                <a:spcPts val="450"/>
              </a:spcBef>
            </a:pPr>
            <a:r>
              <a:rPr lang="zh-CN" altLang="en-US" sz="800" dirty="0">
                <a:solidFill>
                  <a:schemeClr val="bg1">
                    <a:lumMod val="50000"/>
                  </a:schemeClr>
                </a:solidFill>
                <a:latin typeface="微软雅黑" pitchFamily="34" charset="-122"/>
                <a:ea typeface="微软雅黑" pitchFamily="34" charset="-122"/>
                <a:cs typeface="+mn-ea"/>
                <a:sym typeface="+mn-lt"/>
              </a:rPr>
              <a:t>在此输入关于此标题或图形的文字描述内容或者相关的数据</a:t>
            </a:r>
            <a:r>
              <a:rPr lang="zh-CN" altLang="en-US" sz="800" dirty="0">
                <a:solidFill>
                  <a:schemeClr val="bg1">
                    <a:lumMod val="50000"/>
                  </a:schemeClr>
                </a:solidFill>
                <a:cs typeface="+mn-ea"/>
                <a:sym typeface="+mn-lt"/>
              </a:rPr>
              <a:t>。</a:t>
            </a:r>
            <a:endParaRPr lang="en-US" altLang="zh-CN" sz="800" dirty="0">
              <a:solidFill>
                <a:schemeClr val="bg1">
                  <a:lumMod val="50000"/>
                </a:schemeClr>
              </a:solidFill>
              <a:cs typeface="+mn-ea"/>
              <a:sym typeface="+mn-lt"/>
            </a:endParaRPr>
          </a:p>
        </p:txBody>
      </p:sp>
      <p:sp>
        <p:nvSpPr>
          <p:cNvPr id="22" name="矩形 21"/>
          <p:cNvSpPr/>
          <p:nvPr/>
        </p:nvSpPr>
        <p:spPr>
          <a:xfrm>
            <a:off x="6699984" y="1542180"/>
            <a:ext cx="1454727" cy="1205892"/>
          </a:xfrm>
          <a:prstGeom prst="rect">
            <a:avLst/>
          </a:prstGeom>
          <a:solidFill>
            <a:schemeClr val="accent4"/>
          </a:solidFill>
          <a:ln>
            <a:noFill/>
          </a:ln>
          <a:effectLst>
            <a:reflection blurRad="6350" stA="52000" endA="300" endPos="35000" dir="5400000" sy="-100000" algn="bl" rotWithShape="0"/>
          </a:effectLst>
          <a:scene3d>
            <a:camera prst="perspectiveRight" fov="7200000">
              <a:rot lat="0" lon="19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68568" tIns="34285" rIns="68568" bIns="34285" rtlCol="0" anchor="ctr"/>
          <a:lstStyle/>
          <a:p>
            <a:pPr algn="ctr">
              <a:lnSpc>
                <a:spcPct val="150000"/>
              </a:lnSpc>
            </a:pPr>
            <a:r>
              <a:rPr lang="zh-CN" altLang="en-US" sz="1200" dirty="0">
                <a:latin typeface="微软雅黑" pitchFamily="34" charset="-122"/>
                <a:ea typeface="微软雅黑" pitchFamily="34" charset="-122"/>
                <a:cs typeface="+mn-ea"/>
                <a:sym typeface="+mn-lt"/>
              </a:rPr>
              <a:t>在此输入标题</a:t>
            </a:r>
          </a:p>
        </p:txBody>
      </p:sp>
      <p:sp>
        <p:nvSpPr>
          <p:cNvPr id="23" name="文本框 22"/>
          <p:cNvSpPr txBox="1"/>
          <p:nvPr/>
        </p:nvSpPr>
        <p:spPr>
          <a:xfrm>
            <a:off x="6579940" y="3223814"/>
            <a:ext cx="1694814" cy="377016"/>
          </a:xfrm>
          <a:prstGeom prst="rect">
            <a:avLst/>
          </a:prstGeom>
          <a:noFill/>
        </p:spPr>
        <p:txBody>
          <a:bodyPr wrap="square" lIns="68568" tIns="34285" rIns="68568" bIns="34285" rtlCol="0">
            <a:spAutoFit/>
          </a:bodyPr>
          <a:lstStyle/>
          <a:p>
            <a:pPr>
              <a:lnSpc>
                <a:spcPct val="125000"/>
              </a:lnSpc>
              <a:spcBef>
                <a:spcPts val="450"/>
              </a:spcBef>
            </a:pPr>
            <a:r>
              <a:rPr lang="zh-CN" altLang="en-US" sz="800" dirty="0">
                <a:solidFill>
                  <a:schemeClr val="bg1">
                    <a:lumMod val="50000"/>
                  </a:schemeClr>
                </a:solidFill>
                <a:latin typeface="微软雅黑" pitchFamily="34" charset="-122"/>
                <a:ea typeface="微软雅黑" pitchFamily="34" charset="-122"/>
                <a:cs typeface="+mn-ea"/>
                <a:sym typeface="+mn-lt"/>
              </a:rPr>
              <a:t>在此输入关于此标题或图形的文字描述内容或者相关的数据。</a:t>
            </a:r>
            <a:endParaRPr lang="en-US" altLang="zh-CN" sz="800" dirty="0">
              <a:solidFill>
                <a:schemeClr val="bg1">
                  <a:lumMod val="50000"/>
                </a:schemeClr>
              </a:solidFill>
              <a:latin typeface="微软雅黑" pitchFamily="34" charset="-122"/>
              <a:ea typeface="微软雅黑" pitchFamily="34" charset="-122"/>
              <a:cs typeface="+mn-ea"/>
              <a:sym typeface="+mn-lt"/>
            </a:endParaRPr>
          </a:p>
        </p:txBody>
      </p:sp>
    </p:spTree>
    <p:extLst>
      <p:ext uri="{BB962C8B-B14F-4D97-AF65-F5344CB8AC3E}">
        <p14:creationId xmlns:p14="http://schemas.microsoft.com/office/powerpoint/2010/main" val="57755148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par>
                          <p:cTn id="8" fill="hold">
                            <p:stCondLst>
                              <p:cond delay="1000"/>
                            </p:stCondLst>
                            <p:childTnLst>
                              <p:par>
                                <p:cTn id="9" presetID="10" presetClass="entr" presetSubtype="0" fill="hold" grpId="0" nodeType="afterEffect">
                                  <p:stCondLst>
                                    <p:cond delay="0"/>
                                  </p:stCondLst>
                                  <p:iterate type="lt">
                                    <p:tmPct val="10000"/>
                                  </p:iterate>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2800"/>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1000"/>
                                        <p:tgtEl>
                                          <p:spTgt spid="16"/>
                                        </p:tgtEl>
                                      </p:cBhvr>
                                    </p:animEffect>
                                  </p:childTnLst>
                                </p:cTn>
                              </p:par>
                            </p:childTnLst>
                          </p:cTn>
                        </p:par>
                        <p:par>
                          <p:cTn id="16" fill="hold">
                            <p:stCondLst>
                              <p:cond delay="3800"/>
                            </p:stCondLst>
                            <p:childTnLst>
                              <p:par>
                                <p:cTn id="17" presetID="10" presetClass="entr" presetSubtype="0" fill="hold" grpId="0" nodeType="afterEffect">
                                  <p:stCondLst>
                                    <p:cond delay="0"/>
                                  </p:stCondLst>
                                  <p:iterate type="lt">
                                    <p:tmPct val="10000"/>
                                  </p:iterate>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5600"/>
                            </p:stCondLst>
                            <p:childTnLst>
                              <p:par>
                                <p:cTn id="21" presetID="22" presetClass="entr" presetSubtype="8"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1000"/>
                                        <p:tgtEl>
                                          <p:spTgt spid="19"/>
                                        </p:tgtEl>
                                      </p:cBhvr>
                                    </p:animEffect>
                                  </p:childTnLst>
                                </p:cTn>
                              </p:par>
                            </p:childTnLst>
                          </p:cTn>
                        </p:par>
                        <p:par>
                          <p:cTn id="24" fill="hold">
                            <p:stCondLst>
                              <p:cond delay="6600"/>
                            </p:stCondLst>
                            <p:childTnLst>
                              <p:par>
                                <p:cTn id="25" presetID="10" presetClass="entr" presetSubtype="0" fill="hold" grpId="0" nodeType="afterEffect">
                                  <p:stCondLst>
                                    <p:cond delay="0"/>
                                  </p:stCondLst>
                                  <p:iterate type="lt">
                                    <p:tmPct val="10000"/>
                                  </p:iterate>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8400"/>
                            </p:stCondLst>
                            <p:childTnLst>
                              <p:par>
                                <p:cTn id="29" presetID="22" presetClass="entr" presetSubtype="8"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1000"/>
                                        <p:tgtEl>
                                          <p:spTgt spid="22"/>
                                        </p:tgtEl>
                                      </p:cBhvr>
                                    </p:animEffect>
                                  </p:childTnLst>
                                </p:cTn>
                              </p:par>
                            </p:childTnLst>
                          </p:cTn>
                        </p:par>
                        <p:par>
                          <p:cTn id="32" fill="hold">
                            <p:stCondLst>
                              <p:cond delay="9400"/>
                            </p:stCondLst>
                            <p:childTnLst>
                              <p:par>
                                <p:cTn id="33" presetID="10" presetClass="entr" presetSubtype="0" fill="hold" grpId="0" nodeType="afterEffect">
                                  <p:stCondLst>
                                    <p:cond delay="0"/>
                                  </p:stCondLst>
                                  <p:iterate type="lt">
                                    <p:tmPct val="10000"/>
                                  </p:iterate>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P spid="17" grpId="0"/>
      <p:bldP spid="19" grpId="0" animBg="1"/>
      <p:bldP spid="20" grpId="0"/>
      <p:bldP spid="22" grpId="0" animBg="1"/>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箭头3"/>
          <p:cNvSpPr>
            <a:spLocks noChangeArrowheads="1"/>
          </p:cNvSpPr>
          <p:nvPr/>
        </p:nvSpPr>
        <p:spPr bwMode="auto">
          <a:xfrm flipV="1">
            <a:off x="1531938" y="2745484"/>
            <a:ext cx="819150" cy="1141413"/>
          </a:xfrm>
          <a:custGeom>
            <a:avLst/>
            <a:gdLst/>
            <a:ahLst/>
            <a:cxnLst>
              <a:cxn ang="0">
                <a:pos x="118" y="1044"/>
              </a:cxn>
              <a:cxn ang="0">
                <a:pos x="128" y="340"/>
              </a:cxn>
              <a:cxn ang="0">
                <a:pos x="264" y="210"/>
              </a:cxn>
              <a:cxn ang="0">
                <a:pos x="720" y="202"/>
              </a:cxn>
              <a:cxn ang="0">
                <a:pos x="720" y="320"/>
              </a:cxn>
              <a:cxn ang="0">
                <a:pos x="933" y="153"/>
              </a:cxn>
              <a:cxn ang="0">
                <a:pos x="712" y="0"/>
              </a:cxn>
              <a:cxn ang="0">
                <a:pos x="714" y="92"/>
              </a:cxn>
              <a:cxn ang="0">
                <a:pos x="234" y="94"/>
              </a:cxn>
              <a:cxn ang="0">
                <a:pos x="0" y="298"/>
              </a:cxn>
              <a:cxn ang="0">
                <a:pos x="0" y="1058"/>
              </a:cxn>
              <a:cxn ang="0">
                <a:pos x="118" y="1044"/>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A6A6A6"/>
          </a:solidFill>
          <a:ln w="9525">
            <a:noFill/>
            <a:round/>
            <a:headEnd/>
            <a:tailEnd/>
          </a:ln>
        </p:spPr>
        <p:txBody>
          <a:bodyPr wrap="none" lIns="62111" tIns="31055" rIns="62111" bIns="31055" anchor="ctr"/>
          <a:lstStyle/>
          <a:p>
            <a:endParaRPr lang="zh-CN" altLang="en-US" sz="900" dirty="0">
              <a:solidFill>
                <a:srgbClr val="000000"/>
              </a:solidFill>
            </a:endParaRPr>
          </a:p>
        </p:txBody>
      </p:sp>
      <p:sp>
        <p:nvSpPr>
          <p:cNvPr id="28" name="箭头2"/>
          <p:cNvSpPr>
            <a:spLocks noChangeArrowheads="1"/>
          </p:cNvSpPr>
          <p:nvPr/>
        </p:nvSpPr>
        <p:spPr bwMode="auto">
          <a:xfrm rot="-5400000">
            <a:off x="1747839" y="2270821"/>
            <a:ext cx="244475" cy="974725"/>
          </a:xfrm>
          <a:custGeom>
            <a:avLst/>
            <a:gdLst/>
            <a:ahLst/>
            <a:cxnLst>
              <a:cxn ang="0">
                <a:pos x="37" y="1"/>
              </a:cxn>
              <a:cxn ang="0">
                <a:pos x="45" y="472"/>
              </a:cxn>
              <a:cxn ang="0">
                <a:pos x="0" y="474"/>
              </a:cxn>
              <a:cxn ang="0">
                <a:pos x="72" y="604"/>
              </a:cxn>
              <a:cxn ang="0">
                <a:pos x="142" y="474"/>
              </a:cxn>
              <a:cxn ang="0">
                <a:pos x="100" y="474"/>
              </a:cxn>
              <a:cxn ang="0">
                <a:pos x="99" y="0"/>
              </a:cxn>
              <a:cxn ang="0">
                <a:pos x="37" y="1"/>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rgbClr val="A6A6A6"/>
          </a:solidFill>
          <a:ln w="9525">
            <a:noFill/>
            <a:round/>
            <a:headEnd/>
            <a:tailEnd/>
          </a:ln>
        </p:spPr>
        <p:txBody>
          <a:bodyPr wrap="none" lIns="62111" tIns="31055" rIns="62111" bIns="31055" anchor="ctr"/>
          <a:lstStyle/>
          <a:p>
            <a:endParaRPr lang="zh-CN" altLang="en-US" sz="900" dirty="0">
              <a:solidFill>
                <a:srgbClr val="000000"/>
              </a:solidFill>
            </a:endParaRPr>
          </a:p>
        </p:txBody>
      </p:sp>
      <p:sp>
        <p:nvSpPr>
          <p:cNvPr id="29" name="箭头1"/>
          <p:cNvSpPr>
            <a:spLocks noChangeArrowheads="1"/>
          </p:cNvSpPr>
          <p:nvPr/>
        </p:nvSpPr>
        <p:spPr bwMode="auto">
          <a:xfrm>
            <a:off x="1527175" y="1499296"/>
            <a:ext cx="819150" cy="1322387"/>
          </a:xfrm>
          <a:custGeom>
            <a:avLst/>
            <a:gdLst/>
            <a:ahLst/>
            <a:cxnLst>
              <a:cxn ang="0">
                <a:pos x="118" y="1044"/>
              </a:cxn>
              <a:cxn ang="0">
                <a:pos x="128" y="340"/>
              </a:cxn>
              <a:cxn ang="0">
                <a:pos x="264" y="210"/>
              </a:cxn>
              <a:cxn ang="0">
                <a:pos x="720" y="202"/>
              </a:cxn>
              <a:cxn ang="0">
                <a:pos x="720" y="320"/>
              </a:cxn>
              <a:cxn ang="0">
                <a:pos x="933" y="153"/>
              </a:cxn>
              <a:cxn ang="0">
                <a:pos x="712" y="0"/>
              </a:cxn>
              <a:cxn ang="0">
                <a:pos x="714" y="92"/>
              </a:cxn>
              <a:cxn ang="0">
                <a:pos x="234" y="94"/>
              </a:cxn>
              <a:cxn ang="0">
                <a:pos x="0" y="298"/>
              </a:cxn>
              <a:cxn ang="0">
                <a:pos x="0" y="1058"/>
              </a:cxn>
              <a:cxn ang="0">
                <a:pos x="118" y="1044"/>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A6A6A6"/>
          </a:solidFill>
          <a:ln w="9525">
            <a:noFill/>
            <a:round/>
            <a:headEnd/>
            <a:tailEnd/>
          </a:ln>
        </p:spPr>
        <p:txBody>
          <a:bodyPr wrap="none" lIns="62111" tIns="31055" rIns="62111" bIns="31055" anchor="ctr"/>
          <a:lstStyle/>
          <a:p>
            <a:endParaRPr lang="zh-CN" altLang="en-US" sz="900" dirty="0">
              <a:solidFill>
                <a:srgbClr val="000000"/>
              </a:solidFill>
            </a:endParaRPr>
          </a:p>
        </p:txBody>
      </p:sp>
      <p:sp>
        <p:nvSpPr>
          <p:cNvPr id="30" name="文本1"/>
          <p:cNvSpPr>
            <a:spLocks noChangeArrowheads="1"/>
          </p:cNvSpPr>
          <p:nvPr/>
        </p:nvSpPr>
        <p:spPr bwMode="auto">
          <a:xfrm>
            <a:off x="3378200" y="1208783"/>
            <a:ext cx="4433888" cy="896938"/>
          </a:xfrm>
          <a:prstGeom prst="roundRect">
            <a:avLst>
              <a:gd name="adj" fmla="val 11505"/>
            </a:avLst>
          </a:prstGeom>
          <a:noFill/>
          <a:ln w="15875">
            <a:solidFill>
              <a:schemeClr val="bg1">
                <a:lumMod val="75000"/>
              </a:schemeClr>
            </a:solidFill>
            <a:round/>
            <a:headEnd/>
            <a:tailEnd/>
          </a:ln>
        </p:spPr>
        <p:txBody>
          <a:bodyPr lIns="62111" tIns="31055" rIns="62111" bIns="31055" anchor="ctr"/>
          <a:lstStyle/>
          <a:p>
            <a:pPr>
              <a:lnSpc>
                <a:spcPct val="120000"/>
              </a:lnSpc>
            </a:pPr>
            <a:r>
              <a:rPr lang="zh-CN" altLang="en-US" sz="800" dirty="0">
                <a:solidFill>
                  <a:schemeClr val="bg1">
                    <a:lumMod val="50000"/>
                  </a:schemeClr>
                </a:solidFill>
                <a:latin typeface="微软雅黑" pitchFamily="34" charset="-122"/>
                <a:ea typeface="微软雅黑" pitchFamily="34" charset="-122"/>
              </a:rPr>
              <a:t>您的内容打在这里，或者通过复制您的文本后，在此框中选择粘贴，并选择只保留文字。在此录入上述图表的综合描述说明</a:t>
            </a:r>
            <a:r>
              <a:rPr lang="zh-CN" altLang="en-US" sz="1200" dirty="0">
                <a:solidFill>
                  <a:srgbClr val="404040"/>
                </a:solidFill>
                <a:latin typeface="微软雅黑" pitchFamily="34" charset="-122"/>
                <a:ea typeface="微软雅黑" pitchFamily="34" charset="-122"/>
              </a:rPr>
              <a:t>。</a:t>
            </a:r>
            <a:endParaRPr lang="zh-CN" altLang="zh-CN" sz="1200" dirty="0">
              <a:solidFill>
                <a:srgbClr val="404040"/>
              </a:solidFill>
              <a:latin typeface="微软雅黑" pitchFamily="34" charset="-122"/>
              <a:ea typeface="微软雅黑" pitchFamily="34" charset="-122"/>
            </a:endParaRPr>
          </a:p>
        </p:txBody>
      </p:sp>
      <p:sp>
        <p:nvSpPr>
          <p:cNvPr id="31" name="标题1"/>
          <p:cNvSpPr>
            <a:spLocks noChangeArrowheads="1"/>
          </p:cNvSpPr>
          <p:nvPr/>
        </p:nvSpPr>
        <p:spPr bwMode="auto">
          <a:xfrm>
            <a:off x="2446338" y="1204020"/>
            <a:ext cx="931862" cy="901700"/>
          </a:xfrm>
          <a:prstGeom prst="roundRect">
            <a:avLst>
              <a:gd name="adj" fmla="val 11921"/>
            </a:avLst>
          </a:prstGeom>
          <a:solidFill>
            <a:schemeClr val="accent2"/>
          </a:solidFill>
          <a:ln w="25400">
            <a:noFill/>
            <a:round/>
            <a:headEnd/>
            <a:tailEnd/>
          </a:ln>
        </p:spPr>
        <p:txBody>
          <a:bodyPr lIns="62111" tIns="31055" rIns="62111" bIns="31055" anchor="ctr"/>
          <a:lstStyle/>
          <a:p>
            <a:pPr algn="ctr">
              <a:lnSpc>
                <a:spcPct val="120000"/>
              </a:lnSpc>
            </a:pPr>
            <a:r>
              <a:rPr lang="zh-CN" altLang="en-US" sz="1200" b="1" dirty="0">
                <a:solidFill>
                  <a:srgbClr val="F2F2F2"/>
                </a:solidFill>
                <a:latin typeface="微软雅黑" pitchFamily="34" charset="-122"/>
                <a:ea typeface="微软雅黑" pitchFamily="34" charset="-122"/>
              </a:rPr>
              <a:t>添加标题</a:t>
            </a:r>
            <a:endParaRPr lang="zh-CN" altLang="zh-CN" sz="1200" b="1" dirty="0">
              <a:solidFill>
                <a:srgbClr val="F2F2F2"/>
              </a:solidFill>
              <a:latin typeface="微软雅黑" pitchFamily="34" charset="-122"/>
              <a:ea typeface="微软雅黑" pitchFamily="34" charset="-122"/>
            </a:endParaRPr>
          </a:p>
        </p:txBody>
      </p:sp>
      <p:sp>
        <p:nvSpPr>
          <p:cNvPr id="32" name="文本2"/>
          <p:cNvSpPr>
            <a:spLocks noChangeArrowheads="1"/>
          </p:cNvSpPr>
          <p:nvPr/>
        </p:nvSpPr>
        <p:spPr bwMode="auto">
          <a:xfrm>
            <a:off x="3378200" y="2297807"/>
            <a:ext cx="4433888" cy="895350"/>
          </a:xfrm>
          <a:prstGeom prst="roundRect">
            <a:avLst>
              <a:gd name="adj" fmla="val 11505"/>
            </a:avLst>
          </a:prstGeom>
          <a:noFill/>
          <a:ln w="15875">
            <a:solidFill>
              <a:schemeClr val="bg1">
                <a:lumMod val="75000"/>
              </a:schemeClr>
            </a:solidFill>
            <a:round/>
            <a:headEnd/>
            <a:tailEnd/>
          </a:ln>
        </p:spPr>
        <p:txBody>
          <a:bodyPr lIns="62111" tIns="31055" rIns="62111" bIns="31055" anchor="ctr"/>
          <a:lstStyle/>
          <a:p>
            <a:pPr>
              <a:lnSpc>
                <a:spcPct val="120000"/>
              </a:lnSpc>
            </a:pPr>
            <a:r>
              <a:rPr lang="zh-CN" altLang="en-US" sz="800" dirty="0">
                <a:solidFill>
                  <a:schemeClr val="bg1">
                    <a:lumMod val="50000"/>
                  </a:schemeClr>
                </a:solidFill>
                <a:latin typeface="微软雅黑" pitchFamily="34" charset="-122"/>
                <a:ea typeface="微软雅黑" pitchFamily="34" charset="-122"/>
              </a:rPr>
              <a:t>您的内容打在这里，或者通过复制您的文本后，在此框中选择粘贴，并选择只保留文字。</a:t>
            </a:r>
            <a:endParaRPr lang="zh-CN" altLang="zh-CN" sz="800" dirty="0">
              <a:solidFill>
                <a:schemeClr val="bg1">
                  <a:lumMod val="50000"/>
                </a:schemeClr>
              </a:solidFill>
              <a:latin typeface="微软雅黑" pitchFamily="34" charset="-122"/>
              <a:ea typeface="微软雅黑" pitchFamily="34" charset="-122"/>
            </a:endParaRPr>
          </a:p>
        </p:txBody>
      </p:sp>
      <p:sp>
        <p:nvSpPr>
          <p:cNvPr id="33" name="标题2"/>
          <p:cNvSpPr>
            <a:spLocks noChangeArrowheads="1"/>
          </p:cNvSpPr>
          <p:nvPr/>
        </p:nvSpPr>
        <p:spPr bwMode="auto">
          <a:xfrm>
            <a:off x="2446338" y="2297807"/>
            <a:ext cx="931862" cy="895350"/>
          </a:xfrm>
          <a:prstGeom prst="roundRect">
            <a:avLst>
              <a:gd name="adj" fmla="val 11921"/>
            </a:avLst>
          </a:prstGeom>
          <a:solidFill>
            <a:schemeClr val="accent3"/>
          </a:solidFill>
          <a:ln w="25400">
            <a:noFill/>
            <a:round/>
            <a:headEnd/>
            <a:tailEnd/>
          </a:ln>
        </p:spPr>
        <p:txBody>
          <a:bodyPr lIns="62111" tIns="31055" rIns="62111" bIns="31055" anchor="ctr"/>
          <a:lstStyle/>
          <a:p>
            <a:pPr algn="ctr">
              <a:lnSpc>
                <a:spcPct val="120000"/>
              </a:lnSpc>
            </a:pPr>
            <a:r>
              <a:rPr lang="zh-CN" altLang="en-US" sz="1200" b="1" dirty="0">
                <a:solidFill>
                  <a:srgbClr val="F2F2F2"/>
                </a:solidFill>
                <a:latin typeface="微软雅黑" pitchFamily="34" charset="-122"/>
                <a:ea typeface="微软雅黑" pitchFamily="34" charset="-122"/>
              </a:rPr>
              <a:t>添加标题</a:t>
            </a:r>
            <a:endParaRPr lang="zh-CN" altLang="zh-CN" sz="1200" b="1" dirty="0">
              <a:solidFill>
                <a:srgbClr val="F2F2F2"/>
              </a:solidFill>
              <a:latin typeface="微软雅黑" pitchFamily="34" charset="-122"/>
              <a:ea typeface="微软雅黑" pitchFamily="34" charset="-122"/>
            </a:endParaRPr>
          </a:p>
        </p:txBody>
      </p:sp>
      <p:sp>
        <p:nvSpPr>
          <p:cNvPr id="34" name="文本3"/>
          <p:cNvSpPr>
            <a:spLocks noChangeArrowheads="1"/>
          </p:cNvSpPr>
          <p:nvPr/>
        </p:nvSpPr>
        <p:spPr bwMode="auto">
          <a:xfrm>
            <a:off x="3378200" y="3378896"/>
            <a:ext cx="4433888" cy="885825"/>
          </a:xfrm>
          <a:prstGeom prst="roundRect">
            <a:avLst>
              <a:gd name="adj" fmla="val 11505"/>
            </a:avLst>
          </a:prstGeom>
          <a:noFill/>
          <a:ln w="15875">
            <a:solidFill>
              <a:schemeClr val="bg1">
                <a:lumMod val="75000"/>
              </a:schemeClr>
            </a:solidFill>
            <a:round/>
            <a:headEnd/>
            <a:tailEnd/>
          </a:ln>
        </p:spPr>
        <p:txBody>
          <a:bodyPr lIns="62111" tIns="31055" rIns="62111" bIns="31055" anchor="ctr"/>
          <a:lstStyle/>
          <a:p>
            <a:pPr>
              <a:lnSpc>
                <a:spcPct val="120000"/>
              </a:lnSpc>
            </a:pPr>
            <a:r>
              <a:rPr lang="zh-CN" altLang="en-US" sz="800" dirty="0">
                <a:solidFill>
                  <a:schemeClr val="bg1">
                    <a:lumMod val="50000"/>
                  </a:schemeClr>
                </a:solidFill>
                <a:latin typeface="微软雅黑" pitchFamily="34" charset="-122"/>
                <a:ea typeface="微软雅黑" pitchFamily="34" charset="-122"/>
              </a:rPr>
              <a:t>您的内容打在这里，或者通过复制您的文本后，在此框中选择粘贴，并选择只保留文字。在此录入上述图表的综合描述说明。</a:t>
            </a:r>
            <a:endParaRPr lang="zh-CN" altLang="zh-CN" sz="800" dirty="0">
              <a:solidFill>
                <a:schemeClr val="bg1">
                  <a:lumMod val="50000"/>
                </a:schemeClr>
              </a:solidFill>
              <a:latin typeface="微软雅黑" pitchFamily="34" charset="-122"/>
              <a:ea typeface="微软雅黑" pitchFamily="34" charset="-122"/>
            </a:endParaRPr>
          </a:p>
        </p:txBody>
      </p:sp>
      <p:sp>
        <p:nvSpPr>
          <p:cNvPr id="35" name="标题3"/>
          <p:cNvSpPr>
            <a:spLocks noChangeArrowheads="1"/>
          </p:cNvSpPr>
          <p:nvPr/>
        </p:nvSpPr>
        <p:spPr bwMode="auto">
          <a:xfrm>
            <a:off x="2446338" y="3378896"/>
            <a:ext cx="931862" cy="885825"/>
          </a:xfrm>
          <a:prstGeom prst="roundRect">
            <a:avLst>
              <a:gd name="adj" fmla="val 11921"/>
            </a:avLst>
          </a:prstGeom>
          <a:solidFill>
            <a:schemeClr val="accent4"/>
          </a:solidFill>
          <a:ln w="25400">
            <a:noFill/>
            <a:round/>
            <a:headEnd/>
            <a:tailEnd/>
          </a:ln>
        </p:spPr>
        <p:txBody>
          <a:bodyPr lIns="62111" tIns="31055" rIns="62111" bIns="31055" anchor="ctr"/>
          <a:lstStyle/>
          <a:p>
            <a:pPr algn="ctr">
              <a:lnSpc>
                <a:spcPct val="120000"/>
              </a:lnSpc>
            </a:pPr>
            <a:r>
              <a:rPr lang="zh-CN" altLang="en-US" sz="1200" b="1" dirty="0">
                <a:solidFill>
                  <a:srgbClr val="F2F2F2"/>
                </a:solidFill>
                <a:latin typeface="微软雅黑" pitchFamily="34" charset="-122"/>
                <a:ea typeface="微软雅黑" pitchFamily="34" charset="-122"/>
              </a:rPr>
              <a:t>添加标题</a:t>
            </a:r>
            <a:endParaRPr lang="zh-CN" altLang="zh-CN" sz="1200" b="1" dirty="0">
              <a:solidFill>
                <a:srgbClr val="F2F2F2"/>
              </a:solidFill>
              <a:latin typeface="微软雅黑" pitchFamily="34" charset="-122"/>
              <a:ea typeface="微软雅黑" pitchFamily="34" charset="-122"/>
            </a:endParaRPr>
          </a:p>
        </p:txBody>
      </p:sp>
      <p:sp>
        <p:nvSpPr>
          <p:cNvPr id="36" name="Oval 19"/>
          <p:cNvSpPr>
            <a:spLocks noChangeArrowheads="1"/>
          </p:cNvSpPr>
          <p:nvPr/>
        </p:nvSpPr>
        <p:spPr bwMode="auto">
          <a:xfrm>
            <a:off x="1111251" y="2297807"/>
            <a:ext cx="893763" cy="895350"/>
          </a:xfrm>
          <a:prstGeom prst="ellipse">
            <a:avLst/>
          </a:prstGeom>
          <a:solidFill>
            <a:schemeClr val="accent1"/>
          </a:solidFill>
          <a:ln w="9525">
            <a:noFill/>
            <a:round/>
            <a:headEnd/>
            <a:tailEnd/>
          </a:ln>
        </p:spPr>
        <p:txBody>
          <a:bodyPr lIns="62111" tIns="31055" rIns="62111" bIns="31055" anchor="ctr"/>
          <a:lstStyle/>
          <a:p>
            <a:pPr algn="ctr">
              <a:lnSpc>
                <a:spcPct val="120000"/>
              </a:lnSpc>
            </a:pPr>
            <a:r>
              <a:rPr lang="zh-CN" altLang="en-US" sz="1900" b="1" dirty="0">
                <a:solidFill>
                  <a:schemeClr val="bg1"/>
                </a:solidFill>
                <a:latin typeface="Arial" pitchFamily="34" charset="0"/>
                <a:ea typeface="微软雅黑" pitchFamily="34" charset="-122"/>
              </a:rPr>
              <a:t>工作</a:t>
            </a:r>
            <a:endParaRPr lang="en-US" altLang="zh-CN" sz="1900" b="1" dirty="0">
              <a:solidFill>
                <a:schemeClr val="bg1"/>
              </a:solidFill>
              <a:latin typeface="Arial" pitchFamily="34" charset="0"/>
              <a:ea typeface="微软雅黑" pitchFamily="34" charset="-122"/>
            </a:endParaRPr>
          </a:p>
          <a:p>
            <a:pPr algn="ctr">
              <a:lnSpc>
                <a:spcPct val="120000"/>
              </a:lnSpc>
            </a:pPr>
            <a:r>
              <a:rPr lang="zh-CN" altLang="en-US" sz="1900" b="1" dirty="0">
                <a:solidFill>
                  <a:schemeClr val="bg1"/>
                </a:solidFill>
                <a:latin typeface="Arial" pitchFamily="34" charset="0"/>
                <a:ea typeface="微软雅黑" pitchFamily="34" charset="-122"/>
              </a:rPr>
              <a:t>概述</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500"/>
                                        <p:tgtEl>
                                          <p:spTgt spid="30"/>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left)">
                                      <p:cBhvr>
                                        <p:cTn id="29" dur="500"/>
                                        <p:tgtEl>
                                          <p:spTgt spid="33"/>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left)">
                                      <p:cBhvr>
                                        <p:cTn id="33" dur="500"/>
                                        <p:tgtEl>
                                          <p:spTgt spid="32"/>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par>
                          <p:cTn id="38" fill="hold">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ipe(left)">
                                      <p:cBhvr>
                                        <p:cTn id="41" dur="500"/>
                                        <p:tgtEl>
                                          <p:spTgt spid="35"/>
                                        </p:tgtEl>
                                      </p:cBhvr>
                                    </p:animEffect>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wipe(left)">
                                      <p:cBhvr>
                                        <p:cTn id="4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a:grpSpLocks/>
          </p:cNvGrpSpPr>
          <p:nvPr/>
        </p:nvGrpSpPr>
        <p:grpSpPr bwMode="auto">
          <a:xfrm>
            <a:off x="6324600" y="1506142"/>
            <a:ext cx="1524000" cy="1524000"/>
            <a:chOff x="6324600" y="1506086"/>
            <a:chExt cx="1524000" cy="1524000"/>
          </a:xfrm>
        </p:grpSpPr>
        <p:sp>
          <p:nvSpPr>
            <p:cNvPr id="34" name="Oval 55"/>
            <p:cNvSpPr/>
            <p:nvPr/>
          </p:nvSpPr>
          <p:spPr>
            <a:xfrm>
              <a:off x="6324600" y="1506086"/>
              <a:ext cx="1524000" cy="1524000"/>
            </a:xfrm>
            <a:prstGeom prst="ellipse">
              <a:avLst/>
            </a:prstGeom>
            <a:solidFill>
              <a:schemeClr val="accent1">
                <a:alpha val="85000"/>
              </a:schemeClr>
            </a:solidFill>
            <a:ln w="25400" cap="flat" cmpd="sng" algn="ctr">
              <a:noFill/>
              <a:prstDash val="solid"/>
            </a:ln>
            <a:effectLst/>
          </p:spPr>
          <p:txBody>
            <a:bodyPr anchor="ctr"/>
            <a:lstStyle/>
            <a:p>
              <a:pPr algn="ctr" defTabSz="913772">
                <a:defRPr/>
              </a:pPr>
              <a:endParaRPr lang="en-US" sz="2400" kern="0" dirty="0">
                <a:solidFill>
                  <a:prstClr val="white"/>
                </a:solidFill>
                <a:latin typeface="Calibri"/>
              </a:endParaRPr>
            </a:p>
          </p:txBody>
        </p:sp>
        <p:sp>
          <p:nvSpPr>
            <p:cNvPr id="35" name="Freeform 11"/>
            <p:cNvSpPr/>
            <p:nvPr/>
          </p:nvSpPr>
          <p:spPr bwMode="auto">
            <a:xfrm>
              <a:off x="6913960" y="2050201"/>
              <a:ext cx="345281" cy="435769"/>
            </a:xfrm>
            <a:custGeom>
              <a:avLst/>
              <a:gdLst>
                <a:gd name="T0" fmla="*/ 129 w 323"/>
                <a:gd name="T1" fmla="*/ 272 h 408"/>
                <a:gd name="T2" fmla="*/ 68 w 323"/>
                <a:gd name="T3" fmla="*/ 408 h 408"/>
                <a:gd name="T4" fmla="*/ 98 w 323"/>
                <a:gd name="T5" fmla="*/ 196 h 408"/>
                <a:gd name="T6" fmla="*/ 149 w 323"/>
                <a:gd name="T7" fmla="*/ 99 h 408"/>
                <a:gd name="T8" fmla="*/ 172 w 323"/>
                <a:gd name="T9" fmla="*/ 257 h 408"/>
                <a:gd name="T10" fmla="*/ 234 w 323"/>
                <a:gd name="T11" fmla="*/ 73 h 408"/>
                <a:gd name="T12" fmla="*/ 47 w 323"/>
                <a:gd name="T13" fmla="*/ 173 h 408"/>
                <a:gd name="T14" fmla="*/ 57 w 323"/>
                <a:gd name="T15" fmla="*/ 239 h 408"/>
                <a:gd name="T16" fmla="*/ 1 w 323"/>
                <a:gd name="T17" fmla="*/ 147 h 408"/>
                <a:gd name="T18" fmla="*/ 137 w 323"/>
                <a:gd name="T19" fmla="*/ 9 h 408"/>
                <a:gd name="T20" fmla="*/ 310 w 323"/>
                <a:gd name="T21" fmla="*/ 119 h 408"/>
                <a:gd name="T22" fmla="*/ 183 w 323"/>
                <a:gd name="T23" fmla="*/ 298 h 408"/>
                <a:gd name="T24" fmla="*/ 129 w 323"/>
                <a:gd name="T25" fmla="*/ 27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 h="408">
                  <a:moveTo>
                    <a:pt x="129" y="272"/>
                  </a:moveTo>
                  <a:cubicBezTo>
                    <a:pt x="118" y="328"/>
                    <a:pt x="106" y="380"/>
                    <a:pt x="68" y="408"/>
                  </a:cubicBezTo>
                  <a:cubicBezTo>
                    <a:pt x="56" y="325"/>
                    <a:pt x="85" y="262"/>
                    <a:pt x="98" y="196"/>
                  </a:cubicBezTo>
                  <a:cubicBezTo>
                    <a:pt x="75" y="157"/>
                    <a:pt x="101" y="80"/>
                    <a:pt x="149" y="99"/>
                  </a:cubicBezTo>
                  <a:cubicBezTo>
                    <a:pt x="209" y="122"/>
                    <a:pt x="98" y="242"/>
                    <a:pt x="172" y="257"/>
                  </a:cubicBezTo>
                  <a:cubicBezTo>
                    <a:pt x="250" y="273"/>
                    <a:pt x="282" y="122"/>
                    <a:pt x="234" y="73"/>
                  </a:cubicBezTo>
                  <a:cubicBezTo>
                    <a:pt x="164" y="2"/>
                    <a:pt x="31" y="72"/>
                    <a:pt x="47" y="173"/>
                  </a:cubicBezTo>
                  <a:cubicBezTo>
                    <a:pt x="51" y="198"/>
                    <a:pt x="77" y="205"/>
                    <a:pt x="57" y="239"/>
                  </a:cubicBezTo>
                  <a:cubicBezTo>
                    <a:pt x="13" y="229"/>
                    <a:pt x="0" y="194"/>
                    <a:pt x="1" y="147"/>
                  </a:cubicBezTo>
                  <a:cubicBezTo>
                    <a:pt x="4" y="70"/>
                    <a:pt x="70" y="17"/>
                    <a:pt x="137" y="9"/>
                  </a:cubicBezTo>
                  <a:cubicBezTo>
                    <a:pt x="221" y="0"/>
                    <a:pt x="300" y="40"/>
                    <a:pt x="310" y="119"/>
                  </a:cubicBezTo>
                  <a:cubicBezTo>
                    <a:pt x="323" y="208"/>
                    <a:pt x="273" y="305"/>
                    <a:pt x="183" y="298"/>
                  </a:cubicBezTo>
                  <a:cubicBezTo>
                    <a:pt x="158" y="296"/>
                    <a:pt x="148" y="284"/>
                    <a:pt x="129" y="272"/>
                  </a:cubicBezTo>
                  <a:close/>
                </a:path>
              </a:pathLst>
            </a:custGeom>
            <a:solidFill>
              <a:sysClr val="window" lastClr="FFFFFF"/>
            </a:solidFill>
            <a:ln>
              <a:noFill/>
            </a:ln>
          </p:spPr>
          <p:txBody>
            <a:bodyPr lIns="121920" tIns="60960" rIns="121920" bIns="60960"/>
            <a:lstStyle/>
            <a:p>
              <a:pPr defTabSz="913772">
                <a:defRPr/>
              </a:pPr>
              <a:endParaRPr lang="en-US" sz="2400" kern="0" dirty="0">
                <a:solidFill>
                  <a:srgbClr val="95A5A6"/>
                </a:solidFill>
              </a:endParaRPr>
            </a:p>
          </p:txBody>
        </p:sp>
      </p:grpSp>
      <p:grpSp>
        <p:nvGrpSpPr>
          <p:cNvPr id="3" name="Group 12"/>
          <p:cNvGrpSpPr>
            <a:grpSpLocks/>
          </p:cNvGrpSpPr>
          <p:nvPr/>
        </p:nvGrpSpPr>
        <p:grpSpPr bwMode="auto">
          <a:xfrm>
            <a:off x="4993481" y="1506142"/>
            <a:ext cx="1524000" cy="1524000"/>
            <a:chOff x="4993943" y="1506086"/>
            <a:chExt cx="1524000" cy="1524000"/>
          </a:xfrm>
        </p:grpSpPr>
        <p:sp>
          <p:nvSpPr>
            <p:cNvPr id="37" name="Oval 50"/>
            <p:cNvSpPr/>
            <p:nvPr/>
          </p:nvSpPr>
          <p:spPr>
            <a:xfrm>
              <a:off x="4993943" y="1506086"/>
              <a:ext cx="1524000" cy="1524000"/>
            </a:xfrm>
            <a:prstGeom prst="ellipse">
              <a:avLst/>
            </a:prstGeom>
            <a:solidFill>
              <a:schemeClr val="accent4">
                <a:alpha val="85000"/>
              </a:schemeClr>
            </a:solidFill>
            <a:ln w="25400" cap="flat" cmpd="sng" algn="ctr">
              <a:noFill/>
              <a:prstDash val="solid"/>
            </a:ln>
            <a:effectLst/>
          </p:spPr>
          <p:txBody>
            <a:bodyPr anchor="ctr"/>
            <a:lstStyle/>
            <a:p>
              <a:pPr algn="ctr" defTabSz="913772">
                <a:defRPr/>
              </a:pPr>
              <a:endParaRPr lang="en-US" sz="2400" kern="0" dirty="0">
                <a:solidFill>
                  <a:prstClr val="white"/>
                </a:solidFill>
                <a:latin typeface="Calibri"/>
              </a:endParaRPr>
            </a:p>
          </p:txBody>
        </p:sp>
        <p:sp>
          <p:nvSpPr>
            <p:cNvPr id="38" name="Freeform 6"/>
            <p:cNvSpPr>
              <a:spLocks noEditPoints="1"/>
            </p:cNvSpPr>
            <p:nvPr/>
          </p:nvSpPr>
          <p:spPr bwMode="auto">
            <a:xfrm>
              <a:off x="5546393" y="2070442"/>
              <a:ext cx="419100" cy="419100"/>
            </a:xfrm>
            <a:custGeom>
              <a:avLst/>
              <a:gdLst>
                <a:gd name="T0" fmla="*/ 276 w 344"/>
                <a:gd name="T1" fmla="*/ 172 h 344"/>
                <a:gd name="T2" fmla="*/ 172 w 344"/>
                <a:gd name="T3" fmla="*/ 276 h 344"/>
                <a:gd name="T4" fmla="*/ 68 w 344"/>
                <a:gd name="T5" fmla="*/ 172 h 344"/>
                <a:gd name="T6" fmla="*/ 70 w 344"/>
                <a:gd name="T7" fmla="*/ 152 h 344"/>
                <a:gd name="T8" fmla="*/ 0 w 344"/>
                <a:gd name="T9" fmla="*/ 152 h 344"/>
                <a:gd name="T10" fmla="*/ 0 w 344"/>
                <a:gd name="T11" fmla="*/ 290 h 344"/>
                <a:gd name="T12" fmla="*/ 54 w 344"/>
                <a:gd name="T13" fmla="*/ 344 h 344"/>
                <a:gd name="T14" fmla="*/ 290 w 344"/>
                <a:gd name="T15" fmla="*/ 344 h 344"/>
                <a:gd name="T16" fmla="*/ 344 w 344"/>
                <a:gd name="T17" fmla="*/ 290 h 344"/>
                <a:gd name="T18" fmla="*/ 344 w 344"/>
                <a:gd name="T19" fmla="*/ 152 h 344"/>
                <a:gd name="T20" fmla="*/ 274 w 344"/>
                <a:gd name="T21" fmla="*/ 152 h 344"/>
                <a:gd name="T22" fmla="*/ 276 w 344"/>
                <a:gd name="T23" fmla="*/ 172 h 344"/>
                <a:gd name="T24" fmla="*/ 290 w 344"/>
                <a:gd name="T25" fmla="*/ 0 h 344"/>
                <a:gd name="T26" fmla="*/ 54 w 344"/>
                <a:gd name="T27" fmla="*/ 0 h 344"/>
                <a:gd name="T28" fmla="*/ 0 w 344"/>
                <a:gd name="T29" fmla="*/ 54 h 344"/>
                <a:gd name="T30" fmla="*/ 0 w 344"/>
                <a:gd name="T31" fmla="*/ 112 h 344"/>
                <a:gd name="T32" fmla="*/ 87 w 344"/>
                <a:gd name="T33" fmla="*/ 112 h 344"/>
                <a:gd name="T34" fmla="*/ 172 w 344"/>
                <a:gd name="T35" fmla="*/ 68 h 344"/>
                <a:gd name="T36" fmla="*/ 257 w 344"/>
                <a:gd name="T37" fmla="*/ 112 h 344"/>
                <a:gd name="T38" fmla="*/ 344 w 344"/>
                <a:gd name="T39" fmla="*/ 112 h 344"/>
                <a:gd name="T40" fmla="*/ 344 w 344"/>
                <a:gd name="T41" fmla="*/ 54 h 344"/>
                <a:gd name="T42" fmla="*/ 290 w 344"/>
                <a:gd name="T43" fmla="*/ 0 h 344"/>
                <a:gd name="T44" fmla="*/ 317 w 344"/>
                <a:gd name="T45" fmla="*/ 66 h 344"/>
                <a:gd name="T46" fmla="*/ 307 w 344"/>
                <a:gd name="T47" fmla="*/ 76 h 344"/>
                <a:gd name="T48" fmla="*/ 278 w 344"/>
                <a:gd name="T49" fmla="*/ 76 h 344"/>
                <a:gd name="T50" fmla="*/ 269 w 344"/>
                <a:gd name="T51" fmla="*/ 66 h 344"/>
                <a:gd name="T52" fmla="*/ 269 w 344"/>
                <a:gd name="T53" fmla="*/ 37 h 344"/>
                <a:gd name="T54" fmla="*/ 278 w 344"/>
                <a:gd name="T55" fmla="*/ 28 h 344"/>
                <a:gd name="T56" fmla="*/ 307 w 344"/>
                <a:gd name="T57" fmla="*/ 28 h 344"/>
                <a:gd name="T58" fmla="*/ 317 w 344"/>
                <a:gd name="T59" fmla="*/ 37 h 344"/>
                <a:gd name="T60" fmla="*/ 317 w 344"/>
                <a:gd name="T61" fmla="*/ 66 h 344"/>
                <a:gd name="T62" fmla="*/ 236 w 344"/>
                <a:gd name="T63" fmla="*/ 172 h 344"/>
                <a:gd name="T64" fmla="*/ 172 w 344"/>
                <a:gd name="T65" fmla="*/ 108 h 344"/>
                <a:gd name="T66" fmla="*/ 108 w 344"/>
                <a:gd name="T67" fmla="*/ 172 h 344"/>
                <a:gd name="T68" fmla="*/ 172 w 344"/>
                <a:gd name="T69" fmla="*/ 236 h 344"/>
                <a:gd name="T70" fmla="*/ 236 w 344"/>
                <a:gd name="T7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4" h="344">
                  <a:moveTo>
                    <a:pt x="276" y="172"/>
                  </a:moveTo>
                  <a:cubicBezTo>
                    <a:pt x="276" y="229"/>
                    <a:pt x="230" y="276"/>
                    <a:pt x="172" y="276"/>
                  </a:cubicBezTo>
                  <a:cubicBezTo>
                    <a:pt x="115" y="276"/>
                    <a:pt x="68" y="229"/>
                    <a:pt x="68" y="172"/>
                  </a:cubicBezTo>
                  <a:cubicBezTo>
                    <a:pt x="68" y="165"/>
                    <a:pt x="69" y="158"/>
                    <a:pt x="70" y="152"/>
                  </a:cubicBezTo>
                  <a:cubicBezTo>
                    <a:pt x="0" y="152"/>
                    <a:pt x="0" y="152"/>
                    <a:pt x="0" y="152"/>
                  </a:cubicBezTo>
                  <a:cubicBezTo>
                    <a:pt x="0" y="290"/>
                    <a:pt x="0" y="290"/>
                    <a:pt x="0" y="290"/>
                  </a:cubicBezTo>
                  <a:cubicBezTo>
                    <a:pt x="0" y="320"/>
                    <a:pt x="24" y="344"/>
                    <a:pt x="54" y="344"/>
                  </a:cubicBezTo>
                  <a:cubicBezTo>
                    <a:pt x="290" y="344"/>
                    <a:pt x="290" y="344"/>
                    <a:pt x="290" y="344"/>
                  </a:cubicBezTo>
                  <a:cubicBezTo>
                    <a:pt x="320" y="344"/>
                    <a:pt x="344" y="320"/>
                    <a:pt x="344" y="290"/>
                  </a:cubicBezTo>
                  <a:cubicBezTo>
                    <a:pt x="344" y="152"/>
                    <a:pt x="344" y="152"/>
                    <a:pt x="344" y="152"/>
                  </a:cubicBezTo>
                  <a:cubicBezTo>
                    <a:pt x="274" y="152"/>
                    <a:pt x="274" y="152"/>
                    <a:pt x="274" y="152"/>
                  </a:cubicBezTo>
                  <a:cubicBezTo>
                    <a:pt x="276" y="158"/>
                    <a:pt x="276" y="165"/>
                    <a:pt x="276" y="172"/>
                  </a:cubicBezTo>
                  <a:close/>
                  <a:moveTo>
                    <a:pt x="290" y="0"/>
                  </a:moveTo>
                  <a:cubicBezTo>
                    <a:pt x="54" y="0"/>
                    <a:pt x="54" y="0"/>
                    <a:pt x="54" y="0"/>
                  </a:cubicBezTo>
                  <a:cubicBezTo>
                    <a:pt x="24" y="0"/>
                    <a:pt x="0" y="24"/>
                    <a:pt x="0" y="54"/>
                  </a:cubicBezTo>
                  <a:cubicBezTo>
                    <a:pt x="0" y="112"/>
                    <a:pt x="0" y="112"/>
                    <a:pt x="0" y="112"/>
                  </a:cubicBezTo>
                  <a:cubicBezTo>
                    <a:pt x="87" y="112"/>
                    <a:pt x="87" y="112"/>
                    <a:pt x="87" y="112"/>
                  </a:cubicBezTo>
                  <a:cubicBezTo>
                    <a:pt x="106" y="85"/>
                    <a:pt x="137" y="68"/>
                    <a:pt x="172" y="68"/>
                  </a:cubicBezTo>
                  <a:cubicBezTo>
                    <a:pt x="207" y="68"/>
                    <a:pt x="238" y="85"/>
                    <a:pt x="257" y="112"/>
                  </a:cubicBezTo>
                  <a:cubicBezTo>
                    <a:pt x="344" y="112"/>
                    <a:pt x="344" y="112"/>
                    <a:pt x="344" y="112"/>
                  </a:cubicBezTo>
                  <a:cubicBezTo>
                    <a:pt x="344" y="54"/>
                    <a:pt x="344" y="54"/>
                    <a:pt x="344" y="54"/>
                  </a:cubicBezTo>
                  <a:cubicBezTo>
                    <a:pt x="344" y="24"/>
                    <a:pt x="320" y="0"/>
                    <a:pt x="290" y="0"/>
                  </a:cubicBezTo>
                  <a:close/>
                  <a:moveTo>
                    <a:pt x="317" y="66"/>
                  </a:moveTo>
                  <a:cubicBezTo>
                    <a:pt x="317" y="72"/>
                    <a:pt x="312" y="76"/>
                    <a:pt x="307" y="76"/>
                  </a:cubicBezTo>
                  <a:cubicBezTo>
                    <a:pt x="278" y="76"/>
                    <a:pt x="278" y="76"/>
                    <a:pt x="278" y="76"/>
                  </a:cubicBezTo>
                  <a:cubicBezTo>
                    <a:pt x="273" y="76"/>
                    <a:pt x="269" y="72"/>
                    <a:pt x="269" y="66"/>
                  </a:cubicBezTo>
                  <a:cubicBezTo>
                    <a:pt x="269" y="37"/>
                    <a:pt x="269" y="37"/>
                    <a:pt x="269" y="37"/>
                  </a:cubicBezTo>
                  <a:cubicBezTo>
                    <a:pt x="269" y="32"/>
                    <a:pt x="273" y="28"/>
                    <a:pt x="278" y="28"/>
                  </a:cubicBezTo>
                  <a:cubicBezTo>
                    <a:pt x="307" y="28"/>
                    <a:pt x="307" y="28"/>
                    <a:pt x="307" y="28"/>
                  </a:cubicBezTo>
                  <a:cubicBezTo>
                    <a:pt x="312" y="28"/>
                    <a:pt x="317" y="32"/>
                    <a:pt x="317" y="37"/>
                  </a:cubicBezTo>
                  <a:lnTo>
                    <a:pt x="317" y="66"/>
                  </a:lnTo>
                  <a:close/>
                  <a:moveTo>
                    <a:pt x="236" y="172"/>
                  </a:moveTo>
                  <a:cubicBezTo>
                    <a:pt x="236" y="137"/>
                    <a:pt x="208" y="108"/>
                    <a:pt x="172" y="108"/>
                  </a:cubicBezTo>
                  <a:cubicBezTo>
                    <a:pt x="137" y="108"/>
                    <a:pt x="108" y="137"/>
                    <a:pt x="108" y="172"/>
                  </a:cubicBezTo>
                  <a:cubicBezTo>
                    <a:pt x="108" y="207"/>
                    <a:pt x="137" y="236"/>
                    <a:pt x="172" y="236"/>
                  </a:cubicBezTo>
                  <a:cubicBezTo>
                    <a:pt x="208" y="236"/>
                    <a:pt x="236" y="207"/>
                    <a:pt x="236" y="172"/>
                  </a:cubicBezTo>
                  <a:close/>
                </a:path>
              </a:pathLst>
            </a:custGeom>
            <a:solidFill>
              <a:sysClr val="window" lastClr="FFFFFF"/>
            </a:solidFill>
            <a:ln>
              <a:noFill/>
            </a:ln>
          </p:spPr>
          <p:txBody>
            <a:bodyPr lIns="121920" tIns="60960" rIns="121920" bIns="60960"/>
            <a:lstStyle/>
            <a:p>
              <a:pPr defTabSz="913772">
                <a:defRPr/>
              </a:pPr>
              <a:endParaRPr lang="en-US" sz="2400" kern="0" dirty="0">
                <a:solidFill>
                  <a:srgbClr val="95A5A6"/>
                </a:solidFill>
              </a:endParaRPr>
            </a:p>
          </p:txBody>
        </p:sp>
      </p:grpSp>
      <p:grpSp>
        <p:nvGrpSpPr>
          <p:cNvPr id="4" name="Group 10"/>
          <p:cNvGrpSpPr>
            <a:grpSpLocks/>
          </p:cNvGrpSpPr>
          <p:nvPr/>
        </p:nvGrpSpPr>
        <p:grpSpPr bwMode="auto">
          <a:xfrm>
            <a:off x="3733800" y="1506142"/>
            <a:ext cx="1524000" cy="1524000"/>
            <a:chOff x="3733800" y="1506086"/>
            <a:chExt cx="1524000" cy="1524000"/>
          </a:xfrm>
        </p:grpSpPr>
        <p:sp>
          <p:nvSpPr>
            <p:cNvPr id="57" name="Oval 49"/>
            <p:cNvSpPr/>
            <p:nvPr/>
          </p:nvSpPr>
          <p:spPr>
            <a:xfrm>
              <a:off x="3733800" y="1506086"/>
              <a:ext cx="1524000" cy="1524000"/>
            </a:xfrm>
            <a:prstGeom prst="ellipse">
              <a:avLst/>
            </a:prstGeom>
            <a:solidFill>
              <a:schemeClr val="accent3">
                <a:alpha val="85000"/>
              </a:schemeClr>
            </a:solidFill>
            <a:ln w="25400" cap="flat" cmpd="sng" algn="ctr">
              <a:noFill/>
              <a:prstDash val="solid"/>
            </a:ln>
            <a:effectLst/>
          </p:spPr>
          <p:txBody>
            <a:bodyPr anchor="ctr"/>
            <a:lstStyle/>
            <a:p>
              <a:pPr algn="ctr" defTabSz="913772">
                <a:defRPr/>
              </a:pPr>
              <a:endParaRPr lang="en-US" sz="2400" kern="0" dirty="0">
                <a:solidFill>
                  <a:prstClr val="white"/>
                </a:solidFill>
                <a:latin typeface="Calibri"/>
              </a:endParaRPr>
            </a:p>
          </p:txBody>
        </p:sp>
        <p:sp>
          <p:nvSpPr>
            <p:cNvPr id="58" name="Freeform 6"/>
            <p:cNvSpPr>
              <a:spLocks noEditPoints="1"/>
            </p:cNvSpPr>
            <p:nvPr/>
          </p:nvSpPr>
          <p:spPr bwMode="auto">
            <a:xfrm>
              <a:off x="4270772" y="2056155"/>
              <a:ext cx="450056" cy="450056"/>
            </a:xfrm>
            <a:custGeom>
              <a:avLst/>
              <a:gdLst>
                <a:gd name="T0" fmla="*/ 176 w 352"/>
                <a:gd name="T1" fmla="*/ 0 h 352"/>
                <a:gd name="T2" fmla="*/ 0 w 352"/>
                <a:gd name="T3" fmla="*/ 176 h 352"/>
                <a:gd name="T4" fmla="*/ 44 w 352"/>
                <a:gd name="T5" fmla="*/ 292 h 352"/>
                <a:gd name="T6" fmla="*/ 152 w 352"/>
                <a:gd name="T7" fmla="*/ 250 h 352"/>
                <a:gd name="T8" fmla="*/ 276 w 352"/>
                <a:gd name="T9" fmla="*/ 321 h 352"/>
                <a:gd name="T10" fmla="*/ 352 w 352"/>
                <a:gd name="T11" fmla="*/ 176 h 352"/>
                <a:gd name="T12" fmla="*/ 176 w 352"/>
                <a:gd name="T13" fmla="*/ 0 h 352"/>
                <a:gd name="T14" fmla="*/ 262 w 352"/>
                <a:gd name="T15" fmla="*/ 239 h 352"/>
                <a:gd name="T16" fmla="*/ 247 w 352"/>
                <a:gd name="T17" fmla="*/ 242 h 352"/>
                <a:gd name="T18" fmla="*/ 95 w 352"/>
                <a:gd name="T19" fmla="*/ 226 h 352"/>
                <a:gd name="T20" fmla="*/ 82 w 352"/>
                <a:gd name="T21" fmla="*/ 217 h 352"/>
                <a:gd name="T22" fmla="*/ 90 w 352"/>
                <a:gd name="T23" fmla="*/ 204 h 352"/>
                <a:gd name="T24" fmla="*/ 259 w 352"/>
                <a:gd name="T25" fmla="*/ 224 h 352"/>
                <a:gd name="T26" fmla="*/ 262 w 352"/>
                <a:gd name="T27" fmla="*/ 239 h 352"/>
                <a:gd name="T28" fmla="*/ 283 w 352"/>
                <a:gd name="T29" fmla="*/ 189 h 352"/>
                <a:gd name="T30" fmla="*/ 265 w 352"/>
                <a:gd name="T31" fmla="*/ 193 h 352"/>
                <a:gd name="T32" fmla="*/ 92 w 352"/>
                <a:gd name="T33" fmla="*/ 173 h 352"/>
                <a:gd name="T34" fmla="*/ 75 w 352"/>
                <a:gd name="T35" fmla="*/ 164 h 352"/>
                <a:gd name="T36" fmla="*/ 84 w 352"/>
                <a:gd name="T37" fmla="*/ 147 h 352"/>
                <a:gd name="T38" fmla="*/ 279 w 352"/>
                <a:gd name="T39" fmla="*/ 170 h 352"/>
                <a:gd name="T40" fmla="*/ 283 w 352"/>
                <a:gd name="T41" fmla="*/ 189 h 352"/>
                <a:gd name="T42" fmla="*/ 285 w 352"/>
                <a:gd name="T43" fmla="*/ 137 h 352"/>
                <a:gd name="T44" fmla="*/ 84 w 352"/>
                <a:gd name="T45" fmla="*/ 117 h 352"/>
                <a:gd name="T46" fmla="*/ 64 w 352"/>
                <a:gd name="T47" fmla="*/ 106 h 352"/>
                <a:gd name="T48" fmla="*/ 74 w 352"/>
                <a:gd name="T49" fmla="*/ 86 h 352"/>
                <a:gd name="T50" fmla="*/ 302 w 352"/>
                <a:gd name="T51" fmla="*/ 109 h 352"/>
                <a:gd name="T52" fmla="*/ 308 w 352"/>
                <a:gd name="T53" fmla="*/ 131 h 352"/>
                <a:gd name="T54" fmla="*/ 285 w 352"/>
                <a:gd name="T55" fmla="*/ 137 h 352"/>
                <a:gd name="T56" fmla="*/ 151 w 352"/>
                <a:gd name="T57" fmla="*/ 303 h 352"/>
                <a:gd name="T58" fmla="*/ 91 w 352"/>
                <a:gd name="T59" fmla="*/ 330 h 352"/>
                <a:gd name="T60" fmla="*/ 176 w 352"/>
                <a:gd name="T61" fmla="*/ 352 h 352"/>
                <a:gd name="T62" fmla="*/ 220 w 352"/>
                <a:gd name="T63" fmla="*/ 347 h 352"/>
                <a:gd name="T64" fmla="*/ 151 w 352"/>
                <a:gd name="T65" fmla="*/ 303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2" h="352">
                  <a:moveTo>
                    <a:pt x="176" y="0"/>
                  </a:moveTo>
                  <a:cubicBezTo>
                    <a:pt x="79" y="0"/>
                    <a:pt x="0" y="79"/>
                    <a:pt x="0" y="176"/>
                  </a:cubicBezTo>
                  <a:cubicBezTo>
                    <a:pt x="0" y="220"/>
                    <a:pt x="17" y="261"/>
                    <a:pt x="44" y="292"/>
                  </a:cubicBezTo>
                  <a:cubicBezTo>
                    <a:pt x="71" y="264"/>
                    <a:pt x="109" y="249"/>
                    <a:pt x="152" y="250"/>
                  </a:cubicBezTo>
                  <a:cubicBezTo>
                    <a:pt x="208" y="252"/>
                    <a:pt x="251" y="278"/>
                    <a:pt x="276" y="321"/>
                  </a:cubicBezTo>
                  <a:cubicBezTo>
                    <a:pt x="322" y="289"/>
                    <a:pt x="352" y="236"/>
                    <a:pt x="352" y="176"/>
                  </a:cubicBezTo>
                  <a:cubicBezTo>
                    <a:pt x="352" y="79"/>
                    <a:pt x="273" y="0"/>
                    <a:pt x="176" y="0"/>
                  </a:cubicBezTo>
                  <a:close/>
                  <a:moveTo>
                    <a:pt x="262" y="239"/>
                  </a:moveTo>
                  <a:cubicBezTo>
                    <a:pt x="259" y="244"/>
                    <a:pt x="253" y="245"/>
                    <a:pt x="247" y="242"/>
                  </a:cubicBezTo>
                  <a:cubicBezTo>
                    <a:pt x="207" y="217"/>
                    <a:pt x="155" y="212"/>
                    <a:pt x="95" y="226"/>
                  </a:cubicBezTo>
                  <a:cubicBezTo>
                    <a:pt x="89" y="227"/>
                    <a:pt x="83" y="223"/>
                    <a:pt x="82" y="217"/>
                  </a:cubicBezTo>
                  <a:cubicBezTo>
                    <a:pt x="81" y="212"/>
                    <a:pt x="84" y="206"/>
                    <a:pt x="90" y="204"/>
                  </a:cubicBezTo>
                  <a:cubicBezTo>
                    <a:pt x="156" y="189"/>
                    <a:pt x="213" y="196"/>
                    <a:pt x="259" y="224"/>
                  </a:cubicBezTo>
                  <a:cubicBezTo>
                    <a:pt x="264" y="227"/>
                    <a:pt x="265" y="234"/>
                    <a:pt x="262" y="239"/>
                  </a:cubicBezTo>
                  <a:close/>
                  <a:moveTo>
                    <a:pt x="283" y="189"/>
                  </a:moveTo>
                  <a:cubicBezTo>
                    <a:pt x="280" y="195"/>
                    <a:pt x="271" y="197"/>
                    <a:pt x="265" y="193"/>
                  </a:cubicBezTo>
                  <a:cubicBezTo>
                    <a:pt x="218" y="164"/>
                    <a:pt x="147" y="156"/>
                    <a:pt x="92" y="173"/>
                  </a:cubicBezTo>
                  <a:cubicBezTo>
                    <a:pt x="85" y="175"/>
                    <a:pt x="77" y="171"/>
                    <a:pt x="75" y="164"/>
                  </a:cubicBezTo>
                  <a:cubicBezTo>
                    <a:pt x="73" y="157"/>
                    <a:pt x="77" y="149"/>
                    <a:pt x="84" y="147"/>
                  </a:cubicBezTo>
                  <a:cubicBezTo>
                    <a:pt x="147" y="128"/>
                    <a:pt x="226" y="137"/>
                    <a:pt x="279" y="170"/>
                  </a:cubicBezTo>
                  <a:cubicBezTo>
                    <a:pt x="285" y="174"/>
                    <a:pt x="287" y="182"/>
                    <a:pt x="283" y="189"/>
                  </a:cubicBezTo>
                  <a:close/>
                  <a:moveTo>
                    <a:pt x="285" y="137"/>
                  </a:moveTo>
                  <a:cubicBezTo>
                    <a:pt x="229" y="104"/>
                    <a:pt x="137" y="101"/>
                    <a:pt x="84" y="117"/>
                  </a:cubicBezTo>
                  <a:cubicBezTo>
                    <a:pt x="75" y="120"/>
                    <a:pt x="66" y="115"/>
                    <a:pt x="64" y="106"/>
                  </a:cubicBezTo>
                  <a:cubicBezTo>
                    <a:pt x="61" y="98"/>
                    <a:pt x="66" y="88"/>
                    <a:pt x="74" y="86"/>
                  </a:cubicBezTo>
                  <a:cubicBezTo>
                    <a:pt x="136" y="67"/>
                    <a:pt x="238" y="71"/>
                    <a:pt x="302" y="109"/>
                  </a:cubicBezTo>
                  <a:cubicBezTo>
                    <a:pt x="310" y="114"/>
                    <a:pt x="312" y="124"/>
                    <a:pt x="308" y="131"/>
                  </a:cubicBezTo>
                  <a:cubicBezTo>
                    <a:pt x="303" y="139"/>
                    <a:pt x="293" y="142"/>
                    <a:pt x="285" y="137"/>
                  </a:cubicBezTo>
                  <a:close/>
                  <a:moveTo>
                    <a:pt x="151" y="303"/>
                  </a:moveTo>
                  <a:cubicBezTo>
                    <a:pt x="126" y="302"/>
                    <a:pt x="106" y="312"/>
                    <a:pt x="91" y="330"/>
                  </a:cubicBezTo>
                  <a:cubicBezTo>
                    <a:pt x="116" y="344"/>
                    <a:pt x="145" y="352"/>
                    <a:pt x="176" y="352"/>
                  </a:cubicBezTo>
                  <a:cubicBezTo>
                    <a:pt x="191" y="352"/>
                    <a:pt x="206" y="350"/>
                    <a:pt x="220" y="347"/>
                  </a:cubicBezTo>
                  <a:cubicBezTo>
                    <a:pt x="206" y="319"/>
                    <a:pt x="183" y="304"/>
                    <a:pt x="151" y="303"/>
                  </a:cubicBezTo>
                  <a:close/>
                </a:path>
              </a:pathLst>
            </a:custGeom>
            <a:solidFill>
              <a:sysClr val="window" lastClr="FFFFFF"/>
            </a:solidFill>
            <a:ln>
              <a:noFill/>
            </a:ln>
          </p:spPr>
          <p:txBody>
            <a:bodyPr lIns="121920" tIns="60960" rIns="121920" bIns="60960"/>
            <a:lstStyle/>
            <a:p>
              <a:pPr defTabSz="913772">
                <a:defRPr/>
              </a:pPr>
              <a:endParaRPr lang="en-US" sz="2400" kern="0" dirty="0">
                <a:solidFill>
                  <a:srgbClr val="95A5A6"/>
                </a:solidFill>
              </a:endParaRPr>
            </a:p>
          </p:txBody>
        </p:sp>
      </p:grpSp>
      <p:grpSp>
        <p:nvGrpSpPr>
          <p:cNvPr id="5" name="Group 4"/>
          <p:cNvGrpSpPr>
            <a:grpSpLocks/>
          </p:cNvGrpSpPr>
          <p:nvPr/>
        </p:nvGrpSpPr>
        <p:grpSpPr bwMode="auto">
          <a:xfrm>
            <a:off x="2438400" y="1506142"/>
            <a:ext cx="1524000" cy="1524000"/>
            <a:chOff x="2438400" y="1506086"/>
            <a:chExt cx="1524000" cy="1524000"/>
          </a:xfrm>
        </p:grpSpPr>
        <p:sp>
          <p:nvSpPr>
            <p:cNvPr id="60" name="Oval 47"/>
            <p:cNvSpPr/>
            <p:nvPr/>
          </p:nvSpPr>
          <p:spPr>
            <a:xfrm>
              <a:off x="2438400" y="1506086"/>
              <a:ext cx="1524000" cy="1524000"/>
            </a:xfrm>
            <a:prstGeom prst="ellipse">
              <a:avLst/>
            </a:prstGeom>
            <a:solidFill>
              <a:schemeClr val="accent2">
                <a:alpha val="85000"/>
              </a:schemeClr>
            </a:solidFill>
            <a:ln w="25400" cap="flat" cmpd="sng" algn="ctr">
              <a:noFill/>
              <a:prstDash val="solid"/>
            </a:ln>
            <a:effectLst/>
          </p:spPr>
          <p:txBody>
            <a:bodyPr anchor="ctr"/>
            <a:lstStyle/>
            <a:p>
              <a:pPr algn="ctr" defTabSz="913772">
                <a:defRPr/>
              </a:pPr>
              <a:endParaRPr lang="en-US" sz="2400" kern="0" dirty="0">
                <a:solidFill>
                  <a:prstClr val="white"/>
                </a:solidFill>
                <a:latin typeface="Calibri"/>
              </a:endParaRPr>
            </a:p>
          </p:txBody>
        </p:sp>
        <p:sp>
          <p:nvSpPr>
            <p:cNvPr id="61" name="Freeform 11"/>
            <p:cNvSpPr/>
            <p:nvPr/>
          </p:nvSpPr>
          <p:spPr bwMode="auto">
            <a:xfrm>
              <a:off x="2980135" y="2050201"/>
              <a:ext cx="440531" cy="434579"/>
            </a:xfrm>
            <a:custGeom>
              <a:avLst/>
              <a:gdLst>
                <a:gd name="T0" fmla="*/ 358 w 378"/>
                <a:gd name="T1" fmla="*/ 116 h 374"/>
                <a:gd name="T2" fmla="*/ 192 w 378"/>
                <a:gd name="T3" fmla="*/ 351 h 374"/>
                <a:gd name="T4" fmla="*/ 116 w 378"/>
                <a:gd name="T5" fmla="*/ 319 h 374"/>
                <a:gd name="T6" fmla="*/ 55 w 378"/>
                <a:gd name="T7" fmla="*/ 133 h 374"/>
                <a:gd name="T8" fmla="*/ 14 w 378"/>
                <a:gd name="T9" fmla="*/ 146 h 374"/>
                <a:gd name="T10" fmla="*/ 0 w 378"/>
                <a:gd name="T11" fmla="*/ 126 h 374"/>
                <a:gd name="T12" fmla="*/ 108 w 378"/>
                <a:gd name="T13" fmla="*/ 42 h 374"/>
                <a:gd name="T14" fmla="*/ 169 w 378"/>
                <a:gd name="T15" fmla="*/ 168 h 374"/>
                <a:gd name="T16" fmla="*/ 198 w 378"/>
                <a:gd name="T17" fmla="*/ 241 h 374"/>
                <a:gd name="T18" fmla="*/ 248 w 378"/>
                <a:gd name="T19" fmla="*/ 175 h 374"/>
                <a:gd name="T20" fmla="*/ 206 w 378"/>
                <a:gd name="T21" fmla="*/ 125 h 374"/>
                <a:gd name="T22" fmla="*/ 358 w 378"/>
                <a:gd name="T23" fmla="*/ 11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8" h="374">
                  <a:moveTo>
                    <a:pt x="358" y="116"/>
                  </a:moveTo>
                  <a:cubicBezTo>
                    <a:pt x="338" y="231"/>
                    <a:pt x="225" y="329"/>
                    <a:pt x="192" y="351"/>
                  </a:cubicBezTo>
                  <a:cubicBezTo>
                    <a:pt x="158" y="374"/>
                    <a:pt x="127" y="342"/>
                    <a:pt x="116" y="319"/>
                  </a:cubicBezTo>
                  <a:cubicBezTo>
                    <a:pt x="103" y="292"/>
                    <a:pt x="65" y="146"/>
                    <a:pt x="55" y="133"/>
                  </a:cubicBezTo>
                  <a:cubicBezTo>
                    <a:pt x="45" y="121"/>
                    <a:pt x="14" y="146"/>
                    <a:pt x="14" y="146"/>
                  </a:cubicBezTo>
                  <a:cubicBezTo>
                    <a:pt x="0" y="126"/>
                    <a:pt x="0" y="126"/>
                    <a:pt x="0" y="126"/>
                  </a:cubicBezTo>
                  <a:cubicBezTo>
                    <a:pt x="0" y="126"/>
                    <a:pt x="61" y="51"/>
                    <a:pt x="108" y="42"/>
                  </a:cubicBezTo>
                  <a:cubicBezTo>
                    <a:pt x="157" y="32"/>
                    <a:pt x="157" y="119"/>
                    <a:pt x="169" y="168"/>
                  </a:cubicBezTo>
                  <a:cubicBezTo>
                    <a:pt x="180" y="215"/>
                    <a:pt x="188" y="241"/>
                    <a:pt x="198" y="241"/>
                  </a:cubicBezTo>
                  <a:cubicBezTo>
                    <a:pt x="208" y="241"/>
                    <a:pt x="227" y="215"/>
                    <a:pt x="248" y="175"/>
                  </a:cubicBezTo>
                  <a:cubicBezTo>
                    <a:pt x="269" y="135"/>
                    <a:pt x="247" y="100"/>
                    <a:pt x="206" y="125"/>
                  </a:cubicBezTo>
                  <a:cubicBezTo>
                    <a:pt x="223" y="24"/>
                    <a:pt x="378" y="0"/>
                    <a:pt x="358" y="116"/>
                  </a:cubicBezTo>
                  <a:close/>
                </a:path>
              </a:pathLst>
            </a:custGeom>
            <a:solidFill>
              <a:sysClr val="window" lastClr="FFFFFF"/>
            </a:solidFill>
            <a:ln>
              <a:noFill/>
            </a:ln>
          </p:spPr>
          <p:txBody>
            <a:bodyPr lIns="121920" tIns="60960" rIns="121920" bIns="60960"/>
            <a:lstStyle/>
            <a:p>
              <a:pPr defTabSz="913772">
                <a:defRPr/>
              </a:pPr>
              <a:endParaRPr lang="en-US" sz="2400" kern="0" dirty="0">
                <a:solidFill>
                  <a:srgbClr val="95A5A6"/>
                </a:solidFill>
              </a:endParaRPr>
            </a:p>
          </p:txBody>
        </p:sp>
      </p:grpSp>
      <p:grpSp>
        <p:nvGrpSpPr>
          <p:cNvPr id="6" name="Group 1"/>
          <p:cNvGrpSpPr>
            <a:grpSpLocks/>
          </p:cNvGrpSpPr>
          <p:nvPr/>
        </p:nvGrpSpPr>
        <p:grpSpPr bwMode="auto">
          <a:xfrm>
            <a:off x="1295401" y="1506142"/>
            <a:ext cx="1524000" cy="1524000"/>
            <a:chOff x="1295400" y="1506086"/>
            <a:chExt cx="1524000" cy="1524000"/>
          </a:xfrm>
        </p:grpSpPr>
        <p:sp>
          <p:nvSpPr>
            <p:cNvPr id="63" name="Oval 2"/>
            <p:cNvSpPr/>
            <p:nvPr/>
          </p:nvSpPr>
          <p:spPr>
            <a:xfrm>
              <a:off x="1295400" y="1506086"/>
              <a:ext cx="1524000" cy="1524000"/>
            </a:xfrm>
            <a:prstGeom prst="ellipse">
              <a:avLst/>
            </a:prstGeom>
            <a:solidFill>
              <a:schemeClr val="accent1">
                <a:alpha val="85000"/>
              </a:schemeClr>
            </a:solidFill>
            <a:ln w="25400" cap="flat" cmpd="sng" algn="ctr">
              <a:noFill/>
              <a:prstDash val="solid"/>
            </a:ln>
            <a:effectLst/>
          </p:spPr>
          <p:txBody>
            <a:bodyPr anchor="ctr"/>
            <a:lstStyle/>
            <a:p>
              <a:pPr algn="ctr" defTabSz="913772">
                <a:defRPr/>
              </a:pPr>
              <a:endParaRPr lang="en-US" sz="2400" kern="0" dirty="0">
                <a:solidFill>
                  <a:prstClr val="white"/>
                </a:solidFill>
                <a:latin typeface="Calibri"/>
              </a:endParaRPr>
            </a:p>
          </p:txBody>
        </p:sp>
        <p:sp>
          <p:nvSpPr>
            <p:cNvPr id="64" name="Freeform 16"/>
            <p:cNvSpPr/>
            <p:nvPr/>
          </p:nvSpPr>
          <p:spPr bwMode="auto">
            <a:xfrm>
              <a:off x="1829991" y="2096636"/>
              <a:ext cx="454819" cy="369094"/>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ysClr val="window" lastClr="FFFFFF"/>
            </a:solidFill>
            <a:ln>
              <a:noFill/>
            </a:ln>
          </p:spPr>
          <p:txBody>
            <a:bodyPr lIns="121920" tIns="60960" rIns="121920" bIns="60960"/>
            <a:lstStyle/>
            <a:p>
              <a:pPr defTabSz="913772">
                <a:defRPr/>
              </a:pPr>
              <a:endParaRPr lang="en-US" sz="2400" kern="0" dirty="0">
                <a:solidFill>
                  <a:srgbClr val="95A5A6"/>
                </a:solidFill>
              </a:endParaRPr>
            </a:p>
          </p:txBody>
        </p:sp>
      </p:grpSp>
      <p:sp>
        <p:nvSpPr>
          <p:cNvPr id="65" name="Content Placeholder 2"/>
          <p:cNvSpPr txBox="1">
            <a:spLocks noChangeArrowheads="1"/>
          </p:cNvSpPr>
          <p:nvPr/>
        </p:nvSpPr>
        <p:spPr bwMode="auto">
          <a:xfrm>
            <a:off x="607219" y="3867150"/>
            <a:ext cx="7929563" cy="816769"/>
          </a:xfrm>
          <a:prstGeom prst="rect">
            <a:avLst/>
          </a:prstGeom>
          <a:noFill/>
          <a:ln w="9525">
            <a:noFill/>
            <a:miter lim="800000"/>
            <a:headEnd/>
            <a:tailEnd/>
          </a:ln>
        </p:spPr>
        <p:txBody>
          <a:bodyPr lIns="91425" tIns="45712" rIns="91425" bIns="45712"/>
          <a:lstStyle/>
          <a:p>
            <a:pPr algn="ctr">
              <a:lnSpc>
                <a:spcPct val="130000"/>
              </a:lnSpc>
            </a:pPr>
            <a:r>
              <a:rPr lang="zh-CN" altLang="en-US" sz="800" dirty="0" smtClean="0">
                <a:solidFill>
                  <a:schemeClr val="bg1">
                    <a:lumMod val="50000"/>
                  </a:schemeClr>
                </a:solidFill>
                <a:latin typeface="微软雅黑" pitchFamily="34" charset="-122"/>
                <a:ea typeface="微软雅黑" pitchFamily="34" charset="-122"/>
              </a:rPr>
              <a:t>您的内容打在这里，或者通过复制您的文本后，在此框中选择粘贴，并选择只保留文字。您的内容打在这里，或者通过通过复制您的文本。您的内容打在这里，或者通过通过复制您的文本。您的内容打在这里，或者通过复制您的文本后，在此框中选择粘贴，并选择只保留文字。您的内容打在这里，或者通过复制您的文本后，在此框中选择粘贴，并选择只保留文字。您的内容打在这里，或者通过通过复制您的文本。您的内容打在这里，或者通过通过复制您的文本。您的内容打在这里，或者通过复制您的文本后，在此框中选择粘贴，并选择只保留文字。</a:t>
            </a:r>
          </a:p>
          <a:p>
            <a:pPr>
              <a:lnSpc>
                <a:spcPct val="130000"/>
              </a:lnSpc>
            </a:pPr>
            <a:endParaRPr lang="zh-CN" altLang="en-US" sz="900" dirty="0">
              <a:solidFill>
                <a:schemeClr val="bg1">
                  <a:lumMod val="50000"/>
                </a:schemeClr>
              </a:solidFill>
              <a:latin typeface="微软雅黑" pitchFamily="34" charset="-122"/>
              <a:ea typeface="微软雅黑" pitchFamily="34" charset="-122"/>
            </a:endParaRPr>
          </a:p>
        </p:txBody>
      </p:sp>
      <p:cxnSp>
        <p:nvCxnSpPr>
          <p:cNvPr id="66" name="Straight Connector 83"/>
          <p:cNvCxnSpPr>
            <a:cxnSpLocks noChangeShapeType="1"/>
          </p:cNvCxnSpPr>
          <p:nvPr/>
        </p:nvCxnSpPr>
        <p:spPr bwMode="auto">
          <a:xfrm flipH="1">
            <a:off x="667941" y="3714750"/>
            <a:ext cx="7654528" cy="0"/>
          </a:xfrm>
          <a:prstGeom prst="line">
            <a:avLst/>
          </a:prstGeom>
          <a:noFill/>
          <a:ln w="9525">
            <a:solidFill>
              <a:srgbClr val="D9D9D9"/>
            </a:solidFill>
            <a:prstDash val="sysDot"/>
            <a:round/>
            <a:headEnd/>
            <a:tailEnd/>
          </a:ln>
        </p:spPr>
      </p:cxnSp>
      <p:sp>
        <p:nvSpPr>
          <p:cNvPr id="67" name="Rectangle 1436"/>
          <p:cNvSpPr>
            <a:spLocks noChangeArrowheads="1"/>
          </p:cNvSpPr>
          <p:nvPr/>
        </p:nvSpPr>
        <p:spPr bwMode="auto">
          <a:xfrm>
            <a:off x="1816894" y="3356373"/>
            <a:ext cx="410766" cy="138112"/>
          </a:xfrm>
          <a:prstGeom prst="rect">
            <a:avLst/>
          </a:prstGeom>
          <a:noFill/>
          <a:ln>
            <a:noFill/>
          </a:ln>
          <a:extLst/>
        </p:spPr>
        <p:txBody>
          <a:bodyPr wrap="none" lIns="0" tIns="0" rIns="0" bIns="0">
            <a:spAutoFit/>
          </a:bodyPr>
          <a:lstStyle/>
          <a:p>
            <a:pPr algn="ctr" defTabSz="913772">
              <a:defRPr/>
            </a:pPr>
            <a:r>
              <a:rPr lang="en-US" sz="900" kern="0" dirty="0">
                <a:solidFill>
                  <a:srgbClr val="95A5A6"/>
                </a:solidFill>
                <a:cs typeface="Arial" pitchFamily="34" charset="0"/>
              </a:rPr>
              <a:t>53,231 K</a:t>
            </a:r>
            <a:endParaRPr lang="en-US" kern="0" dirty="0">
              <a:solidFill>
                <a:srgbClr val="95A5A6"/>
              </a:solidFill>
              <a:latin typeface="+mn-lt"/>
              <a:ea typeface="+mn-ea"/>
              <a:cs typeface="Arial" pitchFamily="34" charset="0"/>
            </a:endParaRPr>
          </a:p>
        </p:txBody>
      </p:sp>
      <p:sp>
        <p:nvSpPr>
          <p:cNvPr id="68" name="Freeform 6"/>
          <p:cNvSpPr>
            <a:spLocks noEditPoints="1"/>
          </p:cNvSpPr>
          <p:nvPr/>
        </p:nvSpPr>
        <p:spPr bwMode="auto">
          <a:xfrm>
            <a:off x="1938337" y="3182540"/>
            <a:ext cx="166687" cy="146447"/>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chemeClr val="accent1"/>
          </a:solidFill>
          <a:ln>
            <a:noFill/>
          </a:ln>
        </p:spPr>
        <p:txBody>
          <a:bodyPr lIns="91425" tIns="45712" rIns="91425" bIns="45712"/>
          <a:lstStyle/>
          <a:p>
            <a:pPr defTabSz="913772">
              <a:defRPr/>
            </a:pPr>
            <a:endParaRPr lang="en-US" sz="2400" kern="0" dirty="0">
              <a:solidFill>
                <a:srgbClr val="95A5A6"/>
              </a:solidFill>
            </a:endParaRPr>
          </a:p>
        </p:txBody>
      </p:sp>
      <p:sp>
        <p:nvSpPr>
          <p:cNvPr id="69" name="Rectangle 1436"/>
          <p:cNvSpPr>
            <a:spLocks noChangeArrowheads="1"/>
          </p:cNvSpPr>
          <p:nvPr/>
        </p:nvSpPr>
        <p:spPr bwMode="auto">
          <a:xfrm>
            <a:off x="2946797" y="3356373"/>
            <a:ext cx="544116" cy="138112"/>
          </a:xfrm>
          <a:prstGeom prst="rect">
            <a:avLst/>
          </a:prstGeom>
          <a:noFill/>
          <a:ln>
            <a:noFill/>
          </a:ln>
          <a:extLst/>
        </p:spPr>
        <p:txBody>
          <a:bodyPr wrap="none" lIns="0" tIns="0" rIns="0" bIns="0">
            <a:spAutoFit/>
          </a:bodyPr>
          <a:lstStyle/>
          <a:p>
            <a:pPr algn="ctr" defTabSz="913772">
              <a:defRPr/>
            </a:pPr>
            <a:r>
              <a:rPr lang="en-US" sz="900" kern="0" dirty="0">
                <a:solidFill>
                  <a:srgbClr val="95A5A6"/>
                </a:solidFill>
                <a:cs typeface="Arial" pitchFamily="34" charset="0"/>
              </a:rPr>
              <a:t>5.3 Millions</a:t>
            </a:r>
            <a:endParaRPr lang="en-US" kern="0" dirty="0">
              <a:solidFill>
                <a:srgbClr val="95A5A6"/>
              </a:solidFill>
              <a:latin typeface="+mn-lt"/>
              <a:ea typeface="+mn-ea"/>
              <a:cs typeface="Arial" pitchFamily="34" charset="0"/>
            </a:endParaRPr>
          </a:p>
        </p:txBody>
      </p:sp>
      <p:sp>
        <p:nvSpPr>
          <p:cNvPr id="70" name="Freeform 6"/>
          <p:cNvSpPr>
            <a:spLocks noEditPoints="1"/>
          </p:cNvSpPr>
          <p:nvPr/>
        </p:nvSpPr>
        <p:spPr bwMode="auto">
          <a:xfrm>
            <a:off x="3134917" y="3182540"/>
            <a:ext cx="166687" cy="146447"/>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chemeClr val="accent2"/>
          </a:solidFill>
          <a:ln>
            <a:noFill/>
          </a:ln>
        </p:spPr>
        <p:txBody>
          <a:bodyPr lIns="91425" tIns="45712" rIns="91425" bIns="45712"/>
          <a:lstStyle/>
          <a:p>
            <a:pPr defTabSz="913772">
              <a:defRPr/>
            </a:pPr>
            <a:endParaRPr lang="en-US" sz="2400" kern="0" dirty="0">
              <a:solidFill>
                <a:srgbClr val="95A5A6"/>
              </a:solidFill>
            </a:endParaRPr>
          </a:p>
        </p:txBody>
      </p:sp>
      <p:sp>
        <p:nvSpPr>
          <p:cNvPr id="71" name="Rectangle 1436"/>
          <p:cNvSpPr>
            <a:spLocks noChangeArrowheads="1"/>
          </p:cNvSpPr>
          <p:nvPr/>
        </p:nvSpPr>
        <p:spPr bwMode="auto">
          <a:xfrm>
            <a:off x="4312444" y="3356373"/>
            <a:ext cx="325041" cy="138112"/>
          </a:xfrm>
          <a:prstGeom prst="rect">
            <a:avLst/>
          </a:prstGeom>
          <a:noFill/>
          <a:ln>
            <a:noFill/>
          </a:ln>
          <a:extLst/>
        </p:spPr>
        <p:txBody>
          <a:bodyPr wrap="none" lIns="0" tIns="0" rIns="0" bIns="0">
            <a:spAutoFit/>
          </a:bodyPr>
          <a:lstStyle/>
          <a:p>
            <a:pPr algn="ctr" defTabSz="913772">
              <a:defRPr/>
            </a:pPr>
            <a:r>
              <a:rPr lang="en-US" sz="900" kern="0" dirty="0">
                <a:solidFill>
                  <a:srgbClr val="95A5A6"/>
                </a:solidFill>
                <a:cs typeface="Arial" pitchFamily="34" charset="0"/>
              </a:rPr>
              <a:t>2,356K</a:t>
            </a:r>
            <a:endParaRPr lang="en-US" kern="0" dirty="0">
              <a:solidFill>
                <a:srgbClr val="95A5A6"/>
              </a:solidFill>
              <a:latin typeface="+mn-lt"/>
              <a:ea typeface="+mn-ea"/>
              <a:cs typeface="Arial" pitchFamily="34" charset="0"/>
            </a:endParaRPr>
          </a:p>
        </p:txBody>
      </p:sp>
      <p:sp>
        <p:nvSpPr>
          <p:cNvPr id="72" name="Freeform 6"/>
          <p:cNvSpPr>
            <a:spLocks noEditPoints="1"/>
          </p:cNvSpPr>
          <p:nvPr/>
        </p:nvSpPr>
        <p:spPr bwMode="auto">
          <a:xfrm>
            <a:off x="4391025" y="3182540"/>
            <a:ext cx="166687" cy="146447"/>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chemeClr val="accent3"/>
          </a:solidFill>
          <a:ln>
            <a:noFill/>
          </a:ln>
        </p:spPr>
        <p:txBody>
          <a:bodyPr lIns="91425" tIns="45712" rIns="91425" bIns="45712"/>
          <a:lstStyle/>
          <a:p>
            <a:pPr defTabSz="913772">
              <a:defRPr/>
            </a:pPr>
            <a:endParaRPr lang="en-US" sz="2400" kern="0" dirty="0">
              <a:solidFill>
                <a:srgbClr val="95A5A6"/>
              </a:solidFill>
            </a:endParaRPr>
          </a:p>
        </p:txBody>
      </p:sp>
      <p:sp>
        <p:nvSpPr>
          <p:cNvPr id="73" name="Rectangle 1436"/>
          <p:cNvSpPr>
            <a:spLocks noChangeArrowheads="1"/>
          </p:cNvSpPr>
          <p:nvPr/>
        </p:nvSpPr>
        <p:spPr bwMode="auto">
          <a:xfrm>
            <a:off x="5528072" y="3356373"/>
            <a:ext cx="457200" cy="138112"/>
          </a:xfrm>
          <a:prstGeom prst="rect">
            <a:avLst/>
          </a:prstGeom>
          <a:noFill/>
          <a:ln>
            <a:noFill/>
          </a:ln>
          <a:extLst/>
        </p:spPr>
        <p:txBody>
          <a:bodyPr wrap="none" lIns="0" tIns="0" rIns="0" bIns="0">
            <a:spAutoFit/>
          </a:bodyPr>
          <a:lstStyle/>
          <a:p>
            <a:pPr algn="ctr" defTabSz="913772">
              <a:defRPr/>
            </a:pPr>
            <a:r>
              <a:rPr lang="en-US" sz="900" kern="0" dirty="0">
                <a:solidFill>
                  <a:srgbClr val="95A5A6"/>
                </a:solidFill>
                <a:cs typeface="Arial" pitchFamily="34" charset="0"/>
              </a:rPr>
              <a:t>3 Millions</a:t>
            </a:r>
            <a:endParaRPr lang="en-US" kern="0" dirty="0">
              <a:solidFill>
                <a:srgbClr val="95A5A6"/>
              </a:solidFill>
              <a:latin typeface="+mn-lt"/>
              <a:ea typeface="+mn-ea"/>
              <a:cs typeface="Arial" pitchFamily="34" charset="0"/>
            </a:endParaRPr>
          </a:p>
        </p:txBody>
      </p:sp>
      <p:sp>
        <p:nvSpPr>
          <p:cNvPr id="74" name="Freeform 6"/>
          <p:cNvSpPr>
            <a:spLocks noEditPoints="1"/>
          </p:cNvSpPr>
          <p:nvPr/>
        </p:nvSpPr>
        <p:spPr bwMode="auto">
          <a:xfrm>
            <a:off x="5672137" y="3182540"/>
            <a:ext cx="167879" cy="146447"/>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chemeClr val="accent4"/>
          </a:solidFill>
          <a:ln>
            <a:noFill/>
          </a:ln>
        </p:spPr>
        <p:txBody>
          <a:bodyPr lIns="91425" tIns="45712" rIns="91425" bIns="45712"/>
          <a:lstStyle/>
          <a:p>
            <a:pPr defTabSz="913772">
              <a:defRPr/>
            </a:pPr>
            <a:endParaRPr lang="en-US" sz="2400" kern="0" dirty="0">
              <a:solidFill>
                <a:srgbClr val="95A5A6"/>
              </a:solidFill>
            </a:endParaRPr>
          </a:p>
        </p:txBody>
      </p:sp>
      <p:sp>
        <p:nvSpPr>
          <p:cNvPr id="75" name="Rectangle 1436"/>
          <p:cNvSpPr>
            <a:spLocks noChangeArrowheads="1"/>
          </p:cNvSpPr>
          <p:nvPr/>
        </p:nvSpPr>
        <p:spPr bwMode="auto">
          <a:xfrm>
            <a:off x="6959204" y="3356373"/>
            <a:ext cx="236934" cy="138112"/>
          </a:xfrm>
          <a:prstGeom prst="rect">
            <a:avLst/>
          </a:prstGeom>
          <a:noFill/>
          <a:ln>
            <a:noFill/>
          </a:ln>
          <a:extLst/>
        </p:spPr>
        <p:txBody>
          <a:bodyPr wrap="none" lIns="0" tIns="0" rIns="0" bIns="0">
            <a:spAutoFit/>
          </a:bodyPr>
          <a:lstStyle/>
          <a:p>
            <a:pPr algn="ctr" defTabSz="913772">
              <a:defRPr/>
            </a:pPr>
            <a:r>
              <a:rPr lang="en-US" sz="900" kern="0" dirty="0">
                <a:solidFill>
                  <a:srgbClr val="95A5A6"/>
                </a:solidFill>
                <a:cs typeface="Arial" pitchFamily="34" charset="0"/>
              </a:rPr>
              <a:t>458K</a:t>
            </a:r>
            <a:endParaRPr lang="en-US" kern="0" dirty="0">
              <a:solidFill>
                <a:srgbClr val="95A5A6"/>
              </a:solidFill>
              <a:latin typeface="+mn-lt"/>
              <a:ea typeface="+mn-ea"/>
              <a:cs typeface="Arial" pitchFamily="34" charset="0"/>
            </a:endParaRPr>
          </a:p>
        </p:txBody>
      </p:sp>
      <p:sp>
        <p:nvSpPr>
          <p:cNvPr id="76" name="Freeform 6"/>
          <p:cNvSpPr>
            <a:spLocks noEditPoints="1"/>
          </p:cNvSpPr>
          <p:nvPr/>
        </p:nvSpPr>
        <p:spPr bwMode="auto">
          <a:xfrm>
            <a:off x="6993731" y="3182540"/>
            <a:ext cx="166687" cy="146447"/>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chemeClr val="accent1"/>
          </a:solidFill>
          <a:ln>
            <a:noFill/>
          </a:ln>
        </p:spPr>
        <p:txBody>
          <a:bodyPr lIns="91425" tIns="45712" rIns="91425" bIns="45712"/>
          <a:lstStyle/>
          <a:p>
            <a:pPr defTabSz="913772">
              <a:defRPr/>
            </a:pPr>
            <a:endParaRPr lang="en-US" sz="2400" kern="0" dirty="0">
              <a:solidFill>
                <a:srgbClr val="95A5A6"/>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nodeType="afterGroup">
                            <p:stCondLst>
                              <p:cond delay="5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nodeType="afterGroup">
                            <p:stCondLst>
                              <p:cond delay="1000"/>
                            </p:stCondLst>
                            <p:childTnLst>
                              <p:par>
                                <p:cTn id="17" presetID="53" presetClass="entr" presetSubtype="16"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par>
                          <p:cTn id="22" fill="hold" nodeType="afterGroup">
                            <p:stCondLst>
                              <p:cond delay="1500"/>
                            </p:stCondLst>
                            <p:childTnLst>
                              <p:par>
                                <p:cTn id="23" presetID="53" presetClass="entr" presetSubtype="16"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fill="hold"/>
                                        <p:tgtEl>
                                          <p:spTgt spid="3"/>
                                        </p:tgtEl>
                                        <p:attrNameLst>
                                          <p:attrName>ppt_w</p:attrName>
                                        </p:attrNameLst>
                                      </p:cBhvr>
                                      <p:tavLst>
                                        <p:tav tm="0">
                                          <p:val>
                                            <p:fltVal val="0"/>
                                          </p:val>
                                        </p:tav>
                                        <p:tav tm="100000">
                                          <p:val>
                                            <p:strVal val="#ppt_w"/>
                                          </p:val>
                                        </p:tav>
                                      </p:tavLst>
                                    </p:anim>
                                    <p:anim calcmode="lin" valueType="num">
                                      <p:cBhvr>
                                        <p:cTn id="26" dur="500" fill="hold"/>
                                        <p:tgtEl>
                                          <p:spTgt spid="3"/>
                                        </p:tgtEl>
                                        <p:attrNameLst>
                                          <p:attrName>ppt_h</p:attrName>
                                        </p:attrNameLst>
                                      </p:cBhvr>
                                      <p:tavLst>
                                        <p:tav tm="0">
                                          <p:val>
                                            <p:fltVal val="0"/>
                                          </p:val>
                                        </p:tav>
                                        <p:tav tm="100000">
                                          <p:val>
                                            <p:strVal val="#ppt_h"/>
                                          </p:val>
                                        </p:tav>
                                      </p:tavLst>
                                    </p:anim>
                                    <p:animEffect transition="in" filter="fade">
                                      <p:cBhvr>
                                        <p:cTn id="27" dur="500"/>
                                        <p:tgtEl>
                                          <p:spTgt spid="3"/>
                                        </p:tgtEl>
                                      </p:cBhvr>
                                    </p:animEffect>
                                  </p:childTnLst>
                                </p:cTn>
                              </p:par>
                            </p:childTnLst>
                          </p:cTn>
                        </p:par>
                        <p:par>
                          <p:cTn id="28" fill="hold" nodeType="afterGroup">
                            <p:stCondLst>
                              <p:cond delay="2000"/>
                            </p:stCondLst>
                            <p:childTnLst>
                              <p:par>
                                <p:cTn id="29" presetID="53" presetClass="entr" presetSubtype="16"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fltVal val="0"/>
                                          </p:val>
                                        </p:tav>
                                        <p:tav tm="100000">
                                          <p:val>
                                            <p:strVal val="#ppt_h"/>
                                          </p:val>
                                        </p:tav>
                                      </p:tavLst>
                                    </p:anim>
                                    <p:animEffect transition="in" filter="fade">
                                      <p:cBhvr>
                                        <p:cTn id="33" dur="500"/>
                                        <p:tgtEl>
                                          <p:spTgt spid="2"/>
                                        </p:tgtEl>
                                      </p:cBhvr>
                                    </p:animEffect>
                                  </p:childTnLst>
                                </p:cTn>
                              </p:par>
                            </p:childTnLst>
                          </p:cTn>
                        </p:par>
                        <p:par>
                          <p:cTn id="34" fill="hold" nodeType="afterGroup">
                            <p:stCondLst>
                              <p:cond delay="2500"/>
                            </p:stCondLst>
                            <p:childTnLst>
                              <p:par>
                                <p:cTn id="35" presetID="16" presetClass="entr" presetSubtype="37" fill="hold"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barn(outVertical)">
                                      <p:cBhvr>
                                        <p:cTn id="37" dur="500"/>
                                        <p:tgtEl>
                                          <p:spTgt spid="66"/>
                                        </p:tgtEl>
                                      </p:cBhvr>
                                    </p:animEffect>
                                  </p:childTnLst>
                                </p:cTn>
                              </p:par>
                            </p:childTnLst>
                          </p:cTn>
                        </p:par>
                        <p:par>
                          <p:cTn id="38" fill="hold" nodeType="afterGroup">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65"/>
                                        </p:tgtEl>
                                        <p:attrNameLst>
                                          <p:attrName>style.visibility</p:attrName>
                                        </p:attrNameLst>
                                      </p:cBhvr>
                                      <p:to>
                                        <p:strVal val="visible"/>
                                      </p:to>
                                    </p:set>
                                    <p:animEffect transition="in" filter="fade">
                                      <p:cBhvr>
                                        <p:cTn id="4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8"/>
          <p:cNvGrpSpPr/>
          <p:nvPr/>
        </p:nvGrpSpPr>
        <p:grpSpPr>
          <a:xfrm>
            <a:off x="4190155" y="1476013"/>
            <a:ext cx="4236482" cy="3048554"/>
            <a:chOff x="4943871" y="1701800"/>
            <a:chExt cx="6552804" cy="4390504"/>
          </a:xfrm>
        </p:grpSpPr>
        <p:sp>
          <p:nvSpPr>
            <p:cNvPr id="9" name="3"/>
            <p:cNvSpPr/>
            <p:nvPr/>
          </p:nvSpPr>
          <p:spPr>
            <a:xfrm>
              <a:off x="5447928" y="1701800"/>
              <a:ext cx="6048747" cy="43905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25"/>
            <p:cNvSpPr/>
            <p:nvPr/>
          </p:nvSpPr>
          <p:spPr>
            <a:xfrm rot="16200000">
              <a:off x="3000647" y="3645024"/>
              <a:ext cx="4390504" cy="504056"/>
            </a:xfrm>
            <a:custGeom>
              <a:avLst/>
              <a:gdLst>
                <a:gd name="connsiteX0" fmla="*/ 4390504 w 4390504"/>
                <a:gd name="connsiteY0" fmla="*/ 216024 h 504056"/>
                <a:gd name="connsiteX1" fmla="*/ 4390504 w 4390504"/>
                <a:gd name="connsiteY1" fmla="*/ 504056 h 504056"/>
                <a:gd name="connsiteX2" fmla="*/ 0 w 4390504"/>
                <a:gd name="connsiteY2" fmla="*/ 504056 h 504056"/>
                <a:gd name="connsiteX3" fmla="*/ 0 w 4390504"/>
                <a:gd name="connsiteY3" fmla="*/ 216024 h 504056"/>
                <a:gd name="connsiteX4" fmla="*/ 1985629 w 4390504"/>
                <a:gd name="connsiteY4" fmla="*/ 216024 h 504056"/>
                <a:gd name="connsiteX5" fmla="*/ 2195252 w 4390504"/>
                <a:gd name="connsiteY5" fmla="*/ 0 h 504056"/>
                <a:gd name="connsiteX6" fmla="*/ 2404874 w 4390504"/>
                <a:gd name="connsiteY6" fmla="*/ 216024 h 50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0504" h="504056">
                  <a:moveTo>
                    <a:pt x="4390504" y="216024"/>
                  </a:moveTo>
                  <a:lnTo>
                    <a:pt x="4390504" y="504056"/>
                  </a:lnTo>
                  <a:lnTo>
                    <a:pt x="0" y="504056"/>
                  </a:lnTo>
                  <a:lnTo>
                    <a:pt x="0" y="216024"/>
                  </a:lnTo>
                  <a:lnTo>
                    <a:pt x="1985629" y="216024"/>
                  </a:lnTo>
                  <a:lnTo>
                    <a:pt x="2195252" y="0"/>
                  </a:lnTo>
                  <a:lnTo>
                    <a:pt x="2404874" y="21602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19"/>
          <p:cNvSpPr txBox="1"/>
          <p:nvPr/>
        </p:nvSpPr>
        <p:spPr>
          <a:xfrm>
            <a:off x="4912516" y="1870683"/>
            <a:ext cx="2735417" cy="276934"/>
          </a:xfrm>
          <a:prstGeom prst="rect">
            <a:avLst/>
          </a:prstGeom>
          <a:noFill/>
        </p:spPr>
        <p:txBody>
          <a:bodyPr wrap="square" lIns="0" tIns="0" rIns="0" bIns="0"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基本情况简介</a:t>
            </a:r>
          </a:p>
        </p:txBody>
      </p:sp>
      <p:sp>
        <p:nvSpPr>
          <p:cNvPr id="12" name="TextBox 106"/>
          <p:cNvSpPr txBox="1"/>
          <p:nvPr/>
        </p:nvSpPr>
        <p:spPr>
          <a:xfrm>
            <a:off x="4887269" y="2362150"/>
            <a:ext cx="3124311" cy="564083"/>
          </a:xfrm>
          <a:prstGeom prst="rect">
            <a:avLst/>
          </a:prstGeom>
          <a:noFill/>
        </p:spPr>
        <p:txBody>
          <a:bodyPr wrap="square" lIns="0" tIns="0" rIns="0" bIns="0" rtlCol="0">
            <a:spAutoFit/>
          </a:bodyPr>
          <a:lstStyle/>
          <a:p>
            <a:pPr algn="just">
              <a:lnSpc>
                <a:spcPts val="1125"/>
              </a:lnSpc>
            </a:pPr>
            <a:r>
              <a:rPr lang="zh-CN" altLang="en-US" sz="1100" dirty="0">
                <a:solidFill>
                  <a:schemeClr val="bg1"/>
                </a:solidFill>
                <a:latin typeface="微软雅黑" panose="020B0503020204020204" pitchFamily="34" charset="-122"/>
                <a:ea typeface="微软雅黑" panose="020B0503020204020204" pitchFamily="34" charset="-122"/>
              </a:rPr>
              <a:t>点击输入简要文字内容，文字内容需概括精炼，言简意赅的说明该分</a:t>
            </a:r>
            <a:r>
              <a:rPr lang="zh-CN" altLang="en-US" sz="1100" dirty="0" smtClean="0">
                <a:solidFill>
                  <a:schemeClr val="bg1"/>
                </a:solidFill>
                <a:latin typeface="微软雅黑" panose="020B0503020204020204" pitchFamily="34" charset="-122"/>
                <a:ea typeface="微软雅黑" panose="020B0503020204020204" pitchFamily="34" charset="-122"/>
              </a:rPr>
              <a:t>项专业</a:t>
            </a:r>
            <a:r>
              <a:rPr lang="zh-CN" altLang="en-US" sz="1100" dirty="0">
                <a:solidFill>
                  <a:schemeClr val="bg1"/>
                </a:solidFill>
                <a:latin typeface="微软雅黑" panose="020B0503020204020204" pitchFamily="34" charset="-122"/>
                <a:ea typeface="微软雅黑" panose="020B0503020204020204" pitchFamily="34" charset="-122"/>
              </a:rPr>
              <a:t>设计</a:t>
            </a:r>
            <a:r>
              <a:rPr lang="en-US" altLang="zh-CN" sz="1100" dirty="0">
                <a:solidFill>
                  <a:schemeClr val="bg1"/>
                </a:solidFill>
                <a:latin typeface="微软雅黑" panose="020B0503020204020204" pitchFamily="34" charset="-122"/>
                <a:ea typeface="微软雅黑" panose="020B0503020204020204" pitchFamily="34" charset="-122"/>
              </a:rPr>
              <a:t>……</a:t>
            </a:r>
            <a:r>
              <a:rPr lang="zh-CN" altLang="en-US" sz="1100" dirty="0">
                <a:solidFill>
                  <a:schemeClr val="bg1"/>
                </a:solidFill>
                <a:latin typeface="微软雅黑" panose="020B0503020204020204" pitchFamily="34" charset="-122"/>
                <a:ea typeface="微软雅黑" panose="020B0503020204020204" pitchFamily="34" charset="-122"/>
              </a:rPr>
              <a:t>输入简要文字内容，文字内容需概括精炼，言简意赅的说明该分项内容。</a:t>
            </a:r>
            <a:endParaRPr lang="en-US" altLang="zh-CN" sz="1100" dirty="0">
              <a:solidFill>
                <a:schemeClr val="bg1"/>
              </a:solidFill>
              <a:latin typeface="微软雅黑" panose="020B0503020204020204" pitchFamily="34" charset="-122"/>
              <a:ea typeface="微软雅黑" panose="020B0503020204020204" pitchFamily="34" charset="-122"/>
            </a:endParaRPr>
          </a:p>
        </p:txBody>
      </p:sp>
      <p:sp>
        <p:nvSpPr>
          <p:cNvPr id="13" name="TextBox 19"/>
          <p:cNvSpPr txBox="1"/>
          <p:nvPr/>
        </p:nvSpPr>
        <p:spPr>
          <a:xfrm>
            <a:off x="4912516" y="3165445"/>
            <a:ext cx="2735417" cy="276914"/>
          </a:xfrm>
          <a:prstGeom prst="rect">
            <a:avLst/>
          </a:prstGeom>
          <a:noFill/>
        </p:spPr>
        <p:txBody>
          <a:bodyPr wrap="square" lIns="0" tIns="0" rIns="0" bIns="0"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加入你的标题</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4" name="TextBox 106"/>
          <p:cNvSpPr txBox="1"/>
          <p:nvPr/>
        </p:nvSpPr>
        <p:spPr>
          <a:xfrm>
            <a:off x="4887269" y="3614229"/>
            <a:ext cx="3124311" cy="564083"/>
          </a:xfrm>
          <a:prstGeom prst="rect">
            <a:avLst/>
          </a:prstGeom>
          <a:noFill/>
        </p:spPr>
        <p:txBody>
          <a:bodyPr wrap="square" lIns="0" tIns="0" rIns="0" bIns="0" rtlCol="0">
            <a:spAutoFit/>
          </a:bodyPr>
          <a:lstStyle/>
          <a:p>
            <a:pPr algn="just">
              <a:lnSpc>
                <a:spcPts val="1125"/>
              </a:lnSpc>
            </a:pPr>
            <a:r>
              <a:rPr lang="zh-CN" altLang="en-US" sz="1100" dirty="0">
                <a:solidFill>
                  <a:schemeClr val="bg1"/>
                </a:solidFill>
                <a:latin typeface="微软雅黑" panose="020B0503020204020204" pitchFamily="34" charset="-122"/>
                <a:ea typeface="微软雅黑" panose="020B0503020204020204" pitchFamily="34" charset="-122"/>
              </a:rPr>
              <a:t>点击输入简要文字内容，文字内容需概括精炼，言简意赅的说明该分</a:t>
            </a:r>
            <a:r>
              <a:rPr lang="zh-CN" altLang="en-US" sz="1100" dirty="0" smtClean="0">
                <a:solidFill>
                  <a:schemeClr val="bg1"/>
                </a:solidFill>
                <a:latin typeface="微软雅黑" panose="020B0503020204020204" pitchFamily="34" charset="-122"/>
                <a:ea typeface="微软雅黑" panose="020B0503020204020204" pitchFamily="34" charset="-122"/>
              </a:rPr>
              <a:t>项专业</a:t>
            </a:r>
            <a:r>
              <a:rPr lang="zh-CN" altLang="en-US" sz="1100" dirty="0">
                <a:solidFill>
                  <a:schemeClr val="bg1"/>
                </a:solidFill>
                <a:latin typeface="微软雅黑" panose="020B0503020204020204" pitchFamily="34" charset="-122"/>
                <a:ea typeface="微软雅黑" panose="020B0503020204020204" pitchFamily="34" charset="-122"/>
              </a:rPr>
              <a:t>设计</a:t>
            </a:r>
            <a:r>
              <a:rPr lang="en-US" altLang="zh-CN" sz="1100" dirty="0">
                <a:solidFill>
                  <a:schemeClr val="bg1"/>
                </a:solidFill>
                <a:latin typeface="微软雅黑" panose="020B0503020204020204" pitchFamily="34" charset="-122"/>
                <a:ea typeface="微软雅黑" panose="020B0503020204020204" pitchFamily="34" charset="-122"/>
              </a:rPr>
              <a:t>……</a:t>
            </a:r>
            <a:r>
              <a:rPr lang="zh-CN" altLang="en-US" sz="1100" dirty="0">
                <a:solidFill>
                  <a:schemeClr val="bg1"/>
                </a:solidFill>
                <a:latin typeface="微软雅黑" panose="020B0503020204020204" pitchFamily="34" charset="-122"/>
                <a:ea typeface="微软雅黑" panose="020B0503020204020204" pitchFamily="34" charset="-122"/>
              </a:rPr>
              <a:t>输入简要文字内容，文字内容需概括精炼，言简意赅的说明该分项内容。</a:t>
            </a:r>
            <a:endParaRPr lang="en-US" altLang="zh-CN" sz="1100" dirty="0">
              <a:solidFill>
                <a:schemeClr val="bg1"/>
              </a:solidFill>
              <a:latin typeface="微软雅黑" panose="020B0503020204020204" pitchFamily="34" charset="-122"/>
              <a:ea typeface="微软雅黑" panose="020B0503020204020204" pitchFamily="34" charset="-122"/>
            </a:endParaRPr>
          </a:p>
        </p:txBody>
      </p:sp>
      <p:cxnSp>
        <p:nvCxnSpPr>
          <p:cNvPr id="15" name="30"/>
          <p:cNvCxnSpPr/>
          <p:nvPr/>
        </p:nvCxnSpPr>
        <p:spPr>
          <a:xfrm>
            <a:off x="4937678" y="2226042"/>
            <a:ext cx="2916642" cy="1"/>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31"/>
          <p:cNvCxnSpPr/>
          <p:nvPr/>
        </p:nvCxnSpPr>
        <p:spPr>
          <a:xfrm>
            <a:off x="4937678" y="3516089"/>
            <a:ext cx="2916642" cy="1"/>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408" y="1476012"/>
            <a:ext cx="2993923" cy="3048000"/>
          </a:xfrm>
          <a:prstGeom prst="rect">
            <a:avLst/>
          </a:prstGeom>
        </p:spPr>
      </p:pic>
    </p:spTree>
    <p:extLst>
      <p:ext uri="{BB962C8B-B14F-4D97-AF65-F5344CB8AC3E}">
        <p14:creationId xmlns:p14="http://schemas.microsoft.com/office/powerpoint/2010/main" val="107100547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par>
                                <p:cTn id="12" presetID="22" presetClass="entr" presetSubtype="8"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22" presetClass="entr" presetSubtype="8"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
          <p:cNvGrpSpPr/>
          <p:nvPr/>
        </p:nvGrpSpPr>
        <p:grpSpPr>
          <a:xfrm>
            <a:off x="5126207" y="1596487"/>
            <a:ext cx="1012247" cy="936104"/>
            <a:chOff x="5359953" y="1203598"/>
            <a:chExt cx="1012247" cy="936104"/>
          </a:xfrm>
        </p:grpSpPr>
        <p:sp>
          <p:nvSpPr>
            <p:cNvPr id="11" name="椭圆 10"/>
            <p:cNvSpPr/>
            <p:nvPr/>
          </p:nvSpPr>
          <p:spPr>
            <a:xfrm>
              <a:off x="5364088" y="1203598"/>
              <a:ext cx="936104" cy="9361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359953" y="1324929"/>
              <a:ext cx="1012247" cy="742765"/>
            </a:xfrm>
            <a:prstGeom prst="rect">
              <a:avLst/>
            </a:prstGeom>
            <a:noFill/>
          </p:spPr>
          <p:txBody>
            <a:bodyPr wrap="square" lIns="65023" tIns="32511" rIns="65023" bIns="32511" rtlCol="0">
              <a:spAutoFit/>
            </a:bodyPr>
            <a:lstStyle/>
            <a:p>
              <a:pPr algn="ctr"/>
              <a:r>
                <a:rPr lang="en-US" altLang="zh-CN" sz="4400" b="1" dirty="0" smtClean="0">
                  <a:solidFill>
                    <a:schemeClr val="bg1"/>
                  </a:solidFill>
                  <a:latin typeface="微软雅黑" pitchFamily="34" charset="-122"/>
                  <a:ea typeface="微软雅黑" pitchFamily="34" charset="-122"/>
                  <a:cs typeface="+mn-ea"/>
                  <a:sym typeface="Arial" panose="020B0604020202020204" pitchFamily="34" charset="0"/>
                </a:rPr>
                <a:t>04</a:t>
              </a:r>
              <a:endParaRPr lang="zh-CN" altLang="en-US" sz="4400" b="1" dirty="0">
                <a:solidFill>
                  <a:schemeClr val="bg1"/>
                </a:solidFill>
                <a:latin typeface="微软雅黑" pitchFamily="34" charset="-122"/>
                <a:ea typeface="微软雅黑" pitchFamily="34" charset="-122"/>
                <a:cs typeface="+mn-ea"/>
                <a:sym typeface="Arial" panose="020B0604020202020204" pitchFamily="34" charset="0"/>
              </a:endParaRPr>
            </a:p>
          </p:txBody>
        </p:sp>
      </p:grpSp>
      <p:sp>
        <p:nvSpPr>
          <p:cNvPr id="21" name="矩形 20"/>
          <p:cNvSpPr/>
          <p:nvPr/>
        </p:nvSpPr>
        <p:spPr>
          <a:xfrm>
            <a:off x="4440648" y="2687605"/>
            <a:ext cx="2264468" cy="400110"/>
          </a:xfrm>
          <a:prstGeom prst="rect">
            <a:avLst/>
          </a:prstGeom>
        </p:spPr>
        <p:txBody>
          <a:bodyPr wrap="square" lIns="0" tIns="0" rIns="0" bIns="0">
            <a:spAutoFit/>
          </a:bodyPr>
          <a:lstStyle/>
          <a:p>
            <a:pPr algn="ctr"/>
            <a:r>
              <a:rPr lang="zh-CN" altLang="en-US" sz="2600" dirty="0" smtClean="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单击输入标题</a:t>
            </a:r>
            <a:endParaRPr lang="zh-CN" altLang="en-US" sz="26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TextBox 11"/>
          <p:cNvSpPr txBox="1"/>
          <p:nvPr/>
        </p:nvSpPr>
        <p:spPr>
          <a:xfrm>
            <a:off x="4211960" y="3247281"/>
            <a:ext cx="1251625" cy="169277"/>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100" dirty="0" smtClean="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a:t>
            </a:r>
            <a:r>
              <a:rPr lang="zh-CN" altLang="en-US" sz="11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相关标题文字</a:t>
            </a:r>
            <a:endPar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TextBox 11"/>
          <p:cNvSpPr txBox="1"/>
          <p:nvPr/>
        </p:nvSpPr>
        <p:spPr>
          <a:xfrm>
            <a:off x="5781311" y="3247281"/>
            <a:ext cx="1251625" cy="169277"/>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100" dirty="0" smtClean="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a:t>
            </a:r>
            <a:r>
              <a:rPr lang="zh-CN" altLang="en-US" sz="11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相关标题文字</a:t>
            </a:r>
            <a:endPar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TextBox 11"/>
          <p:cNvSpPr txBox="1"/>
          <p:nvPr/>
        </p:nvSpPr>
        <p:spPr>
          <a:xfrm>
            <a:off x="4211960" y="3482593"/>
            <a:ext cx="1251625" cy="169277"/>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100" dirty="0" smtClean="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a:t>
            </a:r>
            <a:r>
              <a:rPr lang="zh-CN" altLang="en-US" sz="11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相关标题文字</a:t>
            </a:r>
            <a:endPar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TextBox 11"/>
          <p:cNvSpPr txBox="1"/>
          <p:nvPr/>
        </p:nvSpPr>
        <p:spPr>
          <a:xfrm>
            <a:off x="5781311" y="3482593"/>
            <a:ext cx="1251625" cy="169277"/>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100" dirty="0" smtClean="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a:t>
            </a:r>
            <a:r>
              <a:rPr lang="zh-CN" altLang="en-US" sz="11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相关标题文字</a:t>
            </a:r>
            <a:endPar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5" name="Picture 2" descr="C:\Users\Administrator\Desktop\ca9507f98750f994ca16ba765fe38613副本.png"/>
          <p:cNvPicPr>
            <a:picLocks noChangeAspect="1" noChangeArrowheads="1"/>
          </p:cNvPicPr>
          <p:nvPr/>
        </p:nvPicPr>
        <p:blipFill>
          <a:blip r:embed="rId3" cstate="print"/>
          <a:srcRect/>
          <a:stretch>
            <a:fillRect/>
          </a:stretch>
        </p:blipFill>
        <p:spPr bwMode="auto">
          <a:xfrm>
            <a:off x="-1692696" y="-879376"/>
            <a:ext cx="6191250" cy="5467350"/>
          </a:xfrm>
          <a:prstGeom prst="rect">
            <a:avLst/>
          </a:prstGeom>
          <a:noFill/>
        </p:spPr>
      </p:pic>
    </p:spTree>
    <p:extLst>
      <p:ext uri="{BB962C8B-B14F-4D97-AF65-F5344CB8AC3E}">
        <p14:creationId xmlns:p14="http://schemas.microsoft.com/office/powerpoint/2010/main" val="315363542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3" presetClass="entr" presetSubtype="32"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p:cTn id="20" dur="500" fill="hold"/>
                                        <p:tgtEl>
                                          <p:spTgt spid="21"/>
                                        </p:tgtEl>
                                        <p:attrNameLst>
                                          <p:attrName>ppt_w</p:attrName>
                                        </p:attrNameLst>
                                      </p:cBhvr>
                                      <p:tavLst>
                                        <p:tav tm="0">
                                          <p:val>
                                            <p:strVal val="4*#ppt_w"/>
                                          </p:val>
                                        </p:tav>
                                        <p:tav tm="100000">
                                          <p:val>
                                            <p:strVal val="#ppt_w"/>
                                          </p:val>
                                        </p:tav>
                                      </p:tavLst>
                                    </p:anim>
                                    <p:anim calcmode="lin" valueType="num">
                                      <p:cBhvr>
                                        <p:cTn id="21" dur="500" fill="hold"/>
                                        <p:tgtEl>
                                          <p:spTgt spid="21"/>
                                        </p:tgtEl>
                                        <p:attrNameLst>
                                          <p:attrName>ppt_h</p:attrName>
                                        </p:attrNameLst>
                                      </p:cBhvr>
                                      <p:tavLst>
                                        <p:tav tm="0">
                                          <p:val>
                                            <p:strVal val="4*#ppt_h"/>
                                          </p:val>
                                        </p:tav>
                                        <p:tav tm="100000">
                                          <p:val>
                                            <p:strVal val="#ppt_h"/>
                                          </p:val>
                                        </p:tav>
                                      </p:tavLst>
                                    </p:anim>
                                  </p:childTnLst>
                                </p:cTn>
                              </p:par>
                            </p:childTnLst>
                          </p:cTn>
                        </p:par>
                        <p:par>
                          <p:cTn id="22" fill="hold">
                            <p:stCondLst>
                              <p:cond delay="500"/>
                            </p:stCondLst>
                            <p:childTnLst>
                              <p:par>
                                <p:cTn id="23" presetID="12" presetClass="entr" presetSubtype="8"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p:tgtEl>
                                          <p:spTgt spid="22"/>
                                        </p:tgtEl>
                                        <p:attrNameLst>
                                          <p:attrName>ppt_x</p:attrName>
                                        </p:attrNameLst>
                                      </p:cBhvr>
                                      <p:tavLst>
                                        <p:tav tm="0">
                                          <p:val>
                                            <p:strVal val="#ppt_x-#ppt_w*1.125000"/>
                                          </p:val>
                                        </p:tav>
                                        <p:tav tm="100000">
                                          <p:val>
                                            <p:strVal val="#ppt_x"/>
                                          </p:val>
                                        </p:tav>
                                      </p:tavLst>
                                    </p:anim>
                                    <p:animEffect transition="in" filter="wipe(right)">
                                      <p:cBhvr>
                                        <p:cTn id="26" dur="500"/>
                                        <p:tgtEl>
                                          <p:spTgt spid="22"/>
                                        </p:tgtEl>
                                      </p:cBhvr>
                                    </p:animEffect>
                                  </p:childTnLst>
                                </p:cTn>
                              </p:par>
                            </p:childTnLst>
                          </p:cTn>
                        </p:par>
                        <p:par>
                          <p:cTn id="27" fill="hold">
                            <p:stCondLst>
                              <p:cond delay="1000"/>
                            </p:stCondLst>
                            <p:childTnLst>
                              <p:par>
                                <p:cTn id="28" presetID="12" presetClass="entr" presetSubtype="8"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500"/>
                                        <p:tgtEl>
                                          <p:spTgt spid="23"/>
                                        </p:tgtEl>
                                        <p:attrNameLst>
                                          <p:attrName>ppt_x</p:attrName>
                                        </p:attrNameLst>
                                      </p:cBhvr>
                                      <p:tavLst>
                                        <p:tav tm="0">
                                          <p:val>
                                            <p:strVal val="#ppt_x-#ppt_w*1.125000"/>
                                          </p:val>
                                        </p:tav>
                                        <p:tav tm="100000">
                                          <p:val>
                                            <p:strVal val="#ppt_x"/>
                                          </p:val>
                                        </p:tav>
                                      </p:tavLst>
                                    </p:anim>
                                    <p:animEffect transition="in" filter="wipe(right)">
                                      <p:cBhvr>
                                        <p:cTn id="31" dur="500"/>
                                        <p:tgtEl>
                                          <p:spTgt spid="23"/>
                                        </p:tgtEl>
                                      </p:cBhvr>
                                    </p:animEffect>
                                  </p:childTnLst>
                                </p:cTn>
                              </p:par>
                            </p:childTnLst>
                          </p:cTn>
                        </p:par>
                        <p:par>
                          <p:cTn id="32" fill="hold">
                            <p:stCondLst>
                              <p:cond delay="1500"/>
                            </p:stCondLst>
                            <p:childTnLst>
                              <p:par>
                                <p:cTn id="33" presetID="12" presetClass="entr" presetSubtype="8"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p:tgtEl>
                                          <p:spTgt spid="24"/>
                                        </p:tgtEl>
                                        <p:attrNameLst>
                                          <p:attrName>ppt_x</p:attrName>
                                        </p:attrNameLst>
                                      </p:cBhvr>
                                      <p:tavLst>
                                        <p:tav tm="0">
                                          <p:val>
                                            <p:strVal val="#ppt_x-#ppt_w*1.125000"/>
                                          </p:val>
                                        </p:tav>
                                        <p:tav tm="100000">
                                          <p:val>
                                            <p:strVal val="#ppt_x"/>
                                          </p:val>
                                        </p:tav>
                                      </p:tavLst>
                                    </p:anim>
                                    <p:animEffect transition="in" filter="wipe(right)">
                                      <p:cBhvr>
                                        <p:cTn id="36" dur="500"/>
                                        <p:tgtEl>
                                          <p:spTgt spid="24"/>
                                        </p:tgtEl>
                                      </p:cBhvr>
                                    </p:animEffect>
                                  </p:childTnLst>
                                </p:cTn>
                              </p:par>
                            </p:childTnLst>
                          </p:cTn>
                        </p:par>
                        <p:par>
                          <p:cTn id="37" fill="hold">
                            <p:stCondLst>
                              <p:cond delay="2000"/>
                            </p:stCondLst>
                            <p:childTnLst>
                              <p:par>
                                <p:cTn id="38" presetID="12" presetClass="entr" presetSubtype="8"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500"/>
                                        <p:tgtEl>
                                          <p:spTgt spid="25"/>
                                        </p:tgtEl>
                                        <p:attrNameLst>
                                          <p:attrName>ppt_x</p:attrName>
                                        </p:attrNameLst>
                                      </p:cBhvr>
                                      <p:tavLst>
                                        <p:tav tm="0">
                                          <p:val>
                                            <p:strVal val="#ppt_x-#ppt_w*1.125000"/>
                                          </p:val>
                                        </p:tav>
                                        <p:tav tm="100000">
                                          <p:val>
                                            <p:strVal val="#ppt_x"/>
                                          </p:val>
                                        </p:tav>
                                      </p:tavLst>
                                    </p:anim>
                                    <p:animEffect transition="in" filter="wipe(right)">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p:nvPr/>
        </p:nvGrpSpPr>
        <p:grpSpPr>
          <a:xfrm>
            <a:off x="6471524" y="2035820"/>
            <a:ext cx="2060915" cy="1904082"/>
            <a:chOff x="6572264" y="1643056"/>
            <a:chExt cx="2061184" cy="1903642"/>
          </a:xfrm>
        </p:grpSpPr>
        <p:sp>
          <p:nvSpPr>
            <p:cNvPr id="9" name="Arc 10"/>
            <p:cNvSpPr/>
            <p:nvPr/>
          </p:nvSpPr>
          <p:spPr>
            <a:xfrm>
              <a:off x="6572264" y="1643056"/>
              <a:ext cx="1903642" cy="1903642"/>
            </a:xfrm>
            <a:prstGeom prst="arc">
              <a:avLst>
                <a:gd name="adj1" fmla="val 21571566"/>
                <a:gd name="adj2" fmla="val 10822907"/>
              </a:avLst>
            </a:prstGeom>
            <a:solidFill>
              <a:schemeClr val="accent4"/>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800" spc="213" dirty="0" smtClean="0">
                  <a:solidFill>
                    <a:schemeClr val="bg1"/>
                  </a:solidFill>
                  <a:latin typeface="微软雅黑" panose="020B0503020204020204" pitchFamily="34" charset="-122"/>
                  <a:ea typeface="微软雅黑" panose="020B0503020204020204" pitchFamily="34" charset="-122"/>
                </a:rPr>
                <a:t>04</a:t>
              </a:r>
              <a:endParaRPr lang="en-US" sz="2800" spc="213" dirty="0">
                <a:solidFill>
                  <a:schemeClr val="bg1"/>
                </a:solidFill>
                <a:latin typeface="微软雅黑" panose="020B0503020204020204" pitchFamily="34" charset="-122"/>
                <a:ea typeface="微软雅黑" panose="020B0503020204020204" pitchFamily="34" charset="-122"/>
              </a:endParaRPr>
            </a:p>
          </p:txBody>
        </p:sp>
        <p:sp>
          <p:nvSpPr>
            <p:cNvPr id="10" name="Rectangle 15"/>
            <p:cNvSpPr/>
            <p:nvPr/>
          </p:nvSpPr>
          <p:spPr>
            <a:xfrm>
              <a:off x="6715141" y="1714494"/>
              <a:ext cx="1918307" cy="538485"/>
            </a:xfrm>
            <a:prstGeom prst="rect">
              <a:avLst/>
            </a:prstGeom>
          </p:spPr>
          <p:txBody>
            <a:bodyPr wrap="square">
              <a:spAutoFit/>
            </a:bodyPr>
            <a:lstStyle/>
            <a:p>
              <a:pPr lvl="0" algn="ctr"/>
              <a:r>
                <a:rPr lang="zh-CN" altLang="en-US" sz="20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明年工作计划</a:t>
              </a:r>
              <a:endParaRPr lang="en-US" altLang="zh-CN" sz="20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lvl="0" algn="ctr"/>
              <a:r>
                <a:rPr lang="en-US" altLang="zh-CN" sz="9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NEXT YEAR WORK PLAN</a:t>
              </a:r>
              <a:endParaRPr lang="zh-CN" altLang="en-US" sz="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 name="Group 39"/>
          <p:cNvGrpSpPr/>
          <p:nvPr/>
        </p:nvGrpSpPr>
        <p:grpSpPr>
          <a:xfrm>
            <a:off x="4542950" y="2035820"/>
            <a:ext cx="1973265" cy="1904082"/>
            <a:chOff x="4643438" y="1643056"/>
            <a:chExt cx="1973522" cy="1903642"/>
          </a:xfrm>
        </p:grpSpPr>
        <p:sp>
          <p:nvSpPr>
            <p:cNvPr id="22" name="Arc 9"/>
            <p:cNvSpPr/>
            <p:nvPr/>
          </p:nvSpPr>
          <p:spPr>
            <a:xfrm>
              <a:off x="4643438" y="1643056"/>
              <a:ext cx="1903642" cy="1903642"/>
            </a:xfrm>
            <a:prstGeom prst="arc">
              <a:avLst>
                <a:gd name="adj1" fmla="val 10782369"/>
                <a:gd name="adj2" fmla="val 0"/>
              </a:avLst>
            </a:prstGeom>
            <a:solidFill>
              <a:schemeClr val="accent3"/>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800" spc="213" dirty="0" smtClean="0">
                  <a:solidFill>
                    <a:schemeClr val="bg1"/>
                  </a:solidFill>
                  <a:latin typeface="微软雅黑" panose="020B0503020204020204" pitchFamily="34" charset="-122"/>
                  <a:ea typeface="微软雅黑" panose="020B0503020204020204" pitchFamily="34" charset="-122"/>
                </a:rPr>
                <a:t>03</a:t>
              </a:r>
              <a:endParaRPr lang="en-US" sz="2800" spc="213" dirty="0">
                <a:solidFill>
                  <a:schemeClr val="bg1"/>
                </a:solidFill>
                <a:latin typeface="微软雅黑" panose="020B0503020204020204" pitchFamily="34" charset="-122"/>
                <a:ea typeface="微软雅黑" panose="020B0503020204020204" pitchFamily="34" charset="-122"/>
              </a:endParaRPr>
            </a:p>
          </p:txBody>
        </p:sp>
        <p:sp>
          <p:nvSpPr>
            <p:cNvPr id="23" name="Rectangle 12"/>
            <p:cNvSpPr/>
            <p:nvPr/>
          </p:nvSpPr>
          <p:spPr>
            <a:xfrm>
              <a:off x="4786313" y="2786064"/>
              <a:ext cx="1830647" cy="538484"/>
            </a:xfrm>
            <a:prstGeom prst="rect">
              <a:avLst/>
            </a:prstGeom>
          </p:spPr>
          <p:txBody>
            <a:bodyPr wrap="square">
              <a:spAutoFit/>
            </a:bodyPr>
            <a:lstStyle/>
            <a:p>
              <a:pPr lvl="0" algn="ctr"/>
              <a:r>
                <a:rPr lang="zh-CN" altLang="en-US" sz="20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成功项目展示</a:t>
              </a:r>
              <a:r>
                <a:rPr lang="en-US" altLang="zh-CN" sz="9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SUCCESSFUL PROJECT </a:t>
              </a:r>
              <a:endParaRPr lang="zh-CN" altLang="en-US" sz="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 name="Group 37"/>
          <p:cNvGrpSpPr/>
          <p:nvPr/>
        </p:nvGrpSpPr>
        <p:grpSpPr>
          <a:xfrm>
            <a:off x="685801" y="2035820"/>
            <a:ext cx="1941983" cy="1904082"/>
            <a:chOff x="785786" y="1643056"/>
            <a:chExt cx="1942236" cy="1903642"/>
          </a:xfrm>
        </p:grpSpPr>
        <p:sp>
          <p:nvSpPr>
            <p:cNvPr id="29" name="Arc 7"/>
            <p:cNvSpPr/>
            <p:nvPr/>
          </p:nvSpPr>
          <p:spPr>
            <a:xfrm>
              <a:off x="785786" y="1643056"/>
              <a:ext cx="1903642" cy="1903642"/>
            </a:xfrm>
            <a:prstGeom prst="arc">
              <a:avLst>
                <a:gd name="adj1" fmla="val 10782369"/>
                <a:gd name="adj2" fmla="val 0"/>
              </a:avLst>
            </a:prstGeom>
            <a:solidFill>
              <a:schemeClr val="accent1"/>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800" spc="213" dirty="0" smtClean="0">
                  <a:solidFill>
                    <a:schemeClr val="bg1"/>
                  </a:solidFill>
                  <a:latin typeface="微软雅黑" panose="020B0503020204020204" pitchFamily="34" charset="-122"/>
                  <a:ea typeface="微软雅黑" panose="020B0503020204020204" pitchFamily="34" charset="-122"/>
                </a:rPr>
                <a:t>01</a:t>
              </a:r>
              <a:endParaRPr lang="en-US" sz="2800" spc="213" dirty="0">
                <a:solidFill>
                  <a:schemeClr val="bg1"/>
                </a:solidFill>
                <a:latin typeface="微软雅黑" panose="020B0503020204020204" pitchFamily="34" charset="-122"/>
                <a:ea typeface="微软雅黑" panose="020B0503020204020204" pitchFamily="34" charset="-122"/>
              </a:endParaRPr>
            </a:p>
          </p:txBody>
        </p:sp>
        <p:sp>
          <p:nvSpPr>
            <p:cNvPr id="30" name="Rectangle 13"/>
            <p:cNvSpPr/>
            <p:nvPr/>
          </p:nvSpPr>
          <p:spPr>
            <a:xfrm>
              <a:off x="928662" y="2786064"/>
              <a:ext cx="1799360" cy="538484"/>
            </a:xfrm>
            <a:prstGeom prst="rect">
              <a:avLst/>
            </a:prstGeom>
          </p:spPr>
          <p:txBody>
            <a:bodyPr wrap="square">
              <a:spAutoFit/>
            </a:bodyPr>
            <a:lstStyle/>
            <a:p>
              <a:pPr algn="ctr"/>
              <a:r>
                <a:rPr lang="zh-CN" altLang="en-US" sz="20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年度工作概述</a:t>
              </a:r>
              <a:endParaRPr lang="en-US" altLang="zh-CN" sz="20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9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ANNUAL WORK SUMMARY</a:t>
              </a:r>
              <a:endParaRPr lang="zh-CN" altLang="en-US" sz="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 name="Group 38"/>
          <p:cNvGrpSpPr/>
          <p:nvPr/>
        </p:nvGrpSpPr>
        <p:grpSpPr>
          <a:xfrm>
            <a:off x="2614376" y="2035820"/>
            <a:ext cx="1957623" cy="1904082"/>
            <a:chOff x="2714612" y="1643056"/>
            <a:chExt cx="1957878" cy="1903642"/>
          </a:xfrm>
        </p:grpSpPr>
        <p:sp>
          <p:nvSpPr>
            <p:cNvPr id="35" name="Arc 8"/>
            <p:cNvSpPr/>
            <p:nvPr/>
          </p:nvSpPr>
          <p:spPr>
            <a:xfrm>
              <a:off x="2714612" y="1643056"/>
              <a:ext cx="1903642" cy="1903642"/>
            </a:xfrm>
            <a:prstGeom prst="arc">
              <a:avLst>
                <a:gd name="adj1" fmla="val 21571566"/>
                <a:gd name="adj2" fmla="val 10822907"/>
              </a:avLst>
            </a:prstGeom>
            <a:solidFill>
              <a:schemeClr val="accent2"/>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800" spc="213" dirty="0" smtClean="0">
                  <a:solidFill>
                    <a:schemeClr val="bg1"/>
                  </a:solidFill>
                  <a:latin typeface="微软雅黑" panose="020B0503020204020204" pitchFamily="34" charset="-122"/>
                  <a:ea typeface="微软雅黑" panose="020B0503020204020204" pitchFamily="34" charset="-122"/>
                </a:rPr>
                <a:t>02</a:t>
              </a:r>
              <a:endParaRPr lang="en-US" sz="2800" spc="213" dirty="0">
                <a:solidFill>
                  <a:schemeClr val="bg1"/>
                </a:solidFill>
                <a:latin typeface="微软雅黑" panose="020B0503020204020204" pitchFamily="34" charset="-122"/>
                <a:ea typeface="微软雅黑" panose="020B0503020204020204" pitchFamily="34" charset="-122"/>
              </a:endParaRPr>
            </a:p>
          </p:txBody>
        </p:sp>
        <p:sp>
          <p:nvSpPr>
            <p:cNvPr id="36" name="Rectangle 14"/>
            <p:cNvSpPr/>
            <p:nvPr/>
          </p:nvSpPr>
          <p:spPr>
            <a:xfrm>
              <a:off x="2857487" y="1755031"/>
              <a:ext cx="1815003" cy="538485"/>
            </a:xfrm>
            <a:prstGeom prst="rect">
              <a:avLst/>
            </a:prstGeom>
          </p:spPr>
          <p:txBody>
            <a:bodyPr wrap="square">
              <a:spAutoFit/>
            </a:bodyPr>
            <a:lstStyle/>
            <a:p>
              <a:pPr lvl="0" algn="ctr"/>
              <a:r>
                <a:rPr lang="zh-CN" altLang="en-US" sz="20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工作完成情况</a:t>
              </a:r>
              <a:r>
                <a:rPr lang="en-US" altLang="zh-CN" sz="9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COMPLETION OF WORK</a:t>
              </a:r>
              <a:endParaRPr lang="zh-CN" altLang="en-US" sz="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4" name="Title 9"/>
          <p:cNvSpPr txBox="1">
            <a:spLocks/>
          </p:cNvSpPr>
          <p:nvPr/>
        </p:nvSpPr>
        <p:spPr>
          <a:xfrm>
            <a:off x="649352" y="392578"/>
            <a:ext cx="1282176" cy="522988"/>
          </a:xfrm>
          <a:prstGeom prst="rect">
            <a:avLst/>
          </a:prstGeom>
        </p:spPr>
        <p:txBody>
          <a:bodyPr lIns="65023" tIns="32511" rIns="65023" bIns="32511"/>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mn-lt"/>
              </a:rPr>
              <a:t>目录</a:t>
            </a:r>
            <a:endParaRPr lang="en-AU"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7" name="Subtitle 10"/>
          <p:cNvSpPr txBox="1">
            <a:spLocks/>
          </p:cNvSpPr>
          <p:nvPr/>
        </p:nvSpPr>
        <p:spPr>
          <a:xfrm>
            <a:off x="1859520" y="616041"/>
            <a:ext cx="1344328" cy="280593"/>
          </a:xfrm>
          <a:prstGeom prst="rect">
            <a:avLst/>
          </a:prstGeom>
        </p:spPr>
        <p:txBody>
          <a:bodyPr lIns="65023" tIns="32511" rIns="65023" bIns="3251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dirty="0">
                <a:solidFill>
                  <a:schemeClr val="bg1">
                    <a:lumMod val="50000"/>
                  </a:schemeClr>
                </a:solidFill>
                <a:latin typeface="Agency FB" panose="020B0503020202020204" pitchFamily="34" charset="0"/>
                <a:ea typeface="微软雅黑" panose="020B0503020204020204" pitchFamily="34" charset="-122"/>
              </a:rPr>
              <a:t>CONTENTS</a:t>
            </a:r>
          </a:p>
        </p:txBody>
      </p:sp>
    </p:spTree>
    <p:extLst>
      <p:ext uri="{BB962C8B-B14F-4D97-AF65-F5344CB8AC3E}">
        <p14:creationId xmlns:p14="http://schemas.microsoft.com/office/powerpoint/2010/main" val="246407323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par>
                          <p:cTn id="8" fill="hold">
                            <p:stCondLst>
                              <p:cond delay="500"/>
                            </p:stCondLst>
                            <p:childTnLst>
                              <p:par>
                                <p:cTn id="9" presetID="1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lide(fromTop)">
                                      <p:cBhvr>
                                        <p:cTn id="11" dur="500"/>
                                        <p:tgtEl>
                                          <p:spTgt spid="8"/>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slide(fromBottom)">
                                      <p:cBhvr>
                                        <p:cTn id="15" dur="500"/>
                                        <p:tgtEl>
                                          <p:spTgt spid="4"/>
                                        </p:tgtEl>
                                      </p:cBhvr>
                                    </p:animEffect>
                                  </p:childTnLst>
                                </p:cTn>
                              </p:par>
                            </p:childTnLst>
                          </p:cTn>
                        </p:par>
                        <p:par>
                          <p:cTn id="16" fill="hold">
                            <p:stCondLst>
                              <p:cond delay="1500"/>
                            </p:stCondLst>
                            <p:childTnLst>
                              <p:par>
                                <p:cTn id="17" presetID="12" presetClass="entr" presetSubtype="1"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slide(fromTop)">
                                      <p:cBhvr>
                                        <p:cTn id="19" dur="500"/>
                                        <p:tgtEl>
                                          <p:spTgt spid="2"/>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7">
                                            <p:txEl>
                                              <p:pRg st="0" end="0"/>
                                            </p:txEl>
                                          </p:spTgt>
                                        </p:tgtEl>
                                        <p:attrNameLst>
                                          <p:attrName>style.visibility</p:attrName>
                                        </p:attrNameLst>
                                      </p:cBhvr>
                                      <p:to>
                                        <p:strVal val="visible"/>
                                      </p:to>
                                    </p:set>
                                    <p:animEffect transition="in" filter="fade">
                                      <p:cBhvr>
                                        <p:cTn id="27"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直接连接符 25"/>
          <p:cNvSpPr>
            <a:spLocks noChangeShapeType="1"/>
          </p:cNvSpPr>
          <p:nvPr/>
        </p:nvSpPr>
        <p:spPr bwMode="auto">
          <a:xfrm flipH="1" flipV="1">
            <a:off x="2896530" y="3200576"/>
            <a:ext cx="161382" cy="341705"/>
          </a:xfrm>
          <a:prstGeom prst="line">
            <a:avLst/>
          </a:prstGeom>
          <a:noFill/>
          <a:ln w="6350" cap="flat" cmpd="sng">
            <a:solidFill>
              <a:srgbClr val="131426"/>
            </a:solidFill>
            <a:prstDash val="dash"/>
            <a:bevel/>
            <a:headEnd/>
            <a:tailEnd/>
          </a:ln>
          <a:extLst>
            <a:ext uri="{909E8E84-426E-40DD-AFC4-6F175D3DCCD1}">
              <a14:hiddenFill xmlns:a14="http://schemas.microsoft.com/office/drawing/2010/main">
                <a:noFill/>
              </a14:hiddenFill>
            </a:ext>
          </a:extLst>
        </p:spPr>
        <p:txBody>
          <a:bodyPr lIns="91431" tIns="45715" rIns="91431" bIns="45715"/>
          <a:lstStyle/>
          <a:p>
            <a:endParaRPr lang="zh-CN" altLang="en-US"/>
          </a:p>
        </p:txBody>
      </p:sp>
      <p:sp>
        <p:nvSpPr>
          <p:cNvPr id="63" name="椭圆 8"/>
          <p:cNvSpPr>
            <a:spLocks noChangeArrowheads="1"/>
          </p:cNvSpPr>
          <p:nvPr/>
        </p:nvSpPr>
        <p:spPr bwMode="auto">
          <a:xfrm rot="20334234">
            <a:off x="2806196" y="3507732"/>
            <a:ext cx="863951" cy="862521"/>
          </a:xfrm>
          <a:prstGeom prst="ellipse">
            <a:avLst/>
          </a:prstGeom>
          <a:noFill/>
          <a:ln w="130175" cap="flat" cmpd="sng">
            <a:solidFill>
              <a:schemeClr val="accent2"/>
            </a:solidFill>
            <a:bevel/>
            <a:headEnd/>
            <a:tailEnd/>
          </a:ln>
        </p:spPr>
        <p:txBody>
          <a:bodyPr lIns="91431" tIns="45715" rIns="91431" bIns="45715" anchor="ctr"/>
          <a:lstStyle/>
          <a:p>
            <a:pPr algn="ctr"/>
            <a:r>
              <a:rPr lang="zh-CN" altLang="en-US" sz="1600" b="1" spc="-113" dirty="0">
                <a:solidFill>
                  <a:schemeClr val="bg1">
                    <a:lumMod val="50000"/>
                  </a:schemeClr>
                </a:solidFill>
                <a:latin typeface="黑体" pitchFamily="49" charset="-122"/>
                <a:ea typeface="黑体" pitchFamily="49" charset="-122"/>
                <a:sym typeface="方正稚艺简体" pitchFamily="1" charset="-122"/>
              </a:rPr>
              <a:t>拼搏</a:t>
            </a:r>
          </a:p>
        </p:txBody>
      </p:sp>
      <p:sp>
        <p:nvSpPr>
          <p:cNvPr id="80" name="直接连接符 25"/>
          <p:cNvSpPr>
            <a:spLocks noChangeShapeType="1"/>
          </p:cNvSpPr>
          <p:nvPr/>
        </p:nvSpPr>
        <p:spPr bwMode="auto">
          <a:xfrm rot="1510299" flipH="1" flipV="1">
            <a:off x="7662371" y="2408629"/>
            <a:ext cx="30505" cy="337094"/>
          </a:xfrm>
          <a:prstGeom prst="line">
            <a:avLst/>
          </a:prstGeom>
          <a:noFill/>
          <a:ln w="6350" cap="flat" cmpd="sng">
            <a:solidFill>
              <a:srgbClr val="131426"/>
            </a:solidFill>
            <a:prstDash val="dash"/>
            <a:bevel/>
            <a:headEnd/>
            <a:tailEnd/>
          </a:ln>
          <a:extLst>
            <a:ext uri="{909E8E84-426E-40DD-AFC4-6F175D3DCCD1}">
              <a14:hiddenFill xmlns:a14="http://schemas.microsoft.com/office/drawing/2010/main">
                <a:noFill/>
              </a14:hiddenFill>
            </a:ext>
          </a:extLst>
        </p:spPr>
        <p:txBody>
          <a:bodyPr lIns="91431" tIns="45715" rIns="91431" bIns="45715"/>
          <a:lstStyle/>
          <a:p>
            <a:endParaRPr lang="zh-CN" altLang="en-US"/>
          </a:p>
        </p:txBody>
      </p:sp>
      <p:sp>
        <p:nvSpPr>
          <p:cNvPr id="81" name="椭圆 8"/>
          <p:cNvSpPr>
            <a:spLocks noChangeArrowheads="1"/>
          </p:cNvSpPr>
          <p:nvPr/>
        </p:nvSpPr>
        <p:spPr bwMode="auto">
          <a:xfrm rot="1052607">
            <a:off x="7388928" y="1670782"/>
            <a:ext cx="863951" cy="862521"/>
          </a:xfrm>
          <a:prstGeom prst="ellipse">
            <a:avLst/>
          </a:prstGeom>
          <a:solidFill>
            <a:schemeClr val="bg1"/>
          </a:solidFill>
          <a:ln w="130175" cap="flat" cmpd="sng">
            <a:solidFill>
              <a:schemeClr val="accent1"/>
            </a:solidFill>
            <a:bevel/>
            <a:headEnd/>
            <a:tailEnd/>
          </a:ln>
        </p:spPr>
        <p:txBody>
          <a:bodyPr lIns="91431" tIns="45715" rIns="91431" bIns="45715" anchor="ctr"/>
          <a:lstStyle/>
          <a:p>
            <a:pPr algn="ctr"/>
            <a:r>
              <a:rPr lang="zh-CN" altLang="en-US" sz="1600" b="1" spc="-113" dirty="0">
                <a:solidFill>
                  <a:schemeClr val="bg1">
                    <a:lumMod val="50000"/>
                  </a:schemeClr>
                </a:solidFill>
                <a:latin typeface="黑体" pitchFamily="49" charset="-122"/>
                <a:ea typeface="黑体" pitchFamily="49" charset="-122"/>
                <a:sym typeface="方正稚艺简体" pitchFamily="1" charset="-122"/>
              </a:rPr>
              <a:t>辉煌</a:t>
            </a:r>
          </a:p>
        </p:txBody>
      </p:sp>
      <p:grpSp>
        <p:nvGrpSpPr>
          <p:cNvPr id="2" name="组合 5"/>
          <p:cNvGrpSpPr/>
          <p:nvPr/>
        </p:nvGrpSpPr>
        <p:grpSpPr>
          <a:xfrm>
            <a:off x="-463278" y="2617471"/>
            <a:ext cx="13769957" cy="11293463"/>
            <a:chOff x="-618497" y="3489960"/>
            <a:chExt cx="18359942" cy="15057951"/>
          </a:xfrm>
        </p:grpSpPr>
        <p:grpSp>
          <p:nvGrpSpPr>
            <p:cNvPr id="3" name="组合 2"/>
            <p:cNvGrpSpPr/>
            <p:nvPr/>
          </p:nvGrpSpPr>
          <p:grpSpPr>
            <a:xfrm>
              <a:off x="-618497" y="3489960"/>
              <a:ext cx="18359942" cy="15057951"/>
              <a:chOff x="-618497" y="3489960"/>
              <a:chExt cx="18359942" cy="15057951"/>
            </a:xfrm>
          </p:grpSpPr>
          <p:sp>
            <p:nvSpPr>
              <p:cNvPr id="58" name="弧形 57"/>
              <p:cNvSpPr/>
              <p:nvPr/>
            </p:nvSpPr>
            <p:spPr>
              <a:xfrm rot="17527046">
                <a:off x="1183522" y="1989988"/>
                <a:ext cx="14755904" cy="18359942"/>
              </a:xfrm>
              <a:prstGeom prst="arc">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 name="椭圆 83"/>
              <p:cNvSpPr/>
              <p:nvPr/>
            </p:nvSpPr>
            <p:spPr>
              <a:xfrm>
                <a:off x="2770773" y="4581763"/>
                <a:ext cx="72000" cy="72000"/>
              </a:xfrm>
              <a:prstGeom prst="ellipse">
                <a:avLst/>
              </a:prstGeom>
              <a:solidFill>
                <a:srgbClr val="008986"/>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6743286" y="3489960"/>
                <a:ext cx="72000" cy="72000"/>
              </a:xfrm>
              <a:prstGeom prst="ellipse">
                <a:avLst/>
              </a:prstGeom>
              <a:solidFill>
                <a:srgbClr val="008986"/>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8929806" y="3620163"/>
                <a:ext cx="72000" cy="72000"/>
              </a:xfrm>
              <a:prstGeom prst="ellipse">
                <a:avLst/>
              </a:prstGeom>
              <a:solidFill>
                <a:srgbClr val="008986"/>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7" name="直接箭头连接符 86"/>
            <p:cNvCxnSpPr>
              <a:stCxn id="58" idx="2"/>
            </p:cNvCxnSpPr>
            <p:nvPr/>
          </p:nvCxnSpPr>
          <p:spPr>
            <a:xfrm flipV="1">
              <a:off x="11339318" y="3803409"/>
              <a:ext cx="397664" cy="531511"/>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组合 4"/>
          <p:cNvGrpSpPr>
            <a:grpSpLocks/>
          </p:cNvGrpSpPr>
          <p:nvPr/>
        </p:nvGrpSpPr>
        <p:grpSpPr bwMode="auto">
          <a:xfrm rot="20200079">
            <a:off x="2444605" y="2996804"/>
            <a:ext cx="858263" cy="350000"/>
            <a:chOff x="0" y="152400"/>
            <a:chExt cx="779929" cy="377032"/>
          </a:xfrm>
          <a:solidFill>
            <a:schemeClr val="accent2"/>
          </a:solidFill>
        </p:grpSpPr>
        <p:sp>
          <p:nvSpPr>
            <p:cNvPr id="89" name="等腰三角形 5"/>
            <p:cNvSpPr>
              <a:spLocks noChangeArrowheads="1"/>
            </p:cNvSpPr>
            <p:nvPr/>
          </p:nvSpPr>
          <p:spPr bwMode="auto">
            <a:xfrm rot="10652948">
              <a:off x="264508" y="368067"/>
              <a:ext cx="259976" cy="161365"/>
            </a:xfrm>
            <a:prstGeom prst="triangle">
              <a:avLst>
                <a:gd name="adj" fmla="val 50000"/>
              </a:avLst>
            </a:prstGeom>
            <a:grp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90" name="矩形 29"/>
            <p:cNvSpPr>
              <a:spLocks noChangeArrowheads="1"/>
            </p:cNvSpPr>
            <p:nvPr/>
          </p:nvSpPr>
          <p:spPr bwMode="auto">
            <a:xfrm rot="10657330">
              <a:off x="0" y="152400"/>
              <a:ext cx="779929" cy="259719"/>
            </a:xfrm>
            <a:prstGeom prst="rect">
              <a:avLst/>
            </a:prstGeom>
            <a:grp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en-US" dirty="0">
                <a:solidFill>
                  <a:srgbClr val="FFFFFF"/>
                </a:solidFill>
                <a:latin typeface="宋体" pitchFamily="2" charset="-122"/>
                <a:sym typeface="宋体" pitchFamily="2" charset="-122"/>
              </a:endParaRPr>
            </a:p>
          </p:txBody>
        </p:sp>
      </p:grpSp>
      <p:sp>
        <p:nvSpPr>
          <p:cNvPr id="91" name="TextBox 90"/>
          <p:cNvSpPr txBox="1"/>
          <p:nvPr/>
        </p:nvSpPr>
        <p:spPr>
          <a:xfrm rot="19980902">
            <a:off x="2582935" y="2851976"/>
            <a:ext cx="870886" cy="369332"/>
          </a:xfrm>
          <a:prstGeom prst="rect">
            <a:avLst/>
          </a:prstGeom>
          <a:noFill/>
        </p:spPr>
        <p:txBody>
          <a:bodyPr wrap="square" lIns="91431" tIns="45715" rIns="91431" bIns="45715" rtlCol="0">
            <a:spAutoFit/>
          </a:bodyPr>
          <a:lstStyle/>
          <a:p>
            <a:r>
              <a:rPr lang="en-US" altLang="zh-CN" dirty="0">
                <a:solidFill>
                  <a:schemeClr val="bg1"/>
                </a:solidFill>
                <a:sym typeface="Calibri" pitchFamily="34" charset="0"/>
              </a:rPr>
              <a:t>2013</a:t>
            </a:r>
            <a:endParaRPr lang="zh-CN" altLang="en-US" dirty="0"/>
          </a:p>
        </p:txBody>
      </p:sp>
      <p:sp>
        <p:nvSpPr>
          <p:cNvPr id="65" name="直接连接符 25"/>
          <p:cNvSpPr>
            <a:spLocks noChangeShapeType="1"/>
          </p:cNvSpPr>
          <p:nvPr/>
        </p:nvSpPr>
        <p:spPr bwMode="auto">
          <a:xfrm rot="1926196" flipH="1" flipV="1">
            <a:off x="5865807" y="2774492"/>
            <a:ext cx="161382" cy="341705"/>
          </a:xfrm>
          <a:prstGeom prst="line">
            <a:avLst/>
          </a:prstGeom>
          <a:noFill/>
          <a:ln w="6350" cap="flat" cmpd="sng">
            <a:solidFill>
              <a:srgbClr val="131426"/>
            </a:solidFill>
            <a:prstDash val="dash"/>
            <a:bevel/>
            <a:headEnd/>
            <a:tailEnd/>
          </a:ln>
          <a:extLst>
            <a:ext uri="{909E8E84-426E-40DD-AFC4-6F175D3DCCD1}">
              <a14:hiddenFill xmlns:a14="http://schemas.microsoft.com/office/drawing/2010/main">
                <a:noFill/>
              </a14:hiddenFill>
            </a:ext>
          </a:extLst>
        </p:spPr>
        <p:txBody>
          <a:bodyPr lIns="91431" tIns="45715" rIns="91431" bIns="45715"/>
          <a:lstStyle/>
          <a:p>
            <a:endParaRPr lang="zh-CN" altLang="en-US"/>
          </a:p>
        </p:txBody>
      </p:sp>
      <p:sp>
        <p:nvSpPr>
          <p:cNvPr id="67" name="椭圆 8"/>
          <p:cNvSpPr>
            <a:spLocks noChangeArrowheads="1"/>
          </p:cNvSpPr>
          <p:nvPr/>
        </p:nvSpPr>
        <p:spPr bwMode="auto">
          <a:xfrm rot="660430">
            <a:off x="5433941" y="3133545"/>
            <a:ext cx="863951" cy="862521"/>
          </a:xfrm>
          <a:prstGeom prst="ellipse">
            <a:avLst/>
          </a:prstGeom>
          <a:noFill/>
          <a:ln w="130175" cap="flat" cmpd="sng">
            <a:solidFill>
              <a:schemeClr val="accent4"/>
            </a:solidFill>
            <a:bevel/>
            <a:headEnd/>
            <a:tailEnd/>
          </a:ln>
        </p:spPr>
        <p:txBody>
          <a:bodyPr lIns="91431" tIns="45715" rIns="91431" bIns="45715" anchor="ctr"/>
          <a:lstStyle/>
          <a:p>
            <a:pPr algn="ctr"/>
            <a:r>
              <a:rPr lang="zh-CN" altLang="en-US" sz="1600" b="1" spc="-225" dirty="0">
                <a:solidFill>
                  <a:schemeClr val="bg1">
                    <a:lumMod val="50000"/>
                  </a:schemeClr>
                </a:solidFill>
                <a:latin typeface="黑体" pitchFamily="49" charset="-122"/>
                <a:ea typeface="黑体" pitchFamily="49" charset="-122"/>
                <a:sym typeface="方正稚艺简体" pitchFamily="1" charset="-122"/>
              </a:rPr>
              <a:t>创新</a:t>
            </a:r>
          </a:p>
        </p:txBody>
      </p:sp>
      <p:grpSp>
        <p:nvGrpSpPr>
          <p:cNvPr id="5" name="组合 6"/>
          <p:cNvGrpSpPr/>
          <p:nvPr/>
        </p:nvGrpSpPr>
        <p:grpSpPr>
          <a:xfrm>
            <a:off x="5542004" y="2417111"/>
            <a:ext cx="858263" cy="425140"/>
            <a:chOff x="7380265" y="3294812"/>
            <a:chExt cx="1144350" cy="566853"/>
          </a:xfrm>
          <a:solidFill>
            <a:schemeClr val="accent4"/>
          </a:solidFill>
        </p:grpSpPr>
        <p:grpSp>
          <p:nvGrpSpPr>
            <p:cNvPr id="6" name="组合 4"/>
            <p:cNvGrpSpPr>
              <a:grpSpLocks/>
            </p:cNvGrpSpPr>
            <p:nvPr/>
          </p:nvGrpSpPr>
          <p:grpSpPr bwMode="auto">
            <a:xfrm rot="526275">
              <a:off x="7380265" y="3394998"/>
              <a:ext cx="1144350" cy="466667"/>
              <a:chOff x="0" y="152400"/>
              <a:chExt cx="779929" cy="377032"/>
            </a:xfrm>
            <a:grpFill/>
          </p:grpSpPr>
          <p:sp>
            <p:nvSpPr>
              <p:cNvPr id="69" name="等腰三角形 5"/>
              <p:cNvSpPr>
                <a:spLocks noChangeArrowheads="1"/>
              </p:cNvSpPr>
              <p:nvPr/>
            </p:nvSpPr>
            <p:spPr bwMode="auto">
              <a:xfrm rot="10652948">
                <a:off x="264508" y="368067"/>
                <a:ext cx="259976" cy="161365"/>
              </a:xfrm>
              <a:prstGeom prst="triangle">
                <a:avLst>
                  <a:gd name="adj" fmla="val 50000"/>
                </a:avLst>
              </a:prstGeom>
              <a:grp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70" name="矩形 29"/>
              <p:cNvSpPr>
                <a:spLocks noChangeArrowheads="1"/>
              </p:cNvSpPr>
              <p:nvPr/>
            </p:nvSpPr>
            <p:spPr bwMode="auto">
              <a:xfrm rot="10657330">
                <a:off x="0" y="152400"/>
                <a:ext cx="779929" cy="259719"/>
              </a:xfrm>
              <a:prstGeom prst="rect">
                <a:avLst/>
              </a:prstGeom>
              <a:grp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en-US" dirty="0">
                  <a:solidFill>
                    <a:srgbClr val="FFFFFF"/>
                  </a:solidFill>
                  <a:latin typeface="宋体" pitchFamily="2" charset="-122"/>
                  <a:sym typeface="宋体" pitchFamily="2" charset="-122"/>
                </a:endParaRPr>
              </a:p>
            </p:txBody>
          </p:sp>
        </p:grpSp>
        <p:sp>
          <p:nvSpPr>
            <p:cNvPr id="68" name="TextBox 67"/>
            <p:cNvSpPr txBox="1"/>
            <p:nvPr/>
          </p:nvSpPr>
          <p:spPr>
            <a:xfrm rot="307098">
              <a:off x="7528350" y="3294812"/>
              <a:ext cx="870323" cy="492442"/>
            </a:xfrm>
            <a:prstGeom prst="rect">
              <a:avLst/>
            </a:prstGeom>
            <a:noFill/>
          </p:spPr>
          <p:txBody>
            <a:bodyPr wrap="none" rtlCol="0">
              <a:spAutoFit/>
            </a:bodyPr>
            <a:lstStyle/>
            <a:p>
              <a:r>
                <a:rPr lang="en-US" altLang="zh-CN" dirty="0" smtClean="0">
                  <a:solidFill>
                    <a:schemeClr val="bg1"/>
                  </a:solidFill>
                  <a:sym typeface="Calibri" pitchFamily="34" charset="0"/>
                </a:rPr>
                <a:t>2017</a:t>
              </a:r>
              <a:endParaRPr lang="zh-CN" altLang="en-US" dirty="0">
                <a:solidFill>
                  <a:schemeClr val="bg1"/>
                </a:solidFill>
                <a:sym typeface="宋体" pitchFamily="2" charset="-122"/>
              </a:endParaRPr>
            </a:p>
          </p:txBody>
        </p:sp>
      </p:grpSp>
      <p:grpSp>
        <p:nvGrpSpPr>
          <p:cNvPr id="7" name="组合 4"/>
          <p:cNvGrpSpPr>
            <a:grpSpLocks/>
          </p:cNvGrpSpPr>
          <p:nvPr/>
        </p:nvGrpSpPr>
        <p:grpSpPr bwMode="auto">
          <a:xfrm rot="1076385">
            <a:off x="7147575" y="2653646"/>
            <a:ext cx="858263" cy="382571"/>
            <a:chOff x="0" y="0"/>
            <a:chExt cx="779929" cy="412119"/>
          </a:xfrm>
          <a:solidFill>
            <a:schemeClr val="accent1"/>
          </a:solidFill>
        </p:grpSpPr>
        <p:sp>
          <p:nvSpPr>
            <p:cNvPr id="82" name="等腰三角形 5"/>
            <p:cNvSpPr>
              <a:spLocks noChangeArrowheads="1"/>
            </p:cNvSpPr>
            <p:nvPr/>
          </p:nvSpPr>
          <p:spPr bwMode="auto">
            <a:xfrm>
              <a:off x="268942" y="0"/>
              <a:ext cx="259976" cy="161365"/>
            </a:xfrm>
            <a:prstGeom prst="triangle">
              <a:avLst>
                <a:gd name="adj" fmla="val 50000"/>
              </a:avLst>
            </a:prstGeom>
            <a:grp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83" name="矩形 29"/>
            <p:cNvSpPr>
              <a:spLocks noChangeArrowheads="1"/>
            </p:cNvSpPr>
            <p:nvPr/>
          </p:nvSpPr>
          <p:spPr bwMode="auto">
            <a:xfrm>
              <a:off x="0" y="152400"/>
              <a:ext cx="779929" cy="259719"/>
            </a:xfrm>
            <a:prstGeom prst="rect">
              <a:avLst/>
            </a:prstGeom>
            <a:grp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en-US" dirty="0" smtClean="0">
                  <a:solidFill>
                    <a:srgbClr val="FFFFFF"/>
                  </a:solidFill>
                  <a:latin typeface="Calibri" pitchFamily="34" charset="0"/>
                  <a:ea typeface="Calibri" pitchFamily="34" charset="0"/>
                  <a:cs typeface="Calibri" pitchFamily="34" charset="0"/>
                  <a:sym typeface="Calibri" pitchFamily="34" charset="0"/>
                </a:rPr>
                <a:t>2018</a:t>
              </a:r>
              <a:endParaRPr lang="zh-CN" altLang="en-US" dirty="0">
                <a:solidFill>
                  <a:srgbClr val="FFFFFF"/>
                </a:solidFill>
                <a:latin typeface="宋体" pitchFamily="2" charset="-122"/>
                <a:sym typeface="宋体" pitchFamily="2" charset="-122"/>
              </a:endParaRPr>
            </a:p>
          </p:txBody>
        </p:sp>
      </p:grpSp>
      <p:sp>
        <p:nvSpPr>
          <p:cNvPr id="55" name="直接连接符 25"/>
          <p:cNvSpPr>
            <a:spLocks noChangeShapeType="1"/>
          </p:cNvSpPr>
          <p:nvPr/>
        </p:nvSpPr>
        <p:spPr bwMode="auto">
          <a:xfrm flipH="1" flipV="1">
            <a:off x="1130075" y="3416584"/>
            <a:ext cx="201329" cy="334731"/>
          </a:xfrm>
          <a:prstGeom prst="line">
            <a:avLst/>
          </a:prstGeom>
          <a:noFill/>
          <a:ln w="6350" cap="flat" cmpd="sng">
            <a:solidFill>
              <a:srgbClr val="00504E"/>
            </a:solidFill>
            <a:prstDash val="dash"/>
            <a:bevel/>
            <a:headEnd/>
            <a:tailEnd/>
          </a:ln>
          <a:extLst>
            <a:ext uri="{909E8E84-426E-40DD-AFC4-6F175D3DCCD1}">
              <a14:hiddenFill xmlns:a14="http://schemas.microsoft.com/office/drawing/2010/main">
                <a:noFill/>
              </a14:hiddenFill>
            </a:ext>
          </a:extLst>
        </p:spPr>
        <p:txBody>
          <a:bodyPr lIns="91431" tIns="45715" rIns="91431" bIns="45715"/>
          <a:lstStyle/>
          <a:p>
            <a:endParaRPr lang="zh-CN" altLang="en-US"/>
          </a:p>
        </p:txBody>
      </p:sp>
      <p:grpSp>
        <p:nvGrpSpPr>
          <p:cNvPr id="8" name="组合 4"/>
          <p:cNvGrpSpPr>
            <a:grpSpLocks/>
          </p:cNvGrpSpPr>
          <p:nvPr/>
        </p:nvGrpSpPr>
        <p:grpSpPr bwMode="auto">
          <a:xfrm rot="19174013">
            <a:off x="991667" y="3655020"/>
            <a:ext cx="858263" cy="382571"/>
            <a:chOff x="0" y="0"/>
            <a:chExt cx="779929" cy="412119"/>
          </a:xfrm>
          <a:solidFill>
            <a:schemeClr val="accent1"/>
          </a:solidFill>
        </p:grpSpPr>
        <p:sp>
          <p:nvSpPr>
            <p:cNvPr id="60" name="等腰三角形 5"/>
            <p:cNvSpPr>
              <a:spLocks noChangeArrowheads="1"/>
            </p:cNvSpPr>
            <p:nvPr/>
          </p:nvSpPr>
          <p:spPr bwMode="auto">
            <a:xfrm>
              <a:off x="268942" y="0"/>
              <a:ext cx="259976" cy="161365"/>
            </a:xfrm>
            <a:prstGeom prst="triangle">
              <a:avLst>
                <a:gd name="adj" fmla="val 50000"/>
              </a:avLst>
            </a:prstGeom>
            <a:grpFill/>
            <a:ln w="12700" cap="flat" cmpd="sng">
              <a:noFill/>
              <a:bevel/>
              <a:headEnd/>
              <a:tailEnd/>
            </a:ln>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1" name="矩形 29"/>
            <p:cNvSpPr>
              <a:spLocks noChangeArrowheads="1"/>
            </p:cNvSpPr>
            <p:nvPr/>
          </p:nvSpPr>
          <p:spPr bwMode="auto">
            <a:xfrm>
              <a:off x="0" y="152400"/>
              <a:ext cx="779929" cy="259719"/>
            </a:xfrm>
            <a:prstGeom prst="rect">
              <a:avLst/>
            </a:prstGeom>
            <a:grpFill/>
            <a:ln w="12700" cap="flat" cmpd="sng">
              <a:noFill/>
              <a:bevel/>
              <a:headEnd/>
              <a:tailEnd/>
            </a:ln>
            <a:extLst/>
          </p:spPr>
          <p:txBody>
            <a:bodyPr anchor="ctr"/>
            <a:lstStyle/>
            <a:p>
              <a:pPr algn="ctr"/>
              <a:r>
                <a:rPr lang="en-US" dirty="0">
                  <a:solidFill>
                    <a:srgbClr val="FFFFFF"/>
                  </a:solidFill>
                  <a:latin typeface="Calibri" pitchFamily="34" charset="0"/>
                  <a:ea typeface="Calibri" pitchFamily="34" charset="0"/>
                  <a:cs typeface="Calibri" pitchFamily="34" charset="0"/>
                  <a:sym typeface="Calibri" pitchFamily="34" charset="0"/>
                </a:rPr>
                <a:t>2012</a:t>
              </a:r>
              <a:endParaRPr lang="zh-CN" altLang="en-US" dirty="0">
                <a:solidFill>
                  <a:srgbClr val="FFFFFF"/>
                </a:solidFill>
                <a:latin typeface="宋体" pitchFamily="2" charset="-122"/>
                <a:sym typeface="宋体" pitchFamily="2" charset="-122"/>
              </a:endParaRPr>
            </a:p>
          </p:txBody>
        </p:sp>
      </p:grpSp>
      <p:sp>
        <p:nvSpPr>
          <p:cNvPr id="62" name="椭圆 8"/>
          <p:cNvSpPr>
            <a:spLocks noChangeArrowheads="1"/>
          </p:cNvSpPr>
          <p:nvPr/>
        </p:nvSpPr>
        <p:spPr bwMode="auto">
          <a:xfrm rot="19610405">
            <a:off x="480788" y="2690545"/>
            <a:ext cx="863951" cy="862521"/>
          </a:xfrm>
          <a:prstGeom prst="ellipse">
            <a:avLst/>
          </a:prstGeom>
          <a:noFill/>
          <a:ln w="130175" cap="flat" cmpd="sng">
            <a:solidFill>
              <a:schemeClr val="accent1"/>
            </a:solidFill>
            <a:bevel/>
            <a:headEnd/>
            <a:tailEnd/>
          </a:ln>
        </p:spPr>
        <p:txBody>
          <a:bodyPr lIns="91431" tIns="45715" rIns="91431" bIns="45715" anchor="ctr"/>
          <a:lstStyle/>
          <a:p>
            <a:pPr algn="ctr"/>
            <a:r>
              <a:rPr lang="zh-CN" altLang="en-US" sz="1600" b="1" spc="-113" dirty="0">
                <a:solidFill>
                  <a:schemeClr val="bg1">
                    <a:lumMod val="50000"/>
                  </a:schemeClr>
                </a:solidFill>
                <a:latin typeface="黑体" pitchFamily="49" charset="-122"/>
                <a:ea typeface="黑体" pitchFamily="49" charset="-122"/>
                <a:sym typeface="方正稚艺简体" pitchFamily="1" charset="-122"/>
              </a:rPr>
              <a:t>起航</a:t>
            </a:r>
          </a:p>
        </p:txBody>
      </p:sp>
      <p:sp>
        <p:nvSpPr>
          <p:cNvPr id="74" name="直接连接符 25"/>
          <p:cNvSpPr>
            <a:spLocks noChangeShapeType="1"/>
          </p:cNvSpPr>
          <p:nvPr/>
        </p:nvSpPr>
        <p:spPr bwMode="auto">
          <a:xfrm flipH="1" flipV="1">
            <a:off x="4208416" y="2208553"/>
            <a:ext cx="30505" cy="337094"/>
          </a:xfrm>
          <a:prstGeom prst="line">
            <a:avLst/>
          </a:prstGeom>
          <a:noFill/>
          <a:ln w="6350" cap="flat" cmpd="sng">
            <a:solidFill>
              <a:srgbClr val="008986"/>
            </a:solidFill>
            <a:prstDash val="dash"/>
            <a:bevel/>
            <a:headEnd/>
            <a:tailEnd/>
          </a:ln>
          <a:extLst>
            <a:ext uri="{909E8E84-426E-40DD-AFC4-6F175D3DCCD1}">
              <a14:hiddenFill xmlns:a14="http://schemas.microsoft.com/office/drawing/2010/main">
                <a:noFill/>
              </a14:hiddenFill>
            </a:ext>
          </a:extLst>
        </p:spPr>
        <p:txBody>
          <a:bodyPr lIns="91431" tIns="45715" rIns="91431" bIns="45715"/>
          <a:lstStyle/>
          <a:p>
            <a:endParaRPr lang="zh-CN" altLang="en-US"/>
          </a:p>
        </p:txBody>
      </p:sp>
      <p:sp>
        <p:nvSpPr>
          <p:cNvPr id="75" name="椭圆 8"/>
          <p:cNvSpPr>
            <a:spLocks noChangeArrowheads="1"/>
          </p:cNvSpPr>
          <p:nvPr/>
        </p:nvSpPr>
        <p:spPr bwMode="auto">
          <a:xfrm rot="21142308">
            <a:off x="3719276" y="1454884"/>
            <a:ext cx="863951" cy="862521"/>
          </a:xfrm>
          <a:prstGeom prst="ellipse">
            <a:avLst/>
          </a:prstGeom>
          <a:solidFill>
            <a:schemeClr val="bg1"/>
          </a:solidFill>
          <a:ln w="130175" cap="sq" cmpd="sng">
            <a:solidFill>
              <a:schemeClr val="accent3"/>
            </a:solidFill>
            <a:round/>
            <a:headEnd/>
            <a:tailEnd/>
          </a:ln>
        </p:spPr>
        <p:txBody>
          <a:bodyPr lIns="91431" tIns="45715" rIns="91431" bIns="45715" anchor="ctr"/>
          <a:lstStyle/>
          <a:p>
            <a:pPr algn="ctr"/>
            <a:r>
              <a:rPr lang="zh-CN" altLang="en-US" sz="1600" b="1" spc="-113" dirty="0">
                <a:solidFill>
                  <a:schemeClr val="bg1">
                    <a:lumMod val="50000"/>
                  </a:schemeClr>
                </a:solidFill>
                <a:latin typeface="黑体" pitchFamily="49" charset="-122"/>
                <a:ea typeface="黑体" pitchFamily="49" charset="-122"/>
                <a:sym typeface="方正稚艺简体" pitchFamily="1" charset="-122"/>
              </a:rPr>
              <a:t>飞跃</a:t>
            </a:r>
          </a:p>
        </p:txBody>
      </p:sp>
      <p:grpSp>
        <p:nvGrpSpPr>
          <p:cNvPr id="9" name="组合 4"/>
          <p:cNvGrpSpPr>
            <a:grpSpLocks/>
          </p:cNvGrpSpPr>
          <p:nvPr/>
        </p:nvGrpSpPr>
        <p:grpSpPr bwMode="auto">
          <a:xfrm rot="21166086">
            <a:off x="3817086" y="2471066"/>
            <a:ext cx="858263" cy="382571"/>
            <a:chOff x="0" y="0"/>
            <a:chExt cx="779929" cy="412119"/>
          </a:xfrm>
          <a:solidFill>
            <a:schemeClr val="accent3"/>
          </a:solidFill>
        </p:grpSpPr>
        <p:sp>
          <p:nvSpPr>
            <p:cNvPr id="76" name="等腰三角形 5"/>
            <p:cNvSpPr>
              <a:spLocks noChangeArrowheads="1"/>
            </p:cNvSpPr>
            <p:nvPr/>
          </p:nvSpPr>
          <p:spPr bwMode="auto">
            <a:xfrm>
              <a:off x="268942" y="0"/>
              <a:ext cx="259976" cy="161365"/>
            </a:xfrm>
            <a:prstGeom prst="triangle">
              <a:avLst>
                <a:gd name="adj" fmla="val 50000"/>
              </a:avLst>
            </a:prstGeom>
            <a:grp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77" name="矩形 29"/>
            <p:cNvSpPr>
              <a:spLocks noChangeArrowheads="1"/>
            </p:cNvSpPr>
            <p:nvPr/>
          </p:nvSpPr>
          <p:spPr bwMode="auto">
            <a:xfrm>
              <a:off x="0" y="152400"/>
              <a:ext cx="779929" cy="259719"/>
            </a:xfrm>
            <a:prstGeom prst="rect">
              <a:avLst/>
            </a:prstGeom>
            <a:grp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en-US" dirty="0">
                  <a:solidFill>
                    <a:srgbClr val="FFFFFF"/>
                  </a:solidFill>
                  <a:latin typeface="Calibri" pitchFamily="34" charset="0"/>
                  <a:ea typeface="Calibri" pitchFamily="34" charset="0"/>
                  <a:cs typeface="Calibri" pitchFamily="34" charset="0"/>
                  <a:sym typeface="Calibri" pitchFamily="34" charset="0"/>
                </a:rPr>
                <a:t>2014</a:t>
              </a:r>
              <a:endParaRPr lang="zh-CN" altLang="en-US" dirty="0">
                <a:solidFill>
                  <a:srgbClr val="FFFFFF"/>
                </a:solidFill>
                <a:latin typeface="宋体" pitchFamily="2" charset="-122"/>
                <a:sym typeface="宋体" pitchFamily="2" charset="-122"/>
              </a:endParaRPr>
            </a:p>
          </p:txBody>
        </p:sp>
      </p:grpSp>
    </p:spTree>
    <p:extLst>
      <p:ext uri="{BB962C8B-B14F-4D97-AF65-F5344CB8AC3E}">
        <p14:creationId xmlns:p14="http://schemas.microsoft.com/office/powerpoint/2010/main" val="12557006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p:stCondLst>
                              <p:cond delay="1000"/>
                            </p:stCondLst>
                            <p:childTnLst>
                              <p:par>
                                <p:cTn id="9" presetID="53" presetClass="entr" presetSubtype="16"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wipe(down)">
                                      <p:cBhvr>
                                        <p:cTn id="17" dur="300"/>
                                        <p:tgtEl>
                                          <p:spTgt spid="55"/>
                                        </p:tgtEl>
                                      </p:cBhvr>
                                    </p:animEffect>
                                  </p:childTnLst>
                                </p:cTn>
                              </p:par>
                            </p:childTnLst>
                          </p:cTn>
                        </p:par>
                        <p:par>
                          <p:cTn id="18" fill="hold">
                            <p:stCondLst>
                              <p:cond delay="1800"/>
                            </p:stCondLst>
                            <p:childTnLst>
                              <p:par>
                                <p:cTn id="19" presetID="19" presetClass="entr" presetSubtype="10" fill="hold" grpId="0" nodeType="afterEffect">
                                  <p:stCondLst>
                                    <p:cond delay="0"/>
                                  </p:stCondLst>
                                  <p:childTnLst>
                                    <p:set>
                                      <p:cBhvr>
                                        <p:cTn id="20" dur="1" fill="hold">
                                          <p:stCondLst>
                                            <p:cond delay="0"/>
                                          </p:stCondLst>
                                        </p:cTn>
                                        <p:tgtEl>
                                          <p:spTgt spid="62">
                                            <p:bg/>
                                          </p:spTgt>
                                        </p:tgtEl>
                                        <p:attrNameLst>
                                          <p:attrName>style.visibility</p:attrName>
                                        </p:attrNameLst>
                                      </p:cBhvr>
                                      <p:to>
                                        <p:strVal val="visible"/>
                                      </p:to>
                                    </p:set>
                                    <p:anim calcmode="lin" valueType="num">
                                      <p:cBhvr>
                                        <p:cTn id="21" dur="400" fill="hold"/>
                                        <p:tgtEl>
                                          <p:spTgt spid="62">
                                            <p:bg/>
                                          </p:spTgt>
                                        </p:tgtEl>
                                        <p:attrNameLst>
                                          <p:attrName>ppt_w</p:attrName>
                                        </p:attrNameLst>
                                      </p:cBhvr>
                                      <p:tavLst>
                                        <p:tav tm="0" fmla="#ppt_w*sin(2.5*pi*$)">
                                          <p:val>
                                            <p:fltVal val="0"/>
                                          </p:val>
                                        </p:tav>
                                        <p:tav tm="100000">
                                          <p:val>
                                            <p:fltVal val="1"/>
                                          </p:val>
                                        </p:tav>
                                      </p:tavLst>
                                    </p:anim>
                                    <p:anim calcmode="lin" valueType="num">
                                      <p:cBhvr>
                                        <p:cTn id="22" dur="400" fill="hold"/>
                                        <p:tgtEl>
                                          <p:spTgt spid="62">
                                            <p:bg/>
                                          </p:spTgt>
                                        </p:tgtEl>
                                        <p:attrNameLst>
                                          <p:attrName>ppt_h</p:attrName>
                                        </p:attrNameLst>
                                      </p:cBhvr>
                                      <p:tavLst>
                                        <p:tav tm="0">
                                          <p:val>
                                            <p:strVal val="#ppt_h"/>
                                          </p:val>
                                        </p:tav>
                                        <p:tav tm="100000">
                                          <p:val>
                                            <p:strVal val="#ppt_h"/>
                                          </p:val>
                                        </p:tav>
                                      </p:tavLst>
                                    </p:anim>
                                  </p:childTnLst>
                                </p:cTn>
                              </p:par>
                              <p:par>
                                <p:cTn id="23" presetID="19" presetClass="entr" presetSubtype="10" fill="hold" grpId="0" nodeType="withEffect">
                                  <p:stCondLst>
                                    <p:cond delay="0"/>
                                  </p:stCondLst>
                                  <p:childTnLst>
                                    <p:set>
                                      <p:cBhvr>
                                        <p:cTn id="24" dur="1" fill="hold">
                                          <p:stCondLst>
                                            <p:cond delay="0"/>
                                          </p:stCondLst>
                                        </p:cTn>
                                        <p:tgtEl>
                                          <p:spTgt spid="62">
                                            <p:txEl>
                                              <p:pRg st="0" end="0"/>
                                            </p:txEl>
                                          </p:spTgt>
                                        </p:tgtEl>
                                        <p:attrNameLst>
                                          <p:attrName>style.visibility</p:attrName>
                                        </p:attrNameLst>
                                      </p:cBhvr>
                                      <p:to>
                                        <p:strVal val="visible"/>
                                      </p:to>
                                    </p:set>
                                    <p:anim calcmode="lin" valueType="num">
                                      <p:cBhvr>
                                        <p:cTn id="25" dur="400" fill="hold"/>
                                        <p:tgtEl>
                                          <p:spTgt spid="62">
                                            <p:txEl>
                                              <p:pRg st="0" end="0"/>
                                            </p:txEl>
                                          </p:spTgt>
                                        </p:tgtEl>
                                        <p:attrNameLst>
                                          <p:attrName>ppt_w</p:attrName>
                                        </p:attrNameLst>
                                      </p:cBhvr>
                                      <p:tavLst>
                                        <p:tav tm="0" fmla="#ppt_w*sin(2.5*pi*$)">
                                          <p:val>
                                            <p:fltVal val="0"/>
                                          </p:val>
                                        </p:tav>
                                        <p:tav tm="100000">
                                          <p:val>
                                            <p:fltVal val="1"/>
                                          </p:val>
                                        </p:tav>
                                      </p:tavLst>
                                    </p:anim>
                                    <p:anim calcmode="lin" valueType="num">
                                      <p:cBhvr>
                                        <p:cTn id="26" dur="400" fill="hold"/>
                                        <p:tgtEl>
                                          <p:spTgt spid="62">
                                            <p:txEl>
                                              <p:pRg st="0" end="0"/>
                                            </p:txEl>
                                          </p:spTgt>
                                        </p:tgtEl>
                                        <p:attrNameLst>
                                          <p:attrName>ppt_h</p:attrName>
                                        </p:attrNameLst>
                                      </p:cBhvr>
                                      <p:tavLst>
                                        <p:tav tm="0">
                                          <p:val>
                                            <p:strVal val="#ppt_h"/>
                                          </p:val>
                                        </p:tav>
                                        <p:tav tm="100000">
                                          <p:val>
                                            <p:strVal val="#ppt_h"/>
                                          </p:val>
                                        </p:tav>
                                      </p:tavLst>
                                    </p:anim>
                                  </p:childTnLst>
                                </p:cTn>
                              </p:par>
                            </p:childTnLst>
                          </p:cTn>
                        </p:par>
                        <p:par>
                          <p:cTn id="27" fill="hold">
                            <p:stCondLst>
                              <p:cond delay="2200"/>
                            </p:stCondLst>
                            <p:childTnLst>
                              <p:par>
                                <p:cTn id="28" presetID="53" presetClass="entr" presetSubtype="16"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p:cTn id="30" dur="500" fill="hold"/>
                                        <p:tgtEl>
                                          <p:spTgt spid="4"/>
                                        </p:tgtEl>
                                        <p:attrNameLst>
                                          <p:attrName>ppt_w</p:attrName>
                                        </p:attrNameLst>
                                      </p:cBhvr>
                                      <p:tavLst>
                                        <p:tav tm="0">
                                          <p:val>
                                            <p:fltVal val="0"/>
                                          </p:val>
                                        </p:tav>
                                        <p:tav tm="100000">
                                          <p:val>
                                            <p:strVal val="#ppt_w"/>
                                          </p:val>
                                        </p:tav>
                                      </p:tavLst>
                                    </p:anim>
                                    <p:anim calcmode="lin" valueType="num">
                                      <p:cBhvr>
                                        <p:cTn id="31" dur="500" fill="hold"/>
                                        <p:tgtEl>
                                          <p:spTgt spid="4"/>
                                        </p:tgtEl>
                                        <p:attrNameLst>
                                          <p:attrName>ppt_h</p:attrName>
                                        </p:attrNameLst>
                                      </p:cBhvr>
                                      <p:tavLst>
                                        <p:tav tm="0">
                                          <p:val>
                                            <p:fltVal val="0"/>
                                          </p:val>
                                        </p:tav>
                                        <p:tav tm="100000">
                                          <p:val>
                                            <p:strVal val="#ppt_h"/>
                                          </p:val>
                                        </p:tav>
                                      </p:tavLst>
                                    </p:anim>
                                    <p:animEffect transition="in" filter="fade">
                                      <p:cBhvr>
                                        <p:cTn id="32" dur="500"/>
                                        <p:tgtEl>
                                          <p:spTgt spid="4"/>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wipe(up)">
                                      <p:cBhvr>
                                        <p:cTn id="35" dur="500"/>
                                        <p:tgtEl>
                                          <p:spTgt spid="57"/>
                                        </p:tgtEl>
                                      </p:cBhvr>
                                    </p:animEffect>
                                  </p:childTnLst>
                                </p:cTn>
                              </p:par>
                            </p:childTnLst>
                          </p:cTn>
                        </p:par>
                        <p:par>
                          <p:cTn id="36" fill="hold">
                            <p:stCondLst>
                              <p:cond delay="2700"/>
                            </p:stCondLst>
                            <p:childTnLst>
                              <p:par>
                                <p:cTn id="37" presetID="19" presetClass="entr" presetSubtype="10" fill="hold" grpId="0" nodeType="afterEffect">
                                  <p:stCondLst>
                                    <p:cond delay="0"/>
                                  </p:stCondLst>
                                  <p:childTnLst>
                                    <p:set>
                                      <p:cBhvr>
                                        <p:cTn id="38" dur="1" fill="hold">
                                          <p:stCondLst>
                                            <p:cond delay="0"/>
                                          </p:stCondLst>
                                        </p:cTn>
                                        <p:tgtEl>
                                          <p:spTgt spid="63">
                                            <p:bg/>
                                          </p:spTgt>
                                        </p:tgtEl>
                                        <p:attrNameLst>
                                          <p:attrName>style.visibility</p:attrName>
                                        </p:attrNameLst>
                                      </p:cBhvr>
                                      <p:to>
                                        <p:strVal val="visible"/>
                                      </p:to>
                                    </p:set>
                                    <p:anim calcmode="lin" valueType="num">
                                      <p:cBhvr>
                                        <p:cTn id="39" dur="400" fill="hold"/>
                                        <p:tgtEl>
                                          <p:spTgt spid="63">
                                            <p:bg/>
                                          </p:spTgt>
                                        </p:tgtEl>
                                        <p:attrNameLst>
                                          <p:attrName>ppt_w</p:attrName>
                                        </p:attrNameLst>
                                      </p:cBhvr>
                                      <p:tavLst>
                                        <p:tav tm="0" fmla="#ppt_w*sin(2.5*pi*$)">
                                          <p:val>
                                            <p:fltVal val="0"/>
                                          </p:val>
                                        </p:tav>
                                        <p:tav tm="100000">
                                          <p:val>
                                            <p:fltVal val="1"/>
                                          </p:val>
                                        </p:tav>
                                      </p:tavLst>
                                    </p:anim>
                                    <p:anim calcmode="lin" valueType="num">
                                      <p:cBhvr>
                                        <p:cTn id="40" dur="400" fill="hold"/>
                                        <p:tgtEl>
                                          <p:spTgt spid="63">
                                            <p:bg/>
                                          </p:spTgt>
                                        </p:tgtEl>
                                        <p:attrNameLst>
                                          <p:attrName>ppt_h</p:attrName>
                                        </p:attrNameLst>
                                      </p:cBhvr>
                                      <p:tavLst>
                                        <p:tav tm="0">
                                          <p:val>
                                            <p:strVal val="#ppt_h"/>
                                          </p:val>
                                        </p:tav>
                                        <p:tav tm="100000">
                                          <p:val>
                                            <p:strVal val="#ppt_h"/>
                                          </p:val>
                                        </p:tav>
                                      </p:tavLst>
                                    </p:anim>
                                  </p:childTnLst>
                                </p:cTn>
                              </p:par>
                              <p:par>
                                <p:cTn id="41" presetID="19" presetClass="entr" presetSubtype="10" fill="hold" grpId="0" nodeType="withEffect">
                                  <p:stCondLst>
                                    <p:cond delay="0"/>
                                  </p:stCondLst>
                                  <p:childTnLst>
                                    <p:set>
                                      <p:cBhvr>
                                        <p:cTn id="42" dur="1" fill="hold">
                                          <p:stCondLst>
                                            <p:cond delay="0"/>
                                          </p:stCondLst>
                                        </p:cTn>
                                        <p:tgtEl>
                                          <p:spTgt spid="63">
                                            <p:txEl>
                                              <p:pRg st="0" end="0"/>
                                            </p:txEl>
                                          </p:spTgt>
                                        </p:tgtEl>
                                        <p:attrNameLst>
                                          <p:attrName>style.visibility</p:attrName>
                                        </p:attrNameLst>
                                      </p:cBhvr>
                                      <p:to>
                                        <p:strVal val="visible"/>
                                      </p:to>
                                    </p:set>
                                    <p:anim calcmode="lin" valueType="num">
                                      <p:cBhvr>
                                        <p:cTn id="43" dur="400" fill="hold"/>
                                        <p:tgtEl>
                                          <p:spTgt spid="63">
                                            <p:txEl>
                                              <p:pRg st="0" end="0"/>
                                            </p:txEl>
                                          </p:spTgt>
                                        </p:tgtEl>
                                        <p:attrNameLst>
                                          <p:attrName>ppt_w</p:attrName>
                                        </p:attrNameLst>
                                      </p:cBhvr>
                                      <p:tavLst>
                                        <p:tav tm="0" fmla="#ppt_w*sin(2.5*pi*$)">
                                          <p:val>
                                            <p:fltVal val="0"/>
                                          </p:val>
                                        </p:tav>
                                        <p:tav tm="100000">
                                          <p:val>
                                            <p:fltVal val="1"/>
                                          </p:val>
                                        </p:tav>
                                      </p:tavLst>
                                    </p:anim>
                                    <p:anim calcmode="lin" valueType="num">
                                      <p:cBhvr>
                                        <p:cTn id="44" dur="400" fill="hold"/>
                                        <p:tgtEl>
                                          <p:spTgt spid="63">
                                            <p:txEl>
                                              <p:pRg st="0" end="0"/>
                                            </p:txEl>
                                          </p:spTgt>
                                        </p:tgtEl>
                                        <p:attrNameLst>
                                          <p:attrName>ppt_h</p:attrName>
                                        </p:attrNameLst>
                                      </p:cBhvr>
                                      <p:tavLst>
                                        <p:tav tm="0">
                                          <p:val>
                                            <p:strVal val="#ppt_h"/>
                                          </p:val>
                                        </p:tav>
                                        <p:tav tm="100000">
                                          <p:val>
                                            <p:strVal val="#ppt_h"/>
                                          </p:val>
                                        </p:tav>
                                      </p:tavLst>
                                    </p:anim>
                                  </p:childTnLst>
                                </p:cTn>
                              </p:par>
                            </p:childTnLst>
                          </p:cTn>
                        </p:par>
                        <p:par>
                          <p:cTn id="45" fill="hold">
                            <p:stCondLst>
                              <p:cond delay="3100"/>
                            </p:stCondLst>
                            <p:childTnLst>
                              <p:par>
                                <p:cTn id="46" presetID="53" presetClass="entr" presetSubtype="16" fill="hold" nodeType="after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p:cTn id="48" dur="500" fill="hold"/>
                                        <p:tgtEl>
                                          <p:spTgt spid="9"/>
                                        </p:tgtEl>
                                        <p:attrNameLst>
                                          <p:attrName>ppt_w</p:attrName>
                                        </p:attrNameLst>
                                      </p:cBhvr>
                                      <p:tavLst>
                                        <p:tav tm="0">
                                          <p:val>
                                            <p:fltVal val="0"/>
                                          </p:val>
                                        </p:tav>
                                        <p:tav tm="100000">
                                          <p:val>
                                            <p:strVal val="#ppt_w"/>
                                          </p:val>
                                        </p:tav>
                                      </p:tavLst>
                                    </p:anim>
                                    <p:anim calcmode="lin" valueType="num">
                                      <p:cBhvr>
                                        <p:cTn id="49" dur="500" fill="hold"/>
                                        <p:tgtEl>
                                          <p:spTgt spid="9"/>
                                        </p:tgtEl>
                                        <p:attrNameLst>
                                          <p:attrName>ppt_h</p:attrName>
                                        </p:attrNameLst>
                                      </p:cBhvr>
                                      <p:tavLst>
                                        <p:tav tm="0">
                                          <p:val>
                                            <p:fltVal val="0"/>
                                          </p:val>
                                        </p:tav>
                                        <p:tav tm="100000">
                                          <p:val>
                                            <p:strVal val="#ppt_h"/>
                                          </p:val>
                                        </p:tav>
                                      </p:tavLst>
                                    </p:anim>
                                    <p:animEffect transition="in" filter="fade">
                                      <p:cBhvr>
                                        <p:cTn id="50" dur="500"/>
                                        <p:tgtEl>
                                          <p:spTgt spid="9"/>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74"/>
                                        </p:tgtEl>
                                        <p:attrNameLst>
                                          <p:attrName>style.visibility</p:attrName>
                                        </p:attrNameLst>
                                      </p:cBhvr>
                                      <p:to>
                                        <p:strVal val="visible"/>
                                      </p:to>
                                    </p:set>
                                    <p:animEffect transition="in" filter="wipe(down)">
                                      <p:cBhvr>
                                        <p:cTn id="53" dur="500"/>
                                        <p:tgtEl>
                                          <p:spTgt spid="74"/>
                                        </p:tgtEl>
                                      </p:cBhvr>
                                    </p:animEffect>
                                  </p:childTnLst>
                                </p:cTn>
                              </p:par>
                            </p:childTnLst>
                          </p:cTn>
                        </p:par>
                        <p:par>
                          <p:cTn id="54" fill="hold">
                            <p:stCondLst>
                              <p:cond delay="3600"/>
                            </p:stCondLst>
                            <p:childTnLst>
                              <p:par>
                                <p:cTn id="55" presetID="19" presetClass="entr" presetSubtype="10" fill="hold" grpId="0" nodeType="afterEffect">
                                  <p:stCondLst>
                                    <p:cond delay="0"/>
                                  </p:stCondLst>
                                  <p:childTnLst>
                                    <p:set>
                                      <p:cBhvr>
                                        <p:cTn id="56" dur="1" fill="hold">
                                          <p:stCondLst>
                                            <p:cond delay="0"/>
                                          </p:stCondLst>
                                        </p:cTn>
                                        <p:tgtEl>
                                          <p:spTgt spid="75">
                                            <p:bg/>
                                          </p:spTgt>
                                        </p:tgtEl>
                                        <p:attrNameLst>
                                          <p:attrName>style.visibility</p:attrName>
                                        </p:attrNameLst>
                                      </p:cBhvr>
                                      <p:to>
                                        <p:strVal val="visible"/>
                                      </p:to>
                                    </p:set>
                                    <p:anim calcmode="lin" valueType="num">
                                      <p:cBhvr>
                                        <p:cTn id="57" dur="400" fill="hold"/>
                                        <p:tgtEl>
                                          <p:spTgt spid="75">
                                            <p:bg/>
                                          </p:spTgt>
                                        </p:tgtEl>
                                        <p:attrNameLst>
                                          <p:attrName>ppt_w</p:attrName>
                                        </p:attrNameLst>
                                      </p:cBhvr>
                                      <p:tavLst>
                                        <p:tav tm="0" fmla="#ppt_w*sin(2.5*pi*$)">
                                          <p:val>
                                            <p:fltVal val="0"/>
                                          </p:val>
                                        </p:tav>
                                        <p:tav tm="100000">
                                          <p:val>
                                            <p:fltVal val="1"/>
                                          </p:val>
                                        </p:tav>
                                      </p:tavLst>
                                    </p:anim>
                                    <p:anim calcmode="lin" valueType="num">
                                      <p:cBhvr>
                                        <p:cTn id="58" dur="400" fill="hold"/>
                                        <p:tgtEl>
                                          <p:spTgt spid="75">
                                            <p:bg/>
                                          </p:spTgt>
                                        </p:tgtEl>
                                        <p:attrNameLst>
                                          <p:attrName>ppt_h</p:attrName>
                                        </p:attrNameLst>
                                      </p:cBhvr>
                                      <p:tavLst>
                                        <p:tav tm="0">
                                          <p:val>
                                            <p:strVal val="#ppt_h"/>
                                          </p:val>
                                        </p:tav>
                                        <p:tav tm="100000">
                                          <p:val>
                                            <p:strVal val="#ppt_h"/>
                                          </p:val>
                                        </p:tav>
                                      </p:tavLst>
                                    </p:anim>
                                  </p:childTnLst>
                                </p:cTn>
                              </p:par>
                              <p:par>
                                <p:cTn id="59" presetID="19" presetClass="entr" presetSubtype="10" fill="hold" grpId="0" nodeType="withEffect">
                                  <p:stCondLst>
                                    <p:cond delay="0"/>
                                  </p:stCondLst>
                                  <p:childTnLst>
                                    <p:set>
                                      <p:cBhvr>
                                        <p:cTn id="60" dur="1" fill="hold">
                                          <p:stCondLst>
                                            <p:cond delay="0"/>
                                          </p:stCondLst>
                                        </p:cTn>
                                        <p:tgtEl>
                                          <p:spTgt spid="75">
                                            <p:txEl>
                                              <p:pRg st="0" end="0"/>
                                            </p:txEl>
                                          </p:spTgt>
                                        </p:tgtEl>
                                        <p:attrNameLst>
                                          <p:attrName>style.visibility</p:attrName>
                                        </p:attrNameLst>
                                      </p:cBhvr>
                                      <p:to>
                                        <p:strVal val="visible"/>
                                      </p:to>
                                    </p:set>
                                    <p:anim calcmode="lin" valueType="num">
                                      <p:cBhvr>
                                        <p:cTn id="61" dur="400" fill="hold"/>
                                        <p:tgtEl>
                                          <p:spTgt spid="75">
                                            <p:txEl>
                                              <p:pRg st="0" end="0"/>
                                            </p:txEl>
                                          </p:spTgt>
                                        </p:tgtEl>
                                        <p:attrNameLst>
                                          <p:attrName>ppt_w</p:attrName>
                                        </p:attrNameLst>
                                      </p:cBhvr>
                                      <p:tavLst>
                                        <p:tav tm="0" fmla="#ppt_w*sin(2.5*pi*$)">
                                          <p:val>
                                            <p:fltVal val="0"/>
                                          </p:val>
                                        </p:tav>
                                        <p:tav tm="100000">
                                          <p:val>
                                            <p:fltVal val="1"/>
                                          </p:val>
                                        </p:tav>
                                      </p:tavLst>
                                    </p:anim>
                                    <p:anim calcmode="lin" valueType="num">
                                      <p:cBhvr>
                                        <p:cTn id="62" dur="400" fill="hold"/>
                                        <p:tgtEl>
                                          <p:spTgt spid="75">
                                            <p:txEl>
                                              <p:pRg st="0" end="0"/>
                                            </p:txEl>
                                          </p:spTgt>
                                        </p:tgtEl>
                                        <p:attrNameLst>
                                          <p:attrName>ppt_h</p:attrName>
                                        </p:attrNameLst>
                                      </p:cBhvr>
                                      <p:tavLst>
                                        <p:tav tm="0">
                                          <p:val>
                                            <p:strVal val="#ppt_h"/>
                                          </p:val>
                                        </p:tav>
                                        <p:tav tm="100000">
                                          <p:val>
                                            <p:strVal val="#ppt_h"/>
                                          </p:val>
                                        </p:tav>
                                      </p:tavLst>
                                    </p:anim>
                                  </p:childTnLst>
                                </p:cTn>
                              </p:par>
                            </p:childTnLst>
                          </p:cTn>
                        </p:par>
                        <p:par>
                          <p:cTn id="63" fill="hold">
                            <p:stCondLst>
                              <p:cond delay="4000"/>
                            </p:stCondLst>
                            <p:childTnLst>
                              <p:par>
                                <p:cTn id="64" presetID="53" presetClass="entr" presetSubtype="16" fill="hold" nodeType="afterEffect">
                                  <p:stCondLst>
                                    <p:cond delay="0"/>
                                  </p:stCondLst>
                                  <p:childTnLst>
                                    <p:set>
                                      <p:cBhvr>
                                        <p:cTn id="65" dur="1" fill="hold">
                                          <p:stCondLst>
                                            <p:cond delay="0"/>
                                          </p:stCondLst>
                                        </p:cTn>
                                        <p:tgtEl>
                                          <p:spTgt spid="5"/>
                                        </p:tgtEl>
                                        <p:attrNameLst>
                                          <p:attrName>style.visibility</p:attrName>
                                        </p:attrNameLst>
                                      </p:cBhvr>
                                      <p:to>
                                        <p:strVal val="visible"/>
                                      </p:to>
                                    </p:set>
                                    <p:anim calcmode="lin" valueType="num">
                                      <p:cBhvr>
                                        <p:cTn id="66" dur="500" fill="hold"/>
                                        <p:tgtEl>
                                          <p:spTgt spid="5"/>
                                        </p:tgtEl>
                                        <p:attrNameLst>
                                          <p:attrName>ppt_w</p:attrName>
                                        </p:attrNameLst>
                                      </p:cBhvr>
                                      <p:tavLst>
                                        <p:tav tm="0">
                                          <p:val>
                                            <p:fltVal val="0"/>
                                          </p:val>
                                        </p:tav>
                                        <p:tav tm="100000">
                                          <p:val>
                                            <p:strVal val="#ppt_w"/>
                                          </p:val>
                                        </p:tav>
                                      </p:tavLst>
                                    </p:anim>
                                    <p:anim calcmode="lin" valueType="num">
                                      <p:cBhvr>
                                        <p:cTn id="67" dur="500" fill="hold"/>
                                        <p:tgtEl>
                                          <p:spTgt spid="5"/>
                                        </p:tgtEl>
                                        <p:attrNameLst>
                                          <p:attrName>ppt_h</p:attrName>
                                        </p:attrNameLst>
                                      </p:cBhvr>
                                      <p:tavLst>
                                        <p:tav tm="0">
                                          <p:val>
                                            <p:fltVal val="0"/>
                                          </p:val>
                                        </p:tav>
                                        <p:tav tm="100000">
                                          <p:val>
                                            <p:strVal val="#ppt_h"/>
                                          </p:val>
                                        </p:tav>
                                      </p:tavLst>
                                    </p:anim>
                                    <p:animEffect transition="in" filter="fade">
                                      <p:cBhvr>
                                        <p:cTn id="68" dur="500"/>
                                        <p:tgtEl>
                                          <p:spTgt spid="5"/>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wipe(up)">
                                      <p:cBhvr>
                                        <p:cTn id="71" dur="500"/>
                                        <p:tgtEl>
                                          <p:spTgt spid="65"/>
                                        </p:tgtEl>
                                      </p:cBhvr>
                                    </p:animEffect>
                                  </p:childTnLst>
                                </p:cTn>
                              </p:par>
                            </p:childTnLst>
                          </p:cTn>
                        </p:par>
                        <p:par>
                          <p:cTn id="72" fill="hold">
                            <p:stCondLst>
                              <p:cond delay="4500"/>
                            </p:stCondLst>
                            <p:childTnLst>
                              <p:par>
                                <p:cTn id="73" presetID="19" presetClass="entr" presetSubtype="10" fill="hold" grpId="0" nodeType="afterEffect">
                                  <p:stCondLst>
                                    <p:cond delay="0"/>
                                  </p:stCondLst>
                                  <p:childTnLst>
                                    <p:set>
                                      <p:cBhvr>
                                        <p:cTn id="74" dur="1" fill="hold">
                                          <p:stCondLst>
                                            <p:cond delay="0"/>
                                          </p:stCondLst>
                                        </p:cTn>
                                        <p:tgtEl>
                                          <p:spTgt spid="67">
                                            <p:bg/>
                                          </p:spTgt>
                                        </p:tgtEl>
                                        <p:attrNameLst>
                                          <p:attrName>style.visibility</p:attrName>
                                        </p:attrNameLst>
                                      </p:cBhvr>
                                      <p:to>
                                        <p:strVal val="visible"/>
                                      </p:to>
                                    </p:set>
                                    <p:anim calcmode="lin" valueType="num">
                                      <p:cBhvr>
                                        <p:cTn id="75" dur="400" fill="hold"/>
                                        <p:tgtEl>
                                          <p:spTgt spid="67">
                                            <p:bg/>
                                          </p:spTgt>
                                        </p:tgtEl>
                                        <p:attrNameLst>
                                          <p:attrName>ppt_w</p:attrName>
                                        </p:attrNameLst>
                                      </p:cBhvr>
                                      <p:tavLst>
                                        <p:tav tm="0" fmla="#ppt_w*sin(2.5*pi*$)">
                                          <p:val>
                                            <p:fltVal val="0"/>
                                          </p:val>
                                        </p:tav>
                                        <p:tav tm="100000">
                                          <p:val>
                                            <p:fltVal val="1"/>
                                          </p:val>
                                        </p:tav>
                                      </p:tavLst>
                                    </p:anim>
                                    <p:anim calcmode="lin" valueType="num">
                                      <p:cBhvr>
                                        <p:cTn id="76" dur="400" fill="hold"/>
                                        <p:tgtEl>
                                          <p:spTgt spid="67">
                                            <p:bg/>
                                          </p:spTgt>
                                        </p:tgtEl>
                                        <p:attrNameLst>
                                          <p:attrName>ppt_h</p:attrName>
                                        </p:attrNameLst>
                                      </p:cBhvr>
                                      <p:tavLst>
                                        <p:tav tm="0">
                                          <p:val>
                                            <p:strVal val="#ppt_h"/>
                                          </p:val>
                                        </p:tav>
                                        <p:tav tm="100000">
                                          <p:val>
                                            <p:strVal val="#ppt_h"/>
                                          </p:val>
                                        </p:tav>
                                      </p:tavLst>
                                    </p:anim>
                                  </p:childTnLst>
                                </p:cTn>
                              </p:par>
                              <p:par>
                                <p:cTn id="77" presetID="19" presetClass="entr" presetSubtype="10" fill="hold" grpId="0" nodeType="withEffect">
                                  <p:stCondLst>
                                    <p:cond delay="0"/>
                                  </p:stCondLst>
                                  <p:childTnLst>
                                    <p:set>
                                      <p:cBhvr>
                                        <p:cTn id="78" dur="1" fill="hold">
                                          <p:stCondLst>
                                            <p:cond delay="0"/>
                                          </p:stCondLst>
                                        </p:cTn>
                                        <p:tgtEl>
                                          <p:spTgt spid="67">
                                            <p:txEl>
                                              <p:pRg st="0" end="0"/>
                                            </p:txEl>
                                          </p:spTgt>
                                        </p:tgtEl>
                                        <p:attrNameLst>
                                          <p:attrName>style.visibility</p:attrName>
                                        </p:attrNameLst>
                                      </p:cBhvr>
                                      <p:to>
                                        <p:strVal val="visible"/>
                                      </p:to>
                                    </p:set>
                                    <p:anim calcmode="lin" valueType="num">
                                      <p:cBhvr>
                                        <p:cTn id="79" dur="400" fill="hold"/>
                                        <p:tgtEl>
                                          <p:spTgt spid="67">
                                            <p:txEl>
                                              <p:pRg st="0" end="0"/>
                                            </p:txEl>
                                          </p:spTgt>
                                        </p:tgtEl>
                                        <p:attrNameLst>
                                          <p:attrName>ppt_w</p:attrName>
                                        </p:attrNameLst>
                                      </p:cBhvr>
                                      <p:tavLst>
                                        <p:tav tm="0" fmla="#ppt_w*sin(2.5*pi*$)">
                                          <p:val>
                                            <p:fltVal val="0"/>
                                          </p:val>
                                        </p:tav>
                                        <p:tav tm="100000">
                                          <p:val>
                                            <p:fltVal val="1"/>
                                          </p:val>
                                        </p:tav>
                                      </p:tavLst>
                                    </p:anim>
                                    <p:anim calcmode="lin" valueType="num">
                                      <p:cBhvr>
                                        <p:cTn id="80" dur="400" fill="hold"/>
                                        <p:tgtEl>
                                          <p:spTgt spid="67">
                                            <p:txEl>
                                              <p:pRg st="0" end="0"/>
                                            </p:txEl>
                                          </p:spTgt>
                                        </p:tgtEl>
                                        <p:attrNameLst>
                                          <p:attrName>ppt_h</p:attrName>
                                        </p:attrNameLst>
                                      </p:cBhvr>
                                      <p:tavLst>
                                        <p:tav tm="0">
                                          <p:val>
                                            <p:strVal val="#ppt_h"/>
                                          </p:val>
                                        </p:tav>
                                        <p:tav tm="100000">
                                          <p:val>
                                            <p:strVal val="#ppt_h"/>
                                          </p:val>
                                        </p:tav>
                                      </p:tavLst>
                                    </p:anim>
                                  </p:childTnLst>
                                </p:cTn>
                              </p:par>
                            </p:childTnLst>
                          </p:cTn>
                        </p:par>
                        <p:par>
                          <p:cTn id="81" fill="hold">
                            <p:stCondLst>
                              <p:cond delay="4900"/>
                            </p:stCondLst>
                            <p:childTnLst>
                              <p:par>
                                <p:cTn id="82" presetID="53" presetClass="entr" presetSubtype="16" fill="hold" nodeType="afterEffect">
                                  <p:stCondLst>
                                    <p:cond delay="0"/>
                                  </p:stCondLst>
                                  <p:childTnLst>
                                    <p:set>
                                      <p:cBhvr>
                                        <p:cTn id="83" dur="1" fill="hold">
                                          <p:stCondLst>
                                            <p:cond delay="0"/>
                                          </p:stCondLst>
                                        </p:cTn>
                                        <p:tgtEl>
                                          <p:spTgt spid="7"/>
                                        </p:tgtEl>
                                        <p:attrNameLst>
                                          <p:attrName>style.visibility</p:attrName>
                                        </p:attrNameLst>
                                      </p:cBhvr>
                                      <p:to>
                                        <p:strVal val="visible"/>
                                      </p:to>
                                    </p:set>
                                    <p:anim calcmode="lin" valueType="num">
                                      <p:cBhvr>
                                        <p:cTn id="84" dur="500" fill="hold"/>
                                        <p:tgtEl>
                                          <p:spTgt spid="7"/>
                                        </p:tgtEl>
                                        <p:attrNameLst>
                                          <p:attrName>ppt_w</p:attrName>
                                        </p:attrNameLst>
                                      </p:cBhvr>
                                      <p:tavLst>
                                        <p:tav tm="0">
                                          <p:val>
                                            <p:fltVal val="0"/>
                                          </p:val>
                                        </p:tav>
                                        <p:tav tm="100000">
                                          <p:val>
                                            <p:strVal val="#ppt_w"/>
                                          </p:val>
                                        </p:tav>
                                      </p:tavLst>
                                    </p:anim>
                                    <p:anim calcmode="lin" valueType="num">
                                      <p:cBhvr>
                                        <p:cTn id="85" dur="500" fill="hold"/>
                                        <p:tgtEl>
                                          <p:spTgt spid="7"/>
                                        </p:tgtEl>
                                        <p:attrNameLst>
                                          <p:attrName>ppt_h</p:attrName>
                                        </p:attrNameLst>
                                      </p:cBhvr>
                                      <p:tavLst>
                                        <p:tav tm="0">
                                          <p:val>
                                            <p:fltVal val="0"/>
                                          </p:val>
                                        </p:tav>
                                        <p:tav tm="100000">
                                          <p:val>
                                            <p:strVal val="#ppt_h"/>
                                          </p:val>
                                        </p:tav>
                                      </p:tavLst>
                                    </p:anim>
                                    <p:animEffect transition="in" filter="fade">
                                      <p:cBhvr>
                                        <p:cTn id="86" dur="500"/>
                                        <p:tgtEl>
                                          <p:spTgt spid="7"/>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80"/>
                                        </p:tgtEl>
                                        <p:attrNameLst>
                                          <p:attrName>style.visibility</p:attrName>
                                        </p:attrNameLst>
                                      </p:cBhvr>
                                      <p:to>
                                        <p:strVal val="visible"/>
                                      </p:to>
                                    </p:set>
                                    <p:animEffect transition="in" filter="wipe(down)">
                                      <p:cBhvr>
                                        <p:cTn id="89" dur="500"/>
                                        <p:tgtEl>
                                          <p:spTgt spid="80"/>
                                        </p:tgtEl>
                                      </p:cBhvr>
                                    </p:animEffect>
                                  </p:childTnLst>
                                </p:cTn>
                              </p:par>
                            </p:childTnLst>
                          </p:cTn>
                        </p:par>
                        <p:par>
                          <p:cTn id="90" fill="hold">
                            <p:stCondLst>
                              <p:cond delay="5400"/>
                            </p:stCondLst>
                            <p:childTnLst>
                              <p:par>
                                <p:cTn id="91" presetID="19" presetClass="entr" presetSubtype="10" fill="hold" grpId="0" nodeType="afterEffect">
                                  <p:stCondLst>
                                    <p:cond delay="0"/>
                                  </p:stCondLst>
                                  <p:childTnLst>
                                    <p:set>
                                      <p:cBhvr>
                                        <p:cTn id="92" dur="1" fill="hold">
                                          <p:stCondLst>
                                            <p:cond delay="0"/>
                                          </p:stCondLst>
                                        </p:cTn>
                                        <p:tgtEl>
                                          <p:spTgt spid="81">
                                            <p:bg/>
                                          </p:spTgt>
                                        </p:tgtEl>
                                        <p:attrNameLst>
                                          <p:attrName>style.visibility</p:attrName>
                                        </p:attrNameLst>
                                      </p:cBhvr>
                                      <p:to>
                                        <p:strVal val="visible"/>
                                      </p:to>
                                    </p:set>
                                    <p:anim calcmode="lin" valueType="num">
                                      <p:cBhvr>
                                        <p:cTn id="93" dur="400" fill="hold"/>
                                        <p:tgtEl>
                                          <p:spTgt spid="81">
                                            <p:bg/>
                                          </p:spTgt>
                                        </p:tgtEl>
                                        <p:attrNameLst>
                                          <p:attrName>ppt_w</p:attrName>
                                        </p:attrNameLst>
                                      </p:cBhvr>
                                      <p:tavLst>
                                        <p:tav tm="0" fmla="#ppt_w*sin(2.5*pi*$)">
                                          <p:val>
                                            <p:fltVal val="0"/>
                                          </p:val>
                                        </p:tav>
                                        <p:tav tm="100000">
                                          <p:val>
                                            <p:fltVal val="1"/>
                                          </p:val>
                                        </p:tav>
                                      </p:tavLst>
                                    </p:anim>
                                    <p:anim calcmode="lin" valueType="num">
                                      <p:cBhvr>
                                        <p:cTn id="94" dur="400" fill="hold"/>
                                        <p:tgtEl>
                                          <p:spTgt spid="81">
                                            <p:bg/>
                                          </p:spTgt>
                                        </p:tgtEl>
                                        <p:attrNameLst>
                                          <p:attrName>ppt_h</p:attrName>
                                        </p:attrNameLst>
                                      </p:cBhvr>
                                      <p:tavLst>
                                        <p:tav tm="0">
                                          <p:val>
                                            <p:strVal val="#ppt_h"/>
                                          </p:val>
                                        </p:tav>
                                        <p:tav tm="100000">
                                          <p:val>
                                            <p:strVal val="#ppt_h"/>
                                          </p:val>
                                        </p:tav>
                                      </p:tavLst>
                                    </p:anim>
                                  </p:childTnLst>
                                </p:cTn>
                              </p:par>
                              <p:par>
                                <p:cTn id="95" presetID="19" presetClass="entr" presetSubtype="10" fill="hold" grpId="0" nodeType="withEffect">
                                  <p:stCondLst>
                                    <p:cond delay="0"/>
                                  </p:stCondLst>
                                  <p:childTnLst>
                                    <p:set>
                                      <p:cBhvr>
                                        <p:cTn id="96" dur="1" fill="hold">
                                          <p:stCondLst>
                                            <p:cond delay="0"/>
                                          </p:stCondLst>
                                        </p:cTn>
                                        <p:tgtEl>
                                          <p:spTgt spid="81">
                                            <p:txEl>
                                              <p:pRg st="0" end="0"/>
                                            </p:txEl>
                                          </p:spTgt>
                                        </p:tgtEl>
                                        <p:attrNameLst>
                                          <p:attrName>style.visibility</p:attrName>
                                        </p:attrNameLst>
                                      </p:cBhvr>
                                      <p:to>
                                        <p:strVal val="visible"/>
                                      </p:to>
                                    </p:set>
                                    <p:anim calcmode="lin" valueType="num">
                                      <p:cBhvr>
                                        <p:cTn id="97" dur="400" fill="hold"/>
                                        <p:tgtEl>
                                          <p:spTgt spid="81">
                                            <p:txEl>
                                              <p:pRg st="0" end="0"/>
                                            </p:txEl>
                                          </p:spTgt>
                                        </p:tgtEl>
                                        <p:attrNameLst>
                                          <p:attrName>ppt_w</p:attrName>
                                        </p:attrNameLst>
                                      </p:cBhvr>
                                      <p:tavLst>
                                        <p:tav tm="0" fmla="#ppt_w*sin(2.5*pi*$)">
                                          <p:val>
                                            <p:fltVal val="0"/>
                                          </p:val>
                                        </p:tav>
                                        <p:tav tm="100000">
                                          <p:val>
                                            <p:fltVal val="1"/>
                                          </p:val>
                                        </p:tav>
                                      </p:tavLst>
                                    </p:anim>
                                    <p:anim calcmode="lin" valueType="num">
                                      <p:cBhvr>
                                        <p:cTn id="98" dur="400" fill="hold"/>
                                        <p:tgtEl>
                                          <p:spTgt spid="81">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3" grpId="0" build="allAtOnce" animBg="1"/>
      <p:bldP spid="80" grpId="0" animBg="1"/>
      <p:bldP spid="81" grpId="0" build="allAtOnce" animBg="1"/>
      <p:bldP spid="65" grpId="0" animBg="1"/>
      <p:bldP spid="67" grpId="0" build="allAtOnce" animBg="1"/>
      <p:bldP spid="55" grpId="0" animBg="1"/>
      <p:bldP spid="62" grpId="0" build="allAtOnce" animBg="1"/>
      <p:bldP spid="74" grpId="0" animBg="1"/>
      <p:bldP spid="75" grpId="0" build="allAtOnce"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p:nvPr/>
        </p:nvGrpSpPr>
        <p:grpSpPr>
          <a:xfrm>
            <a:off x="5723758" y="1370850"/>
            <a:ext cx="589447" cy="606748"/>
            <a:chOff x="1463339" y="1072758"/>
            <a:chExt cx="1546058" cy="1546058"/>
          </a:xfrm>
          <a:effectLst>
            <a:outerShdw blurRad="330200" dist="215900" dir="6900000" sx="81000" sy="81000" algn="t" rotWithShape="0">
              <a:prstClr val="black">
                <a:alpha val="42000"/>
              </a:prstClr>
            </a:outerShdw>
          </a:effectLst>
        </p:grpSpPr>
        <p:sp>
          <p:nvSpPr>
            <p:cNvPr id="9" name="同心圆 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10" name="椭圆 9"/>
            <p:cNvSpPr/>
            <p:nvPr/>
          </p:nvSpPr>
          <p:spPr>
            <a:xfrm>
              <a:off x="1484232" y="1093651"/>
              <a:ext cx="1504274" cy="1504274"/>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sp>
        <p:nvSpPr>
          <p:cNvPr id="11" name="椭圆 10"/>
          <p:cNvSpPr/>
          <p:nvPr/>
        </p:nvSpPr>
        <p:spPr>
          <a:xfrm>
            <a:off x="5795423" y="1444619"/>
            <a:ext cx="446118" cy="459210"/>
          </a:xfrm>
          <a:prstGeom prst="ellipse">
            <a:avLst/>
          </a:prstGeom>
          <a:solidFill>
            <a:schemeClr val="accent1"/>
          </a:solidFill>
          <a:ln>
            <a:noFill/>
          </a:ln>
          <a:effectLst>
            <a:innerShdw blurRad="114300">
              <a:srgbClr val="D3133C">
                <a:alpha val="14000"/>
              </a:srgbClr>
            </a:innerShdw>
          </a:effectLst>
        </p:spPr>
        <p:style>
          <a:lnRef idx="2">
            <a:schemeClr val="accent1">
              <a:shade val="50000"/>
            </a:schemeClr>
          </a:lnRef>
          <a:fillRef idx="1">
            <a:schemeClr val="accent1"/>
          </a:fillRef>
          <a:effectRef idx="0">
            <a:schemeClr val="accent1"/>
          </a:effectRef>
          <a:fontRef idx="minor">
            <a:schemeClr val="lt1"/>
          </a:fontRef>
        </p:style>
        <p:txBody>
          <a:bodyPr lIns="92349" tIns="46174" rIns="92349" bIns="46174" rtlCol="0" anchor="ctr"/>
          <a:lstStyle/>
          <a:p>
            <a:pPr algn="ctr"/>
            <a:endParaRPr lang="zh-CN" altLang="en-US" sz="1600" dirty="0"/>
          </a:p>
        </p:txBody>
      </p:sp>
      <p:grpSp>
        <p:nvGrpSpPr>
          <p:cNvPr id="3" name="组合 11"/>
          <p:cNvGrpSpPr/>
          <p:nvPr/>
        </p:nvGrpSpPr>
        <p:grpSpPr>
          <a:xfrm>
            <a:off x="5712590" y="2189015"/>
            <a:ext cx="589447" cy="606748"/>
            <a:chOff x="1463339" y="1072758"/>
            <a:chExt cx="1546058" cy="1546058"/>
          </a:xfrm>
          <a:effectLst>
            <a:outerShdw blurRad="330200" dist="215900" dir="6900000" sx="81000" sy="81000" algn="t" rotWithShape="0">
              <a:prstClr val="black">
                <a:alpha val="49000"/>
              </a:prstClr>
            </a:outerShdw>
          </a:effectLst>
        </p:grpSpPr>
        <p:sp>
          <p:nvSpPr>
            <p:cNvPr id="13" name="同心圆 1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14" name="椭圆 13"/>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sp>
        <p:nvSpPr>
          <p:cNvPr id="15" name="椭圆 14"/>
          <p:cNvSpPr/>
          <p:nvPr/>
        </p:nvSpPr>
        <p:spPr>
          <a:xfrm>
            <a:off x="5784255" y="2262783"/>
            <a:ext cx="446118" cy="45921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349" tIns="46174" rIns="92349" bIns="46174" rtlCol="0" anchor="ctr"/>
          <a:lstStyle/>
          <a:p>
            <a:pPr algn="ctr"/>
            <a:endParaRPr lang="zh-CN" altLang="en-US" sz="1600" dirty="0"/>
          </a:p>
        </p:txBody>
      </p:sp>
      <p:grpSp>
        <p:nvGrpSpPr>
          <p:cNvPr id="4" name="组合 15"/>
          <p:cNvGrpSpPr/>
          <p:nvPr/>
        </p:nvGrpSpPr>
        <p:grpSpPr>
          <a:xfrm>
            <a:off x="5712590" y="3007178"/>
            <a:ext cx="589447" cy="606748"/>
            <a:chOff x="1463339" y="1072758"/>
            <a:chExt cx="1546058" cy="1546058"/>
          </a:xfrm>
          <a:effectLst>
            <a:outerShdw blurRad="330200" dist="215900" dir="6900000" sx="81000" sy="81000" algn="t" rotWithShape="0">
              <a:prstClr val="black">
                <a:alpha val="49000"/>
              </a:prstClr>
            </a:outerShdw>
          </a:effectLst>
        </p:grpSpPr>
        <p:sp>
          <p:nvSpPr>
            <p:cNvPr id="17" name="同心圆 16"/>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18" name="椭圆 17"/>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sp>
        <p:nvSpPr>
          <p:cNvPr id="19" name="椭圆 18"/>
          <p:cNvSpPr/>
          <p:nvPr/>
        </p:nvSpPr>
        <p:spPr>
          <a:xfrm>
            <a:off x="5784255" y="3080946"/>
            <a:ext cx="446118" cy="45921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349" tIns="46174" rIns="92349" bIns="46174" rtlCol="0" anchor="ctr"/>
          <a:lstStyle/>
          <a:p>
            <a:pPr algn="ctr"/>
            <a:endParaRPr lang="zh-CN" altLang="en-US" sz="1600" dirty="0"/>
          </a:p>
        </p:txBody>
      </p:sp>
      <p:grpSp>
        <p:nvGrpSpPr>
          <p:cNvPr id="5" name="组合 6"/>
          <p:cNvGrpSpPr/>
          <p:nvPr/>
        </p:nvGrpSpPr>
        <p:grpSpPr>
          <a:xfrm>
            <a:off x="6521422" y="1330127"/>
            <a:ext cx="2006433" cy="690763"/>
            <a:chOff x="6084168" y="1189133"/>
            <a:chExt cx="1669538" cy="712120"/>
          </a:xfrm>
        </p:grpSpPr>
        <p:sp>
          <p:nvSpPr>
            <p:cNvPr id="21" name="TextBox 20"/>
            <p:cNvSpPr txBox="1"/>
            <p:nvPr/>
          </p:nvSpPr>
          <p:spPr>
            <a:xfrm>
              <a:off x="6084168" y="1514664"/>
              <a:ext cx="1669538" cy="386589"/>
            </a:xfrm>
            <a:prstGeom prst="rect">
              <a:avLst/>
            </a:prstGeom>
            <a:noFill/>
          </p:spPr>
          <p:txBody>
            <a:bodyPr wrap="square" lIns="94115" tIns="47057" rIns="94115" bIns="47057" rtlCol="0">
              <a:spAutoFit/>
            </a:bodyPr>
            <a:lstStyle/>
            <a:p>
              <a:pPr>
                <a:lnSpc>
                  <a:spcPct val="130000"/>
                </a:lnSpc>
              </a:pPr>
              <a:r>
                <a:rPr lang="zh-CN" altLang="en-US" sz="700" dirty="0">
                  <a:solidFill>
                    <a:schemeClr val="bg2"/>
                  </a:solidFill>
                  <a:latin typeface="微软雅黑" pitchFamily="34" charset="-122"/>
                  <a:ea typeface="微软雅黑" pitchFamily="34" charset="-122"/>
                </a:rPr>
                <a:t>您的内容打在这里，或者通过您的内容打在这里，或者您的内容打在这里，</a:t>
              </a:r>
            </a:p>
          </p:txBody>
        </p:sp>
        <p:sp>
          <p:nvSpPr>
            <p:cNvPr id="22" name="TextBox 21"/>
            <p:cNvSpPr txBox="1"/>
            <p:nvPr/>
          </p:nvSpPr>
          <p:spPr>
            <a:xfrm>
              <a:off x="6109640" y="1189133"/>
              <a:ext cx="1008112" cy="285563"/>
            </a:xfrm>
            <a:prstGeom prst="rect">
              <a:avLst/>
            </a:prstGeom>
            <a:noFill/>
          </p:spPr>
          <p:txBody>
            <a:bodyPr wrap="square" lIns="94115" tIns="0" rIns="94115" bIns="0" rtlCol="0" anchor="t">
              <a:spAutoFit/>
            </a:bodyPr>
            <a:lstStyle/>
            <a:p>
              <a:pPr>
                <a:lnSpc>
                  <a:spcPct val="150000"/>
                </a:lnSpc>
              </a:pPr>
              <a:r>
                <a:rPr lang="zh-CN" altLang="en-US" sz="1200" b="1" dirty="0">
                  <a:solidFill>
                    <a:schemeClr val="bg1">
                      <a:lumMod val="50000"/>
                    </a:schemeClr>
                  </a:solidFill>
                  <a:latin typeface="微软雅黑" pitchFamily="34" charset="-122"/>
                  <a:ea typeface="微软雅黑" pitchFamily="34" charset="-122"/>
                  <a:cs typeface="华文黑体" pitchFamily="2" charset="-122"/>
                </a:rPr>
                <a:t>添加标题</a:t>
              </a:r>
            </a:p>
          </p:txBody>
        </p:sp>
      </p:grpSp>
      <p:grpSp>
        <p:nvGrpSpPr>
          <p:cNvPr id="6" name="组合 29"/>
          <p:cNvGrpSpPr/>
          <p:nvPr/>
        </p:nvGrpSpPr>
        <p:grpSpPr>
          <a:xfrm>
            <a:off x="6521422" y="2148835"/>
            <a:ext cx="2006433" cy="654705"/>
            <a:chOff x="6084168" y="2476479"/>
            <a:chExt cx="1669538" cy="674948"/>
          </a:xfrm>
        </p:grpSpPr>
        <p:sp>
          <p:nvSpPr>
            <p:cNvPr id="23" name="TextBox 22"/>
            <p:cNvSpPr txBox="1"/>
            <p:nvPr/>
          </p:nvSpPr>
          <p:spPr>
            <a:xfrm>
              <a:off x="6084168" y="2764838"/>
              <a:ext cx="1669538" cy="386589"/>
            </a:xfrm>
            <a:prstGeom prst="rect">
              <a:avLst/>
            </a:prstGeom>
            <a:noFill/>
          </p:spPr>
          <p:txBody>
            <a:bodyPr wrap="square" lIns="94115" tIns="47057" rIns="94115" bIns="47057" rtlCol="0">
              <a:spAutoFit/>
            </a:bodyPr>
            <a:lstStyle/>
            <a:p>
              <a:pPr>
                <a:lnSpc>
                  <a:spcPct val="130000"/>
                </a:lnSpc>
              </a:pPr>
              <a:r>
                <a:rPr lang="zh-CN" altLang="en-US" sz="700" dirty="0">
                  <a:solidFill>
                    <a:schemeClr val="bg2"/>
                  </a:solidFill>
                  <a:latin typeface="微软雅黑" pitchFamily="34" charset="-122"/>
                  <a:ea typeface="微软雅黑" pitchFamily="34" charset="-122"/>
                </a:rPr>
                <a:t>您的内容打在这里，或者通过您的内容打在这里，或者您的内容打在这里，</a:t>
              </a:r>
            </a:p>
          </p:txBody>
        </p:sp>
        <p:sp>
          <p:nvSpPr>
            <p:cNvPr id="24" name="TextBox 23"/>
            <p:cNvSpPr txBox="1"/>
            <p:nvPr/>
          </p:nvSpPr>
          <p:spPr>
            <a:xfrm>
              <a:off x="6109640" y="2476479"/>
              <a:ext cx="1008112" cy="285564"/>
            </a:xfrm>
            <a:prstGeom prst="rect">
              <a:avLst/>
            </a:prstGeom>
            <a:noFill/>
          </p:spPr>
          <p:txBody>
            <a:bodyPr wrap="square" lIns="94115" tIns="0" rIns="94115" bIns="0" rtlCol="0" anchor="t">
              <a:spAutoFit/>
            </a:bodyPr>
            <a:lstStyle/>
            <a:p>
              <a:pPr>
                <a:lnSpc>
                  <a:spcPct val="150000"/>
                </a:lnSpc>
              </a:pPr>
              <a:r>
                <a:rPr lang="zh-CN" altLang="en-US" sz="1200" b="1" dirty="0">
                  <a:solidFill>
                    <a:schemeClr val="bg1">
                      <a:lumMod val="50000"/>
                    </a:schemeClr>
                  </a:solidFill>
                  <a:latin typeface="微软雅黑" pitchFamily="34" charset="-122"/>
                  <a:ea typeface="微软雅黑" pitchFamily="34" charset="-122"/>
                  <a:cs typeface="华文黑体" pitchFamily="2" charset="-122"/>
                </a:rPr>
                <a:t>添加标题</a:t>
              </a:r>
            </a:p>
          </p:txBody>
        </p:sp>
      </p:grpSp>
      <p:grpSp>
        <p:nvGrpSpPr>
          <p:cNvPr id="7" name="组合 30"/>
          <p:cNvGrpSpPr/>
          <p:nvPr/>
        </p:nvGrpSpPr>
        <p:grpSpPr>
          <a:xfrm>
            <a:off x="6521422" y="2967005"/>
            <a:ext cx="2006433" cy="668951"/>
            <a:chOff x="6084168" y="3696502"/>
            <a:chExt cx="1669538" cy="689634"/>
          </a:xfrm>
        </p:grpSpPr>
        <p:sp>
          <p:nvSpPr>
            <p:cNvPr id="25" name="TextBox 24"/>
            <p:cNvSpPr txBox="1"/>
            <p:nvPr/>
          </p:nvSpPr>
          <p:spPr>
            <a:xfrm>
              <a:off x="6084168" y="3999548"/>
              <a:ext cx="1669538" cy="386588"/>
            </a:xfrm>
            <a:prstGeom prst="rect">
              <a:avLst/>
            </a:prstGeom>
            <a:noFill/>
          </p:spPr>
          <p:txBody>
            <a:bodyPr wrap="square" lIns="94115" tIns="47057" rIns="94115" bIns="47057" rtlCol="0">
              <a:spAutoFit/>
            </a:bodyPr>
            <a:lstStyle/>
            <a:p>
              <a:pPr>
                <a:lnSpc>
                  <a:spcPct val="130000"/>
                </a:lnSpc>
              </a:pPr>
              <a:r>
                <a:rPr lang="zh-CN" altLang="en-US" sz="700" dirty="0">
                  <a:solidFill>
                    <a:schemeClr val="bg2"/>
                  </a:solidFill>
                  <a:latin typeface="微软雅黑" pitchFamily="34" charset="-122"/>
                  <a:ea typeface="微软雅黑" pitchFamily="34" charset="-122"/>
                </a:rPr>
                <a:t>您的内容打在这里，或者通过您的内容打在这里，或者您的内容打在这里，</a:t>
              </a:r>
            </a:p>
          </p:txBody>
        </p:sp>
        <p:sp>
          <p:nvSpPr>
            <p:cNvPr id="26" name="TextBox 25"/>
            <p:cNvSpPr txBox="1"/>
            <p:nvPr/>
          </p:nvSpPr>
          <p:spPr>
            <a:xfrm>
              <a:off x="6094400" y="3696502"/>
              <a:ext cx="1008112" cy="285563"/>
            </a:xfrm>
            <a:prstGeom prst="rect">
              <a:avLst/>
            </a:prstGeom>
            <a:noFill/>
          </p:spPr>
          <p:txBody>
            <a:bodyPr wrap="square" lIns="94115" tIns="0" rIns="94115" bIns="0" rtlCol="0" anchor="t">
              <a:spAutoFit/>
            </a:bodyPr>
            <a:lstStyle/>
            <a:p>
              <a:pPr>
                <a:lnSpc>
                  <a:spcPct val="150000"/>
                </a:lnSpc>
              </a:pPr>
              <a:r>
                <a:rPr lang="zh-CN" altLang="en-US" sz="1200" b="1" dirty="0">
                  <a:solidFill>
                    <a:schemeClr val="bg1">
                      <a:lumMod val="50000"/>
                    </a:schemeClr>
                  </a:solidFill>
                  <a:latin typeface="微软雅黑" pitchFamily="34" charset="-122"/>
                  <a:ea typeface="微软雅黑" pitchFamily="34" charset="-122"/>
                  <a:cs typeface="华文黑体" pitchFamily="2" charset="-122"/>
                </a:rPr>
                <a:t>添加标题</a:t>
              </a:r>
            </a:p>
          </p:txBody>
        </p:sp>
      </p:grpSp>
      <p:sp>
        <p:nvSpPr>
          <p:cNvPr id="27" name="TextBox 26"/>
          <p:cNvSpPr txBox="1"/>
          <p:nvPr/>
        </p:nvSpPr>
        <p:spPr>
          <a:xfrm>
            <a:off x="5795424" y="1481730"/>
            <a:ext cx="493970" cy="370163"/>
          </a:xfrm>
          <a:prstGeom prst="rect">
            <a:avLst/>
          </a:prstGeom>
          <a:noFill/>
        </p:spPr>
        <p:txBody>
          <a:bodyPr wrap="square" lIns="92349" tIns="46174" rIns="92349" bIns="46174" rtlCol="0">
            <a:spAutoFit/>
          </a:bodyPr>
          <a:lstStyle/>
          <a:p>
            <a:r>
              <a:rPr lang="en-US" altLang="zh-CN" dirty="0">
                <a:solidFill>
                  <a:schemeClr val="bg1"/>
                </a:solidFill>
                <a:latin typeface="DFGothic-EB" panose="02010609010101010101" pitchFamily="1" charset="-128"/>
                <a:ea typeface="DFGothic-EB" panose="02010609010101010101" pitchFamily="1" charset="-128"/>
              </a:rPr>
              <a:t>01</a:t>
            </a:r>
            <a:endParaRPr lang="zh-CN" altLang="en-US" dirty="0">
              <a:solidFill>
                <a:schemeClr val="bg1"/>
              </a:solidFill>
              <a:latin typeface="DFGothic-EB" panose="02010609010101010101" pitchFamily="1" charset="-128"/>
              <a:ea typeface="DFGothic-EB" panose="02010609010101010101" pitchFamily="1" charset="-128"/>
            </a:endParaRPr>
          </a:p>
        </p:txBody>
      </p:sp>
      <p:sp>
        <p:nvSpPr>
          <p:cNvPr id="28" name="TextBox 27"/>
          <p:cNvSpPr txBox="1"/>
          <p:nvPr/>
        </p:nvSpPr>
        <p:spPr>
          <a:xfrm>
            <a:off x="5779550" y="2345559"/>
            <a:ext cx="517781" cy="370163"/>
          </a:xfrm>
          <a:prstGeom prst="rect">
            <a:avLst/>
          </a:prstGeom>
          <a:noFill/>
        </p:spPr>
        <p:txBody>
          <a:bodyPr wrap="square" lIns="92349" tIns="46174" rIns="92349" bIns="46174" rtlCol="0">
            <a:spAutoFit/>
          </a:bodyPr>
          <a:lstStyle/>
          <a:p>
            <a:r>
              <a:rPr lang="en-US" altLang="zh-CN" dirty="0">
                <a:solidFill>
                  <a:schemeClr val="bg1"/>
                </a:solidFill>
                <a:latin typeface="DFGothic-EB" panose="02010609010101010101" pitchFamily="1" charset="-128"/>
                <a:ea typeface="DFGothic-EB" panose="02010609010101010101" pitchFamily="1" charset="-128"/>
              </a:rPr>
              <a:t>02</a:t>
            </a:r>
            <a:endParaRPr lang="zh-CN" altLang="en-US" dirty="0">
              <a:solidFill>
                <a:schemeClr val="bg1"/>
              </a:solidFill>
              <a:latin typeface="DFGothic-EB" panose="02010609010101010101" pitchFamily="1" charset="-128"/>
              <a:ea typeface="DFGothic-EB" panose="02010609010101010101" pitchFamily="1" charset="-128"/>
            </a:endParaRPr>
          </a:p>
        </p:txBody>
      </p:sp>
      <p:sp>
        <p:nvSpPr>
          <p:cNvPr id="29" name="TextBox 28"/>
          <p:cNvSpPr txBox="1"/>
          <p:nvPr/>
        </p:nvSpPr>
        <p:spPr>
          <a:xfrm>
            <a:off x="5779550" y="3137403"/>
            <a:ext cx="517781" cy="370163"/>
          </a:xfrm>
          <a:prstGeom prst="rect">
            <a:avLst/>
          </a:prstGeom>
          <a:noFill/>
        </p:spPr>
        <p:txBody>
          <a:bodyPr wrap="square" lIns="92349" tIns="46174" rIns="92349" bIns="46174" rtlCol="0">
            <a:spAutoFit/>
          </a:bodyPr>
          <a:lstStyle/>
          <a:p>
            <a:r>
              <a:rPr lang="en-US" altLang="zh-CN" dirty="0">
                <a:solidFill>
                  <a:schemeClr val="bg1"/>
                </a:solidFill>
                <a:latin typeface="DFGothic-EB" panose="02010609010101010101" pitchFamily="1" charset="-128"/>
                <a:ea typeface="DFGothic-EB" panose="02010609010101010101" pitchFamily="1" charset="-128"/>
              </a:rPr>
              <a:t>03</a:t>
            </a:r>
            <a:endParaRPr lang="zh-CN" altLang="en-US" dirty="0">
              <a:solidFill>
                <a:schemeClr val="bg1"/>
              </a:solidFill>
              <a:latin typeface="DFGothic-EB" panose="02010609010101010101" pitchFamily="1" charset="-128"/>
              <a:ea typeface="DFGothic-EB" panose="02010609010101010101" pitchFamily="1" charset="-128"/>
            </a:endParaRPr>
          </a:p>
        </p:txBody>
      </p:sp>
      <p:grpSp>
        <p:nvGrpSpPr>
          <p:cNvPr id="8" name="组合 96"/>
          <p:cNvGrpSpPr/>
          <p:nvPr/>
        </p:nvGrpSpPr>
        <p:grpSpPr>
          <a:xfrm>
            <a:off x="721770" y="1548525"/>
            <a:ext cx="4575896" cy="2862297"/>
            <a:chOff x="857224" y="1876434"/>
            <a:chExt cx="3519051" cy="2124076"/>
          </a:xfrm>
        </p:grpSpPr>
        <p:grpSp>
          <p:nvGrpSpPr>
            <p:cNvPr id="12" name="Group 7"/>
            <p:cNvGrpSpPr/>
            <p:nvPr/>
          </p:nvGrpSpPr>
          <p:grpSpPr>
            <a:xfrm>
              <a:off x="857224" y="1876434"/>
              <a:ext cx="3519051" cy="2124076"/>
              <a:chOff x="4901105" y="2090748"/>
              <a:chExt cx="3519051" cy="2124076"/>
            </a:xfrm>
          </p:grpSpPr>
          <p:pic>
            <p:nvPicPr>
              <p:cNvPr id="100" name="Picture 53"/>
              <p:cNvPicPr>
                <a:picLocks noChangeAspect="1"/>
              </p:cNvPicPr>
              <p:nvPr/>
            </p:nvPicPr>
            <p:blipFill>
              <a:blip r:embed="rId3" cstate="print"/>
              <a:srcRect/>
              <a:stretch>
                <a:fillRect/>
              </a:stretch>
            </p:blipFill>
            <p:spPr bwMode="auto">
              <a:xfrm>
                <a:off x="4901105" y="2090748"/>
                <a:ext cx="3519051" cy="2124076"/>
              </a:xfrm>
              <a:prstGeom prst="rect">
                <a:avLst/>
              </a:prstGeom>
              <a:noFill/>
              <a:ln w="9525">
                <a:noFill/>
                <a:miter lim="800000"/>
                <a:headEnd/>
                <a:tailEnd/>
              </a:ln>
            </p:spPr>
          </p:pic>
          <p:sp>
            <p:nvSpPr>
              <p:cNvPr id="101" name="Rectangle 9"/>
              <p:cNvSpPr/>
              <p:nvPr/>
            </p:nvSpPr>
            <p:spPr>
              <a:xfrm>
                <a:off x="5330923" y="2195514"/>
                <a:ext cx="2675358" cy="1674094"/>
              </a:xfrm>
              <a:prstGeom prst="rect">
                <a:avLst/>
              </a:prstGeom>
              <a:blipFill>
                <a:blip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dirty="0"/>
              </a:p>
            </p:txBody>
          </p:sp>
        </p:grpSp>
        <p:pic>
          <p:nvPicPr>
            <p:cNvPr id="99" name="图片 98"/>
            <p:cNvPicPr>
              <a:picLocks noChangeAspect="1"/>
            </p:cNvPicPr>
            <p:nvPr/>
          </p:nvPicPr>
          <p:blipFill>
            <a:blip r:embed="rId4" cstate="print">
              <a:extLst>
                <a:ext uri="{28A0092B-C50C-407E-A947-70E740481C1C}">
                  <a14:useLocalDpi xmlns:a14="http://schemas.microsoft.com/office/drawing/2010/main" val="0"/>
                </a:ext>
              </a:extLst>
            </a:blip>
            <a:srcRect t="8663" r="811" b="6467"/>
            <a:stretch>
              <a:fillRect/>
            </a:stretch>
          </p:blipFill>
          <p:spPr>
            <a:xfrm>
              <a:off x="1287042" y="1981200"/>
              <a:ext cx="2675358" cy="1713148"/>
            </a:xfrm>
            <a:custGeom>
              <a:avLst/>
              <a:gdLst>
                <a:gd name="connsiteX0" fmla="*/ 0 w 6715140"/>
                <a:gd name="connsiteY0" fmla="*/ 0 h 3214710"/>
                <a:gd name="connsiteX1" fmla="*/ 6715140 w 6715140"/>
                <a:gd name="connsiteY1" fmla="*/ 0 h 3214710"/>
                <a:gd name="connsiteX2" fmla="*/ 6715140 w 6715140"/>
                <a:gd name="connsiteY2" fmla="*/ 3214710 h 3214710"/>
                <a:gd name="connsiteX3" fmla="*/ 0 w 6715140"/>
                <a:gd name="connsiteY3" fmla="*/ 3214710 h 3214710"/>
              </a:gdLst>
              <a:ahLst/>
              <a:cxnLst>
                <a:cxn ang="0">
                  <a:pos x="connsiteX0" y="connsiteY0"/>
                </a:cxn>
                <a:cxn ang="0">
                  <a:pos x="connsiteX1" y="connsiteY1"/>
                </a:cxn>
                <a:cxn ang="0">
                  <a:pos x="connsiteX2" y="connsiteY2"/>
                </a:cxn>
                <a:cxn ang="0">
                  <a:pos x="connsiteX3" y="connsiteY3"/>
                </a:cxn>
              </a:cxnLst>
              <a:rect l="l" t="t" r="r" b="b"/>
              <a:pathLst>
                <a:path w="6715140" h="3214710">
                  <a:moveTo>
                    <a:pt x="0" y="0"/>
                  </a:moveTo>
                  <a:lnTo>
                    <a:pt x="6715140" y="0"/>
                  </a:lnTo>
                  <a:lnTo>
                    <a:pt x="6715140" y="3214710"/>
                  </a:lnTo>
                  <a:lnTo>
                    <a:pt x="0" y="3214710"/>
                  </a:lnTo>
                  <a:close/>
                </a:path>
              </a:pathLst>
            </a:custGeom>
          </p:spPr>
        </p:pic>
      </p:grpSp>
      <p:grpSp>
        <p:nvGrpSpPr>
          <p:cNvPr id="16" name="组合 89"/>
          <p:cNvGrpSpPr/>
          <p:nvPr/>
        </p:nvGrpSpPr>
        <p:grpSpPr>
          <a:xfrm>
            <a:off x="5712590" y="3740114"/>
            <a:ext cx="589447" cy="606748"/>
            <a:chOff x="1463339" y="1072758"/>
            <a:chExt cx="1546058" cy="1546058"/>
          </a:xfrm>
          <a:effectLst>
            <a:outerShdw blurRad="330200" dist="215900" dir="6900000" sx="81000" sy="81000" algn="t" rotWithShape="0">
              <a:prstClr val="black">
                <a:alpha val="49000"/>
              </a:prstClr>
            </a:outerShdw>
          </a:effectLst>
        </p:grpSpPr>
        <p:sp>
          <p:nvSpPr>
            <p:cNvPr id="92" name="同心圆 91"/>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93" name="椭圆 92"/>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sp>
        <p:nvSpPr>
          <p:cNvPr id="94" name="椭圆 93"/>
          <p:cNvSpPr/>
          <p:nvPr/>
        </p:nvSpPr>
        <p:spPr>
          <a:xfrm>
            <a:off x="5784255" y="3813883"/>
            <a:ext cx="446118" cy="459210"/>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349" tIns="46174" rIns="92349" bIns="46174" rtlCol="0" anchor="ctr"/>
          <a:lstStyle/>
          <a:p>
            <a:pPr algn="ctr"/>
            <a:endParaRPr lang="zh-CN" altLang="en-US" sz="1600" dirty="0"/>
          </a:p>
        </p:txBody>
      </p:sp>
      <p:grpSp>
        <p:nvGrpSpPr>
          <p:cNvPr id="20" name="组合 94"/>
          <p:cNvGrpSpPr/>
          <p:nvPr/>
        </p:nvGrpSpPr>
        <p:grpSpPr>
          <a:xfrm>
            <a:off x="6521422" y="3688912"/>
            <a:ext cx="2006433" cy="679980"/>
            <a:chOff x="6084168" y="3685133"/>
            <a:chExt cx="1669538" cy="701003"/>
          </a:xfrm>
        </p:grpSpPr>
        <p:sp>
          <p:nvSpPr>
            <p:cNvPr id="96" name="TextBox 95"/>
            <p:cNvSpPr txBox="1"/>
            <p:nvPr/>
          </p:nvSpPr>
          <p:spPr>
            <a:xfrm>
              <a:off x="6084168" y="3999548"/>
              <a:ext cx="1669538" cy="386588"/>
            </a:xfrm>
            <a:prstGeom prst="rect">
              <a:avLst/>
            </a:prstGeom>
            <a:noFill/>
          </p:spPr>
          <p:txBody>
            <a:bodyPr wrap="square" lIns="94115" tIns="47057" rIns="94115" bIns="47057" rtlCol="0">
              <a:spAutoFit/>
            </a:bodyPr>
            <a:lstStyle/>
            <a:p>
              <a:pPr>
                <a:lnSpc>
                  <a:spcPct val="130000"/>
                </a:lnSpc>
              </a:pPr>
              <a:r>
                <a:rPr lang="zh-CN" altLang="en-US" sz="700" dirty="0">
                  <a:solidFill>
                    <a:schemeClr val="bg2"/>
                  </a:solidFill>
                  <a:latin typeface="微软雅黑" pitchFamily="34" charset="-122"/>
                  <a:ea typeface="微软雅黑" pitchFamily="34" charset="-122"/>
                </a:rPr>
                <a:t>您的内容打在这里，或者通过您的内容打在这里，或者您的内容打在这里，</a:t>
              </a:r>
            </a:p>
          </p:txBody>
        </p:sp>
        <p:sp>
          <p:nvSpPr>
            <p:cNvPr id="102" name="TextBox 101"/>
            <p:cNvSpPr txBox="1"/>
            <p:nvPr/>
          </p:nvSpPr>
          <p:spPr>
            <a:xfrm>
              <a:off x="6094400" y="3685133"/>
              <a:ext cx="1008112" cy="285563"/>
            </a:xfrm>
            <a:prstGeom prst="rect">
              <a:avLst/>
            </a:prstGeom>
            <a:noFill/>
          </p:spPr>
          <p:txBody>
            <a:bodyPr wrap="square" lIns="94115" tIns="0" rIns="94115" bIns="0" rtlCol="0" anchor="t">
              <a:spAutoFit/>
            </a:bodyPr>
            <a:lstStyle/>
            <a:p>
              <a:pPr>
                <a:lnSpc>
                  <a:spcPct val="150000"/>
                </a:lnSpc>
              </a:pPr>
              <a:r>
                <a:rPr lang="zh-CN" altLang="en-US" sz="1200" b="1" dirty="0">
                  <a:solidFill>
                    <a:schemeClr val="bg1">
                      <a:lumMod val="50000"/>
                    </a:schemeClr>
                  </a:solidFill>
                  <a:latin typeface="微软雅黑" pitchFamily="34" charset="-122"/>
                  <a:ea typeface="微软雅黑" pitchFamily="34" charset="-122"/>
                  <a:cs typeface="华文黑体" pitchFamily="2" charset="-122"/>
                </a:rPr>
                <a:t>添加标题</a:t>
              </a:r>
            </a:p>
          </p:txBody>
        </p:sp>
      </p:grpSp>
      <p:sp>
        <p:nvSpPr>
          <p:cNvPr id="103" name="TextBox 102"/>
          <p:cNvSpPr txBox="1"/>
          <p:nvPr/>
        </p:nvSpPr>
        <p:spPr>
          <a:xfrm>
            <a:off x="5784254" y="3867494"/>
            <a:ext cx="528950" cy="370163"/>
          </a:xfrm>
          <a:prstGeom prst="rect">
            <a:avLst/>
          </a:prstGeom>
          <a:noFill/>
        </p:spPr>
        <p:txBody>
          <a:bodyPr wrap="square" lIns="92349" tIns="46174" rIns="92349" bIns="46174" rtlCol="0">
            <a:spAutoFit/>
          </a:bodyPr>
          <a:lstStyle/>
          <a:p>
            <a:r>
              <a:rPr lang="en-US" altLang="zh-CN" dirty="0">
                <a:solidFill>
                  <a:schemeClr val="bg1"/>
                </a:solidFill>
                <a:latin typeface="DFGothic-EB" panose="02010609010101010101" pitchFamily="1" charset="-128"/>
                <a:ea typeface="DFGothic-EB" panose="02010609010101010101" pitchFamily="1" charset="-128"/>
              </a:rPr>
              <a:t>04</a:t>
            </a:r>
            <a:endParaRPr lang="zh-CN" altLang="en-US" dirty="0">
              <a:solidFill>
                <a:schemeClr val="bg1"/>
              </a:solidFill>
              <a:latin typeface="DFGothic-EB" panose="02010609010101010101" pitchFamily="1" charset="-128"/>
              <a:ea typeface="DFGothic-EB" panose="02010609010101010101" pitchFamily="1" charset="-128"/>
            </a:endParaRPr>
          </a:p>
        </p:txBody>
      </p:sp>
    </p:spTree>
    <p:extLst>
      <p:ext uri="{BB962C8B-B14F-4D97-AF65-F5344CB8AC3E}">
        <p14:creationId xmlns:p14="http://schemas.microsoft.com/office/powerpoint/2010/main" val="5454929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272"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strVal val="2/3*#ppt_w"/>
                                          </p:val>
                                        </p:tav>
                                        <p:tav tm="100000">
                                          <p:val>
                                            <p:strVal val="#ppt_w"/>
                                          </p:val>
                                        </p:tav>
                                      </p:tavLst>
                                    </p:anim>
                                    <p:anim calcmode="lin" valueType="num">
                                      <p:cBhvr>
                                        <p:cTn id="13" dur="500" fill="hold"/>
                                        <p:tgtEl>
                                          <p:spTgt spid="2"/>
                                        </p:tgtEl>
                                        <p:attrNameLst>
                                          <p:attrName>ppt_h</p:attrName>
                                        </p:attrNameLst>
                                      </p:cBhvr>
                                      <p:tavLst>
                                        <p:tav tm="0">
                                          <p:val>
                                            <p:strVal val="2/3*#ppt_h"/>
                                          </p:val>
                                        </p:tav>
                                        <p:tav tm="100000">
                                          <p:val>
                                            <p:strVal val="#ppt_h"/>
                                          </p:val>
                                        </p:tav>
                                      </p:tavLst>
                                    </p:anim>
                                  </p:childTnLst>
                                </p:cTn>
                              </p:par>
                              <p:par>
                                <p:cTn id="14" presetID="23" presetClass="entr" presetSubtype="288"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strVal val="4/3*#ppt_w"/>
                                          </p:val>
                                        </p:tav>
                                        <p:tav tm="100000">
                                          <p:val>
                                            <p:strVal val="#ppt_w"/>
                                          </p:val>
                                        </p:tav>
                                      </p:tavLst>
                                    </p:anim>
                                    <p:anim calcmode="lin" valueType="num">
                                      <p:cBhvr>
                                        <p:cTn id="17" dur="500" fill="hold"/>
                                        <p:tgtEl>
                                          <p:spTgt spid="11"/>
                                        </p:tgtEl>
                                        <p:attrNameLst>
                                          <p:attrName>ppt_h</p:attrName>
                                        </p:attrNameLst>
                                      </p:cBhvr>
                                      <p:tavLst>
                                        <p:tav tm="0">
                                          <p:val>
                                            <p:strVal val="4/3*#ppt_h"/>
                                          </p:val>
                                        </p:tav>
                                        <p:tav tm="100000">
                                          <p:val>
                                            <p:strVal val="#ppt_h"/>
                                          </p:val>
                                        </p:tav>
                                      </p:tavLst>
                                    </p:anim>
                                  </p:childTnLst>
                                </p:cTn>
                              </p:par>
                              <p:par>
                                <p:cTn id="18" presetID="23" presetClass="entr" presetSubtype="288"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p:cTn id="20" dur="500" fill="hold"/>
                                        <p:tgtEl>
                                          <p:spTgt spid="27"/>
                                        </p:tgtEl>
                                        <p:attrNameLst>
                                          <p:attrName>ppt_w</p:attrName>
                                        </p:attrNameLst>
                                      </p:cBhvr>
                                      <p:tavLst>
                                        <p:tav tm="0">
                                          <p:val>
                                            <p:strVal val="4/3*#ppt_w"/>
                                          </p:val>
                                        </p:tav>
                                        <p:tav tm="100000">
                                          <p:val>
                                            <p:strVal val="#ppt_w"/>
                                          </p:val>
                                        </p:tav>
                                      </p:tavLst>
                                    </p:anim>
                                    <p:anim calcmode="lin" valueType="num">
                                      <p:cBhvr>
                                        <p:cTn id="21" dur="500" fill="hold"/>
                                        <p:tgtEl>
                                          <p:spTgt spid="27"/>
                                        </p:tgtEl>
                                        <p:attrNameLst>
                                          <p:attrName>ppt_h</p:attrName>
                                        </p:attrNameLst>
                                      </p:cBhvr>
                                      <p:tavLst>
                                        <p:tav tm="0">
                                          <p:val>
                                            <p:strVal val="4/3*#ppt_h"/>
                                          </p:val>
                                        </p:tav>
                                        <p:tav tm="100000">
                                          <p:val>
                                            <p:strVal val="#ppt_h"/>
                                          </p:val>
                                        </p:tav>
                                      </p:tavLst>
                                    </p:anim>
                                  </p:childTnLst>
                                </p:cTn>
                              </p:par>
                            </p:childTnLst>
                          </p:cTn>
                        </p:par>
                        <p:par>
                          <p:cTn id="22" fill="hold">
                            <p:stCondLst>
                              <p:cond delay="1000"/>
                            </p:stCondLst>
                            <p:childTnLst>
                              <p:par>
                                <p:cTn id="23" presetID="2" presetClass="entr" presetSubtype="2"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1+#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3" presetClass="entr" presetSubtype="272"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p:cTn id="30" dur="500" fill="hold"/>
                                        <p:tgtEl>
                                          <p:spTgt spid="3"/>
                                        </p:tgtEl>
                                        <p:attrNameLst>
                                          <p:attrName>ppt_w</p:attrName>
                                        </p:attrNameLst>
                                      </p:cBhvr>
                                      <p:tavLst>
                                        <p:tav tm="0">
                                          <p:val>
                                            <p:strVal val="2/3*#ppt_w"/>
                                          </p:val>
                                        </p:tav>
                                        <p:tav tm="100000">
                                          <p:val>
                                            <p:strVal val="#ppt_w"/>
                                          </p:val>
                                        </p:tav>
                                      </p:tavLst>
                                    </p:anim>
                                    <p:anim calcmode="lin" valueType="num">
                                      <p:cBhvr>
                                        <p:cTn id="31" dur="500" fill="hold"/>
                                        <p:tgtEl>
                                          <p:spTgt spid="3"/>
                                        </p:tgtEl>
                                        <p:attrNameLst>
                                          <p:attrName>ppt_h</p:attrName>
                                        </p:attrNameLst>
                                      </p:cBhvr>
                                      <p:tavLst>
                                        <p:tav tm="0">
                                          <p:val>
                                            <p:strVal val="2/3*#ppt_h"/>
                                          </p:val>
                                        </p:tav>
                                        <p:tav tm="100000">
                                          <p:val>
                                            <p:strVal val="#ppt_h"/>
                                          </p:val>
                                        </p:tav>
                                      </p:tavLst>
                                    </p:anim>
                                  </p:childTnLst>
                                </p:cTn>
                              </p:par>
                              <p:par>
                                <p:cTn id="32" presetID="23" presetClass="entr" presetSubtype="288"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p:cTn id="34" dur="500" fill="hold"/>
                                        <p:tgtEl>
                                          <p:spTgt spid="28"/>
                                        </p:tgtEl>
                                        <p:attrNameLst>
                                          <p:attrName>ppt_w</p:attrName>
                                        </p:attrNameLst>
                                      </p:cBhvr>
                                      <p:tavLst>
                                        <p:tav tm="0">
                                          <p:val>
                                            <p:strVal val="4/3*#ppt_w"/>
                                          </p:val>
                                        </p:tav>
                                        <p:tav tm="100000">
                                          <p:val>
                                            <p:strVal val="#ppt_w"/>
                                          </p:val>
                                        </p:tav>
                                      </p:tavLst>
                                    </p:anim>
                                    <p:anim calcmode="lin" valueType="num">
                                      <p:cBhvr>
                                        <p:cTn id="35" dur="500" fill="hold"/>
                                        <p:tgtEl>
                                          <p:spTgt spid="28"/>
                                        </p:tgtEl>
                                        <p:attrNameLst>
                                          <p:attrName>ppt_h</p:attrName>
                                        </p:attrNameLst>
                                      </p:cBhvr>
                                      <p:tavLst>
                                        <p:tav tm="0">
                                          <p:val>
                                            <p:strVal val="4/3*#ppt_h"/>
                                          </p:val>
                                        </p:tav>
                                        <p:tav tm="100000">
                                          <p:val>
                                            <p:strVal val="#ppt_h"/>
                                          </p:val>
                                        </p:tav>
                                      </p:tavLst>
                                    </p:anim>
                                  </p:childTnLst>
                                </p:cTn>
                              </p:par>
                              <p:par>
                                <p:cTn id="36" presetID="23" presetClass="entr" presetSubtype="288"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p:cTn id="38" dur="500" fill="hold"/>
                                        <p:tgtEl>
                                          <p:spTgt spid="15"/>
                                        </p:tgtEl>
                                        <p:attrNameLst>
                                          <p:attrName>ppt_w</p:attrName>
                                        </p:attrNameLst>
                                      </p:cBhvr>
                                      <p:tavLst>
                                        <p:tav tm="0">
                                          <p:val>
                                            <p:strVal val="4/3*#ppt_w"/>
                                          </p:val>
                                        </p:tav>
                                        <p:tav tm="100000">
                                          <p:val>
                                            <p:strVal val="#ppt_w"/>
                                          </p:val>
                                        </p:tav>
                                      </p:tavLst>
                                    </p:anim>
                                    <p:anim calcmode="lin" valueType="num">
                                      <p:cBhvr>
                                        <p:cTn id="39" dur="500" fill="hold"/>
                                        <p:tgtEl>
                                          <p:spTgt spid="15"/>
                                        </p:tgtEl>
                                        <p:attrNameLst>
                                          <p:attrName>ppt_h</p:attrName>
                                        </p:attrNameLst>
                                      </p:cBhvr>
                                      <p:tavLst>
                                        <p:tav tm="0">
                                          <p:val>
                                            <p:strVal val="4/3*#ppt_h"/>
                                          </p:val>
                                        </p:tav>
                                        <p:tav tm="100000">
                                          <p:val>
                                            <p:strVal val="#ppt_h"/>
                                          </p:val>
                                        </p:tav>
                                      </p:tavLst>
                                    </p:anim>
                                  </p:childTnLst>
                                </p:cTn>
                              </p:par>
                            </p:childTnLst>
                          </p:cTn>
                        </p:par>
                        <p:par>
                          <p:cTn id="40" fill="hold">
                            <p:stCondLst>
                              <p:cond delay="2000"/>
                            </p:stCondLst>
                            <p:childTnLst>
                              <p:par>
                                <p:cTn id="41" presetID="2" presetClass="entr" presetSubtype="2"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1+#ppt_w/2"/>
                                          </p:val>
                                        </p:tav>
                                        <p:tav tm="100000">
                                          <p:val>
                                            <p:strVal val="#ppt_x"/>
                                          </p:val>
                                        </p:tav>
                                      </p:tavLst>
                                    </p:anim>
                                    <p:anim calcmode="lin" valueType="num">
                                      <p:cBhvr additive="base">
                                        <p:cTn id="44" dur="500" fill="hold"/>
                                        <p:tgtEl>
                                          <p:spTgt spid="6"/>
                                        </p:tgtEl>
                                        <p:attrNameLst>
                                          <p:attrName>ppt_y</p:attrName>
                                        </p:attrNameLst>
                                      </p:cBhvr>
                                      <p:tavLst>
                                        <p:tav tm="0">
                                          <p:val>
                                            <p:strVal val="#ppt_y"/>
                                          </p:val>
                                        </p:tav>
                                        <p:tav tm="100000">
                                          <p:val>
                                            <p:strVal val="#ppt_y"/>
                                          </p:val>
                                        </p:tav>
                                      </p:tavLst>
                                    </p:anim>
                                  </p:childTnLst>
                                </p:cTn>
                              </p:par>
                            </p:childTnLst>
                          </p:cTn>
                        </p:par>
                        <p:par>
                          <p:cTn id="45" fill="hold">
                            <p:stCondLst>
                              <p:cond delay="2500"/>
                            </p:stCondLst>
                            <p:childTnLst>
                              <p:par>
                                <p:cTn id="46" presetID="23" presetClass="entr" presetSubtype="272" fill="hold" nodeType="afterEffect">
                                  <p:stCondLst>
                                    <p:cond delay="0"/>
                                  </p:stCondLst>
                                  <p:childTnLst>
                                    <p:set>
                                      <p:cBhvr>
                                        <p:cTn id="47" dur="1" fill="hold">
                                          <p:stCondLst>
                                            <p:cond delay="0"/>
                                          </p:stCondLst>
                                        </p:cTn>
                                        <p:tgtEl>
                                          <p:spTgt spid="4"/>
                                        </p:tgtEl>
                                        <p:attrNameLst>
                                          <p:attrName>style.visibility</p:attrName>
                                        </p:attrNameLst>
                                      </p:cBhvr>
                                      <p:to>
                                        <p:strVal val="visible"/>
                                      </p:to>
                                    </p:set>
                                    <p:anim calcmode="lin" valueType="num">
                                      <p:cBhvr>
                                        <p:cTn id="48" dur="500" fill="hold"/>
                                        <p:tgtEl>
                                          <p:spTgt spid="4"/>
                                        </p:tgtEl>
                                        <p:attrNameLst>
                                          <p:attrName>ppt_w</p:attrName>
                                        </p:attrNameLst>
                                      </p:cBhvr>
                                      <p:tavLst>
                                        <p:tav tm="0">
                                          <p:val>
                                            <p:strVal val="2/3*#ppt_w"/>
                                          </p:val>
                                        </p:tav>
                                        <p:tav tm="100000">
                                          <p:val>
                                            <p:strVal val="#ppt_w"/>
                                          </p:val>
                                        </p:tav>
                                      </p:tavLst>
                                    </p:anim>
                                    <p:anim calcmode="lin" valueType="num">
                                      <p:cBhvr>
                                        <p:cTn id="49" dur="500" fill="hold"/>
                                        <p:tgtEl>
                                          <p:spTgt spid="4"/>
                                        </p:tgtEl>
                                        <p:attrNameLst>
                                          <p:attrName>ppt_h</p:attrName>
                                        </p:attrNameLst>
                                      </p:cBhvr>
                                      <p:tavLst>
                                        <p:tav tm="0">
                                          <p:val>
                                            <p:strVal val="2/3*#ppt_h"/>
                                          </p:val>
                                        </p:tav>
                                        <p:tav tm="100000">
                                          <p:val>
                                            <p:strVal val="#ppt_h"/>
                                          </p:val>
                                        </p:tav>
                                      </p:tavLst>
                                    </p:anim>
                                  </p:childTnLst>
                                </p:cTn>
                              </p:par>
                              <p:par>
                                <p:cTn id="50" presetID="23" presetClass="entr" presetSubtype="288"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p:cTn id="52" dur="500" fill="hold"/>
                                        <p:tgtEl>
                                          <p:spTgt spid="19"/>
                                        </p:tgtEl>
                                        <p:attrNameLst>
                                          <p:attrName>ppt_w</p:attrName>
                                        </p:attrNameLst>
                                      </p:cBhvr>
                                      <p:tavLst>
                                        <p:tav tm="0">
                                          <p:val>
                                            <p:strVal val="4/3*#ppt_w"/>
                                          </p:val>
                                        </p:tav>
                                        <p:tav tm="100000">
                                          <p:val>
                                            <p:strVal val="#ppt_w"/>
                                          </p:val>
                                        </p:tav>
                                      </p:tavLst>
                                    </p:anim>
                                    <p:anim calcmode="lin" valueType="num">
                                      <p:cBhvr>
                                        <p:cTn id="53" dur="500" fill="hold"/>
                                        <p:tgtEl>
                                          <p:spTgt spid="19"/>
                                        </p:tgtEl>
                                        <p:attrNameLst>
                                          <p:attrName>ppt_h</p:attrName>
                                        </p:attrNameLst>
                                      </p:cBhvr>
                                      <p:tavLst>
                                        <p:tav tm="0">
                                          <p:val>
                                            <p:strVal val="4/3*#ppt_h"/>
                                          </p:val>
                                        </p:tav>
                                        <p:tav tm="100000">
                                          <p:val>
                                            <p:strVal val="#ppt_h"/>
                                          </p:val>
                                        </p:tav>
                                      </p:tavLst>
                                    </p:anim>
                                  </p:childTnLst>
                                </p:cTn>
                              </p:par>
                              <p:par>
                                <p:cTn id="54" presetID="23" presetClass="entr" presetSubtype="288"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 calcmode="lin" valueType="num">
                                      <p:cBhvr>
                                        <p:cTn id="56" dur="500" fill="hold"/>
                                        <p:tgtEl>
                                          <p:spTgt spid="29"/>
                                        </p:tgtEl>
                                        <p:attrNameLst>
                                          <p:attrName>ppt_w</p:attrName>
                                        </p:attrNameLst>
                                      </p:cBhvr>
                                      <p:tavLst>
                                        <p:tav tm="0">
                                          <p:val>
                                            <p:strVal val="4/3*#ppt_w"/>
                                          </p:val>
                                        </p:tav>
                                        <p:tav tm="100000">
                                          <p:val>
                                            <p:strVal val="#ppt_w"/>
                                          </p:val>
                                        </p:tav>
                                      </p:tavLst>
                                    </p:anim>
                                    <p:anim calcmode="lin" valueType="num">
                                      <p:cBhvr>
                                        <p:cTn id="57" dur="500" fill="hold"/>
                                        <p:tgtEl>
                                          <p:spTgt spid="29"/>
                                        </p:tgtEl>
                                        <p:attrNameLst>
                                          <p:attrName>ppt_h</p:attrName>
                                        </p:attrNameLst>
                                      </p:cBhvr>
                                      <p:tavLst>
                                        <p:tav tm="0">
                                          <p:val>
                                            <p:strVal val="4/3*#ppt_h"/>
                                          </p:val>
                                        </p:tav>
                                        <p:tav tm="100000">
                                          <p:val>
                                            <p:strVal val="#ppt_h"/>
                                          </p:val>
                                        </p:tav>
                                      </p:tavLst>
                                    </p:anim>
                                  </p:childTnLst>
                                </p:cTn>
                              </p:par>
                            </p:childTnLst>
                          </p:cTn>
                        </p:par>
                        <p:par>
                          <p:cTn id="58" fill="hold">
                            <p:stCondLst>
                              <p:cond delay="3000"/>
                            </p:stCondLst>
                            <p:childTnLst>
                              <p:par>
                                <p:cTn id="59" presetID="2" presetClass="entr" presetSubtype="2" fill="hold" nodeType="afterEffect">
                                  <p:stCondLst>
                                    <p:cond delay="0"/>
                                  </p:stCondLst>
                                  <p:childTnLst>
                                    <p:set>
                                      <p:cBhvr>
                                        <p:cTn id="60" dur="1" fill="hold">
                                          <p:stCondLst>
                                            <p:cond delay="0"/>
                                          </p:stCondLst>
                                        </p:cTn>
                                        <p:tgtEl>
                                          <p:spTgt spid="7"/>
                                        </p:tgtEl>
                                        <p:attrNameLst>
                                          <p:attrName>style.visibility</p:attrName>
                                        </p:attrNameLst>
                                      </p:cBhvr>
                                      <p:to>
                                        <p:strVal val="visible"/>
                                      </p:to>
                                    </p:set>
                                    <p:anim calcmode="lin" valueType="num">
                                      <p:cBhvr additive="base">
                                        <p:cTn id="61" dur="500" fill="hold"/>
                                        <p:tgtEl>
                                          <p:spTgt spid="7"/>
                                        </p:tgtEl>
                                        <p:attrNameLst>
                                          <p:attrName>ppt_x</p:attrName>
                                        </p:attrNameLst>
                                      </p:cBhvr>
                                      <p:tavLst>
                                        <p:tav tm="0">
                                          <p:val>
                                            <p:strVal val="1+#ppt_w/2"/>
                                          </p:val>
                                        </p:tav>
                                        <p:tav tm="100000">
                                          <p:val>
                                            <p:strVal val="#ppt_x"/>
                                          </p:val>
                                        </p:tav>
                                      </p:tavLst>
                                    </p:anim>
                                    <p:anim calcmode="lin" valueType="num">
                                      <p:cBhvr additive="base">
                                        <p:cTn id="62" dur="500" fill="hold"/>
                                        <p:tgtEl>
                                          <p:spTgt spid="7"/>
                                        </p:tgtEl>
                                        <p:attrNameLst>
                                          <p:attrName>ppt_y</p:attrName>
                                        </p:attrNameLst>
                                      </p:cBhvr>
                                      <p:tavLst>
                                        <p:tav tm="0">
                                          <p:val>
                                            <p:strVal val="#ppt_y"/>
                                          </p:val>
                                        </p:tav>
                                        <p:tav tm="100000">
                                          <p:val>
                                            <p:strVal val="#ppt_y"/>
                                          </p:val>
                                        </p:tav>
                                      </p:tavLst>
                                    </p:anim>
                                  </p:childTnLst>
                                </p:cTn>
                              </p:par>
                            </p:childTnLst>
                          </p:cTn>
                        </p:par>
                        <p:par>
                          <p:cTn id="63" fill="hold">
                            <p:stCondLst>
                              <p:cond delay="3500"/>
                            </p:stCondLst>
                            <p:childTnLst>
                              <p:par>
                                <p:cTn id="64" presetID="23" presetClass="entr" presetSubtype="272" fill="hold" nodeType="afterEffect">
                                  <p:stCondLst>
                                    <p:cond delay="0"/>
                                  </p:stCondLst>
                                  <p:childTnLst>
                                    <p:set>
                                      <p:cBhvr>
                                        <p:cTn id="65" dur="1" fill="hold">
                                          <p:stCondLst>
                                            <p:cond delay="0"/>
                                          </p:stCondLst>
                                        </p:cTn>
                                        <p:tgtEl>
                                          <p:spTgt spid="16"/>
                                        </p:tgtEl>
                                        <p:attrNameLst>
                                          <p:attrName>style.visibility</p:attrName>
                                        </p:attrNameLst>
                                      </p:cBhvr>
                                      <p:to>
                                        <p:strVal val="visible"/>
                                      </p:to>
                                    </p:set>
                                    <p:anim calcmode="lin" valueType="num">
                                      <p:cBhvr>
                                        <p:cTn id="66" dur="500" fill="hold"/>
                                        <p:tgtEl>
                                          <p:spTgt spid="16"/>
                                        </p:tgtEl>
                                        <p:attrNameLst>
                                          <p:attrName>ppt_w</p:attrName>
                                        </p:attrNameLst>
                                      </p:cBhvr>
                                      <p:tavLst>
                                        <p:tav tm="0">
                                          <p:val>
                                            <p:strVal val="2/3*#ppt_w"/>
                                          </p:val>
                                        </p:tav>
                                        <p:tav tm="100000">
                                          <p:val>
                                            <p:strVal val="#ppt_w"/>
                                          </p:val>
                                        </p:tav>
                                      </p:tavLst>
                                    </p:anim>
                                    <p:anim calcmode="lin" valueType="num">
                                      <p:cBhvr>
                                        <p:cTn id="67" dur="500" fill="hold"/>
                                        <p:tgtEl>
                                          <p:spTgt spid="16"/>
                                        </p:tgtEl>
                                        <p:attrNameLst>
                                          <p:attrName>ppt_h</p:attrName>
                                        </p:attrNameLst>
                                      </p:cBhvr>
                                      <p:tavLst>
                                        <p:tav tm="0">
                                          <p:val>
                                            <p:strVal val="2/3*#ppt_h"/>
                                          </p:val>
                                        </p:tav>
                                        <p:tav tm="100000">
                                          <p:val>
                                            <p:strVal val="#ppt_h"/>
                                          </p:val>
                                        </p:tav>
                                      </p:tavLst>
                                    </p:anim>
                                  </p:childTnLst>
                                </p:cTn>
                              </p:par>
                              <p:par>
                                <p:cTn id="68" presetID="23" presetClass="entr" presetSubtype="288" fill="hold" grpId="0" nodeType="withEffect">
                                  <p:stCondLst>
                                    <p:cond delay="0"/>
                                  </p:stCondLst>
                                  <p:childTnLst>
                                    <p:set>
                                      <p:cBhvr>
                                        <p:cTn id="69" dur="1" fill="hold">
                                          <p:stCondLst>
                                            <p:cond delay="0"/>
                                          </p:stCondLst>
                                        </p:cTn>
                                        <p:tgtEl>
                                          <p:spTgt spid="94"/>
                                        </p:tgtEl>
                                        <p:attrNameLst>
                                          <p:attrName>style.visibility</p:attrName>
                                        </p:attrNameLst>
                                      </p:cBhvr>
                                      <p:to>
                                        <p:strVal val="visible"/>
                                      </p:to>
                                    </p:set>
                                    <p:anim calcmode="lin" valueType="num">
                                      <p:cBhvr>
                                        <p:cTn id="70" dur="500" fill="hold"/>
                                        <p:tgtEl>
                                          <p:spTgt spid="94"/>
                                        </p:tgtEl>
                                        <p:attrNameLst>
                                          <p:attrName>ppt_w</p:attrName>
                                        </p:attrNameLst>
                                      </p:cBhvr>
                                      <p:tavLst>
                                        <p:tav tm="0">
                                          <p:val>
                                            <p:strVal val="4/3*#ppt_w"/>
                                          </p:val>
                                        </p:tav>
                                        <p:tav tm="100000">
                                          <p:val>
                                            <p:strVal val="#ppt_w"/>
                                          </p:val>
                                        </p:tav>
                                      </p:tavLst>
                                    </p:anim>
                                    <p:anim calcmode="lin" valueType="num">
                                      <p:cBhvr>
                                        <p:cTn id="71" dur="500" fill="hold"/>
                                        <p:tgtEl>
                                          <p:spTgt spid="94"/>
                                        </p:tgtEl>
                                        <p:attrNameLst>
                                          <p:attrName>ppt_h</p:attrName>
                                        </p:attrNameLst>
                                      </p:cBhvr>
                                      <p:tavLst>
                                        <p:tav tm="0">
                                          <p:val>
                                            <p:strVal val="4/3*#ppt_h"/>
                                          </p:val>
                                        </p:tav>
                                        <p:tav tm="100000">
                                          <p:val>
                                            <p:strVal val="#ppt_h"/>
                                          </p:val>
                                        </p:tav>
                                      </p:tavLst>
                                    </p:anim>
                                  </p:childTnLst>
                                </p:cTn>
                              </p:par>
                              <p:par>
                                <p:cTn id="72" presetID="23" presetClass="entr" presetSubtype="288" fill="hold" grpId="0" nodeType="withEffect">
                                  <p:stCondLst>
                                    <p:cond delay="0"/>
                                  </p:stCondLst>
                                  <p:childTnLst>
                                    <p:set>
                                      <p:cBhvr>
                                        <p:cTn id="73" dur="1" fill="hold">
                                          <p:stCondLst>
                                            <p:cond delay="0"/>
                                          </p:stCondLst>
                                        </p:cTn>
                                        <p:tgtEl>
                                          <p:spTgt spid="103"/>
                                        </p:tgtEl>
                                        <p:attrNameLst>
                                          <p:attrName>style.visibility</p:attrName>
                                        </p:attrNameLst>
                                      </p:cBhvr>
                                      <p:to>
                                        <p:strVal val="visible"/>
                                      </p:to>
                                    </p:set>
                                    <p:anim calcmode="lin" valueType="num">
                                      <p:cBhvr>
                                        <p:cTn id="74" dur="500" fill="hold"/>
                                        <p:tgtEl>
                                          <p:spTgt spid="103"/>
                                        </p:tgtEl>
                                        <p:attrNameLst>
                                          <p:attrName>ppt_w</p:attrName>
                                        </p:attrNameLst>
                                      </p:cBhvr>
                                      <p:tavLst>
                                        <p:tav tm="0">
                                          <p:val>
                                            <p:strVal val="4/3*#ppt_w"/>
                                          </p:val>
                                        </p:tav>
                                        <p:tav tm="100000">
                                          <p:val>
                                            <p:strVal val="#ppt_w"/>
                                          </p:val>
                                        </p:tav>
                                      </p:tavLst>
                                    </p:anim>
                                    <p:anim calcmode="lin" valueType="num">
                                      <p:cBhvr>
                                        <p:cTn id="75" dur="500" fill="hold"/>
                                        <p:tgtEl>
                                          <p:spTgt spid="103"/>
                                        </p:tgtEl>
                                        <p:attrNameLst>
                                          <p:attrName>ppt_h</p:attrName>
                                        </p:attrNameLst>
                                      </p:cBhvr>
                                      <p:tavLst>
                                        <p:tav tm="0">
                                          <p:val>
                                            <p:strVal val="4/3*#ppt_h"/>
                                          </p:val>
                                        </p:tav>
                                        <p:tav tm="100000">
                                          <p:val>
                                            <p:strVal val="#ppt_h"/>
                                          </p:val>
                                        </p:tav>
                                      </p:tavLst>
                                    </p:anim>
                                  </p:childTnLst>
                                </p:cTn>
                              </p:par>
                            </p:childTnLst>
                          </p:cTn>
                        </p:par>
                        <p:par>
                          <p:cTn id="76" fill="hold">
                            <p:stCondLst>
                              <p:cond delay="4000"/>
                            </p:stCondLst>
                            <p:childTnLst>
                              <p:par>
                                <p:cTn id="77" presetID="2" presetClass="entr" presetSubtype="2" fill="hold" nodeType="afterEffect">
                                  <p:stCondLst>
                                    <p:cond delay="0"/>
                                  </p:stCondLst>
                                  <p:childTnLst>
                                    <p:set>
                                      <p:cBhvr>
                                        <p:cTn id="78" dur="1" fill="hold">
                                          <p:stCondLst>
                                            <p:cond delay="0"/>
                                          </p:stCondLst>
                                        </p:cTn>
                                        <p:tgtEl>
                                          <p:spTgt spid="20"/>
                                        </p:tgtEl>
                                        <p:attrNameLst>
                                          <p:attrName>style.visibility</p:attrName>
                                        </p:attrNameLst>
                                      </p:cBhvr>
                                      <p:to>
                                        <p:strVal val="visible"/>
                                      </p:to>
                                    </p:set>
                                    <p:anim calcmode="lin" valueType="num">
                                      <p:cBhvr additive="base">
                                        <p:cTn id="79" dur="500" fill="hold"/>
                                        <p:tgtEl>
                                          <p:spTgt spid="20"/>
                                        </p:tgtEl>
                                        <p:attrNameLst>
                                          <p:attrName>ppt_x</p:attrName>
                                        </p:attrNameLst>
                                      </p:cBhvr>
                                      <p:tavLst>
                                        <p:tav tm="0">
                                          <p:val>
                                            <p:strVal val="1+#ppt_w/2"/>
                                          </p:val>
                                        </p:tav>
                                        <p:tav tm="100000">
                                          <p:val>
                                            <p:strVal val="#ppt_x"/>
                                          </p:val>
                                        </p:tav>
                                      </p:tavLst>
                                    </p:anim>
                                    <p:anim calcmode="lin" valueType="num">
                                      <p:cBhvr additive="base">
                                        <p:cTn id="80"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9" grpId="0" animBg="1"/>
      <p:bldP spid="27" grpId="0"/>
      <p:bldP spid="28" grpId="0"/>
      <p:bldP spid="29" grpId="0"/>
      <p:bldP spid="94" grpId="0" animBg="1"/>
      <p:bldP spid="10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a:spLocks noChangeArrowheads="1"/>
          </p:cNvSpPr>
          <p:nvPr/>
        </p:nvSpPr>
        <p:spPr bwMode="auto">
          <a:xfrm>
            <a:off x="3644336" y="1421484"/>
            <a:ext cx="767634" cy="76914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7" name="Oval 6"/>
          <p:cNvSpPr>
            <a:spLocks noChangeArrowheads="1"/>
          </p:cNvSpPr>
          <p:nvPr/>
        </p:nvSpPr>
        <p:spPr bwMode="auto">
          <a:xfrm>
            <a:off x="4581563" y="1557965"/>
            <a:ext cx="592940" cy="593123"/>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8" name="Oval 7"/>
          <p:cNvSpPr>
            <a:spLocks noChangeArrowheads="1"/>
          </p:cNvSpPr>
          <p:nvPr/>
        </p:nvSpPr>
        <p:spPr bwMode="auto">
          <a:xfrm>
            <a:off x="4111036" y="1949553"/>
            <a:ext cx="767634" cy="767871"/>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9" name="Oval 8"/>
          <p:cNvSpPr>
            <a:spLocks noChangeArrowheads="1"/>
          </p:cNvSpPr>
          <p:nvPr/>
        </p:nvSpPr>
        <p:spPr bwMode="auto">
          <a:xfrm>
            <a:off x="4601964" y="1934247"/>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0" name="Oval 9"/>
          <p:cNvSpPr>
            <a:spLocks noChangeArrowheads="1"/>
          </p:cNvSpPr>
          <p:nvPr/>
        </p:nvSpPr>
        <p:spPr bwMode="auto">
          <a:xfrm>
            <a:off x="4891421" y="2223793"/>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1" name="Oval 10"/>
          <p:cNvSpPr>
            <a:spLocks noChangeArrowheads="1"/>
          </p:cNvSpPr>
          <p:nvPr/>
        </p:nvSpPr>
        <p:spPr bwMode="auto">
          <a:xfrm>
            <a:off x="3819029" y="2455940"/>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6" name="Oval 11"/>
          <p:cNvSpPr>
            <a:spLocks noChangeArrowheads="1"/>
          </p:cNvSpPr>
          <p:nvPr/>
        </p:nvSpPr>
        <p:spPr bwMode="auto">
          <a:xfrm>
            <a:off x="3198038" y="2256956"/>
            <a:ext cx="563611" cy="559959"/>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7" name="Freeform 12"/>
          <p:cNvSpPr/>
          <p:nvPr/>
        </p:nvSpPr>
        <p:spPr bwMode="auto">
          <a:xfrm>
            <a:off x="3646886" y="1608986"/>
            <a:ext cx="1792845" cy="2410756"/>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8" name="Oval 13"/>
          <p:cNvSpPr>
            <a:spLocks noChangeArrowheads="1"/>
          </p:cNvSpPr>
          <p:nvPr/>
        </p:nvSpPr>
        <p:spPr bwMode="auto">
          <a:xfrm>
            <a:off x="3198038" y="1689346"/>
            <a:ext cx="912999" cy="913281"/>
          </a:xfrm>
          <a:prstGeom prst="ellipse">
            <a:avLst/>
          </a:prstGeom>
          <a:solidFill>
            <a:schemeClr val="accent1"/>
          </a:solidFill>
          <a:ln>
            <a:noFill/>
          </a:ln>
        </p:spPr>
        <p:txBody>
          <a:bodyPr vert="horz" wrap="square" lIns="0" tIns="0" rIns="0" bIns="0" numCol="1" anchor="t" anchorCtr="0" compatLnSpc="1"/>
          <a:lstStyle/>
          <a:p>
            <a:pPr algn="ctr"/>
            <a:r>
              <a:rPr lang="en-US" altLang="zh-CN" sz="2400" b="1" dirty="0" smtClean="0">
                <a:solidFill>
                  <a:schemeClr val="bg1"/>
                </a:solidFill>
              </a:rPr>
              <a:t>01</a:t>
            </a:r>
          </a:p>
          <a:p>
            <a:pPr algn="ctr"/>
            <a:r>
              <a:rPr lang="en-US" altLang="zh-CN" sz="1000" dirty="0" smtClean="0">
                <a:solidFill>
                  <a:schemeClr val="bg1"/>
                </a:solidFill>
              </a:rPr>
              <a:t>Option here</a:t>
            </a:r>
            <a:endParaRPr lang="zh-CN" altLang="en-US" sz="1000" dirty="0">
              <a:solidFill>
                <a:schemeClr val="bg1"/>
              </a:solidFill>
            </a:endParaRPr>
          </a:p>
        </p:txBody>
      </p:sp>
      <p:sp>
        <p:nvSpPr>
          <p:cNvPr id="19" name="Oval 14"/>
          <p:cNvSpPr>
            <a:spLocks noChangeArrowheads="1"/>
          </p:cNvSpPr>
          <p:nvPr/>
        </p:nvSpPr>
        <p:spPr bwMode="auto">
          <a:xfrm>
            <a:off x="4100835" y="1133851"/>
            <a:ext cx="912999" cy="913281"/>
          </a:xfrm>
          <a:prstGeom prst="ellipse">
            <a:avLst/>
          </a:prstGeom>
          <a:solidFill>
            <a:schemeClr val="accent2"/>
          </a:solidFill>
          <a:ln>
            <a:noFill/>
          </a:ln>
        </p:spPr>
        <p:txBody>
          <a:bodyPr vert="horz" wrap="square" lIns="0" tIns="0" rIns="0" bIns="0" numCol="1" anchor="t" anchorCtr="0" compatLnSpc="1"/>
          <a:lstStyle/>
          <a:p>
            <a:pPr algn="ctr"/>
            <a:r>
              <a:rPr lang="en-US" altLang="zh-CN" sz="2400" b="1" dirty="0" smtClean="0">
                <a:solidFill>
                  <a:schemeClr val="bg1"/>
                </a:solidFill>
              </a:rPr>
              <a:t>02</a:t>
            </a:r>
            <a:endParaRPr lang="en-US" altLang="zh-CN" sz="2400" b="1" dirty="0">
              <a:solidFill>
                <a:schemeClr val="bg1"/>
              </a:solidFill>
            </a:endParaRPr>
          </a:p>
          <a:p>
            <a:pPr algn="ctr"/>
            <a:r>
              <a:rPr lang="en-US" altLang="zh-CN" sz="1000" dirty="0" smtClean="0">
                <a:solidFill>
                  <a:schemeClr val="bg1"/>
                </a:solidFill>
              </a:rPr>
              <a:t>Option here</a:t>
            </a:r>
            <a:endParaRPr lang="zh-CN" altLang="en-US" sz="1000" dirty="0">
              <a:solidFill>
                <a:schemeClr val="bg1"/>
              </a:solidFill>
            </a:endParaRPr>
          </a:p>
        </p:txBody>
      </p:sp>
      <p:sp>
        <p:nvSpPr>
          <p:cNvPr id="20" name="Freeform 17"/>
          <p:cNvSpPr>
            <a:spLocks noEditPoints="1"/>
          </p:cNvSpPr>
          <p:nvPr/>
        </p:nvSpPr>
        <p:spPr bwMode="auto">
          <a:xfrm>
            <a:off x="7058311" y="1189889"/>
            <a:ext cx="183324" cy="246902"/>
          </a:xfrm>
          <a:custGeom>
            <a:avLst/>
            <a:gdLst>
              <a:gd name="T0" fmla="*/ 47 w 65"/>
              <a:gd name="T1" fmla="*/ 6 h 87"/>
              <a:gd name="T2" fmla="*/ 53 w 65"/>
              <a:gd name="T3" fmla="*/ 40 h 87"/>
              <a:gd name="T4" fmla="*/ 47 w 65"/>
              <a:gd name="T5" fmla="*/ 55 h 87"/>
              <a:gd name="T6" fmla="*/ 17 w 65"/>
              <a:gd name="T7" fmla="*/ 55 h 87"/>
              <a:gd name="T8" fmla="*/ 11 w 65"/>
              <a:gd name="T9" fmla="*/ 40 h 87"/>
              <a:gd name="T10" fmla="*/ 17 w 65"/>
              <a:gd name="T11" fmla="*/ 6 h 87"/>
              <a:gd name="T12" fmla="*/ 18 w 65"/>
              <a:gd name="T13" fmla="*/ 28 h 87"/>
              <a:gd name="T14" fmla="*/ 47 w 65"/>
              <a:gd name="T15" fmla="*/ 28 h 87"/>
              <a:gd name="T16" fmla="*/ 42 w 65"/>
              <a:gd name="T17" fmla="*/ 11 h 87"/>
              <a:gd name="T18" fmla="*/ 22 w 65"/>
              <a:gd name="T19" fmla="*/ 11 h 87"/>
              <a:gd name="T20" fmla="*/ 18 w 65"/>
              <a:gd name="T21" fmla="*/ 28 h 87"/>
              <a:gd name="T22" fmla="*/ 47 w 65"/>
              <a:gd name="T23" fmla="*/ 32 h 87"/>
              <a:gd name="T24" fmla="*/ 18 w 65"/>
              <a:gd name="T25" fmla="*/ 40 h 87"/>
              <a:gd name="T26" fmla="*/ 22 w 65"/>
              <a:gd name="T27" fmla="*/ 50 h 87"/>
              <a:gd name="T28" fmla="*/ 42 w 65"/>
              <a:gd name="T29" fmla="*/ 50 h 87"/>
              <a:gd name="T30" fmla="*/ 47 w 65"/>
              <a:gd name="T31" fmla="*/ 32 h 87"/>
              <a:gd name="T32" fmla="*/ 12 w 65"/>
              <a:gd name="T33" fmla="*/ 87 h 87"/>
              <a:gd name="T34" fmla="*/ 32 w 65"/>
              <a:gd name="T35" fmla="*/ 87 h 87"/>
              <a:gd name="T36" fmla="*/ 52 w 65"/>
              <a:gd name="T37" fmla="*/ 87 h 87"/>
              <a:gd name="T38" fmla="*/ 52 w 65"/>
              <a:gd name="T39" fmla="*/ 80 h 87"/>
              <a:gd name="T40" fmla="*/ 35 w 65"/>
              <a:gd name="T41" fmla="*/ 72 h 87"/>
              <a:gd name="T42" fmla="*/ 62 w 65"/>
              <a:gd name="T43" fmla="*/ 52 h 87"/>
              <a:gd name="T44" fmla="*/ 65 w 65"/>
              <a:gd name="T45" fmla="*/ 30 h 87"/>
              <a:gd name="T46" fmla="*/ 58 w 65"/>
              <a:gd name="T47" fmla="*/ 30 h 87"/>
              <a:gd name="T48" fmla="*/ 56 w 65"/>
              <a:gd name="T49" fmla="*/ 50 h 87"/>
              <a:gd name="T50" fmla="*/ 32 w 65"/>
              <a:gd name="T51" fmla="*/ 66 h 87"/>
              <a:gd name="T52" fmla="*/ 14 w 65"/>
              <a:gd name="T53" fmla="*/ 58 h 87"/>
              <a:gd name="T54" fmla="*/ 6 w 65"/>
              <a:gd name="T55" fmla="*/ 40 h 87"/>
              <a:gd name="T56" fmla="*/ 3 w 65"/>
              <a:gd name="T57" fmla="*/ 27 h 87"/>
              <a:gd name="T58" fmla="*/ 0 w 65"/>
              <a:gd name="T59" fmla="*/ 40 h 87"/>
              <a:gd name="T60" fmla="*/ 9 w 65"/>
              <a:gd name="T61" fmla="*/ 63 h 87"/>
              <a:gd name="T62" fmla="*/ 29 w 65"/>
              <a:gd name="T63" fmla="*/ 72 h 87"/>
              <a:gd name="T64" fmla="*/ 12 w 65"/>
              <a:gd name="T65" fmla="*/ 80 h 87"/>
              <a:gd name="T66" fmla="*/ 12 w 65"/>
              <a:gd name="T6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5" h="87">
                <a:moveTo>
                  <a:pt x="32" y="0"/>
                </a:moveTo>
                <a:cubicBezTo>
                  <a:pt x="38" y="0"/>
                  <a:pt x="43" y="2"/>
                  <a:pt x="47" y="6"/>
                </a:cubicBezTo>
                <a:cubicBezTo>
                  <a:pt x="51" y="10"/>
                  <a:pt x="53" y="15"/>
                  <a:pt x="53" y="21"/>
                </a:cubicBezTo>
                <a:cubicBezTo>
                  <a:pt x="53" y="40"/>
                  <a:pt x="53" y="40"/>
                  <a:pt x="53" y="40"/>
                </a:cubicBezTo>
                <a:cubicBezTo>
                  <a:pt x="53" y="46"/>
                  <a:pt x="51" y="51"/>
                  <a:pt x="47" y="55"/>
                </a:cubicBezTo>
                <a:cubicBezTo>
                  <a:pt x="47" y="55"/>
                  <a:pt x="47" y="55"/>
                  <a:pt x="47" y="55"/>
                </a:cubicBezTo>
                <a:cubicBezTo>
                  <a:pt x="43" y="59"/>
                  <a:pt x="38" y="61"/>
                  <a:pt x="32" y="61"/>
                </a:cubicBezTo>
                <a:cubicBezTo>
                  <a:pt x="26" y="61"/>
                  <a:pt x="21" y="59"/>
                  <a:pt x="17" y="55"/>
                </a:cubicBezTo>
                <a:cubicBezTo>
                  <a:pt x="17" y="55"/>
                  <a:pt x="17" y="55"/>
                  <a:pt x="17" y="55"/>
                </a:cubicBezTo>
                <a:cubicBezTo>
                  <a:pt x="13" y="51"/>
                  <a:pt x="11" y="46"/>
                  <a:pt x="11" y="40"/>
                </a:cubicBezTo>
                <a:cubicBezTo>
                  <a:pt x="11" y="21"/>
                  <a:pt x="11" y="21"/>
                  <a:pt x="11" y="21"/>
                </a:cubicBezTo>
                <a:cubicBezTo>
                  <a:pt x="11" y="15"/>
                  <a:pt x="13" y="10"/>
                  <a:pt x="17" y="6"/>
                </a:cubicBezTo>
                <a:cubicBezTo>
                  <a:pt x="21" y="2"/>
                  <a:pt x="26" y="0"/>
                  <a:pt x="32" y="0"/>
                </a:cubicBezTo>
                <a:close/>
                <a:moveTo>
                  <a:pt x="18" y="28"/>
                </a:moveTo>
                <a:cubicBezTo>
                  <a:pt x="18" y="28"/>
                  <a:pt x="18" y="28"/>
                  <a:pt x="18" y="28"/>
                </a:cubicBezTo>
                <a:cubicBezTo>
                  <a:pt x="47" y="28"/>
                  <a:pt x="47" y="28"/>
                  <a:pt x="47" y="28"/>
                </a:cubicBezTo>
                <a:cubicBezTo>
                  <a:pt x="47" y="21"/>
                  <a:pt x="47" y="21"/>
                  <a:pt x="47" y="21"/>
                </a:cubicBezTo>
                <a:cubicBezTo>
                  <a:pt x="47" y="17"/>
                  <a:pt x="45" y="13"/>
                  <a:pt x="42" y="11"/>
                </a:cubicBezTo>
                <a:cubicBezTo>
                  <a:pt x="40" y="8"/>
                  <a:pt x="36" y="6"/>
                  <a:pt x="32" y="6"/>
                </a:cubicBezTo>
                <a:cubicBezTo>
                  <a:pt x="28" y="6"/>
                  <a:pt x="25" y="8"/>
                  <a:pt x="22" y="11"/>
                </a:cubicBezTo>
                <a:cubicBezTo>
                  <a:pt x="19" y="13"/>
                  <a:pt x="18" y="17"/>
                  <a:pt x="18" y="21"/>
                </a:cubicBezTo>
                <a:cubicBezTo>
                  <a:pt x="18" y="28"/>
                  <a:pt x="18" y="28"/>
                  <a:pt x="18" y="28"/>
                </a:cubicBezTo>
                <a:close/>
                <a:moveTo>
                  <a:pt x="47" y="32"/>
                </a:moveTo>
                <a:cubicBezTo>
                  <a:pt x="47" y="32"/>
                  <a:pt x="47" y="32"/>
                  <a:pt x="47" y="32"/>
                </a:cubicBezTo>
                <a:cubicBezTo>
                  <a:pt x="18" y="32"/>
                  <a:pt x="18" y="32"/>
                  <a:pt x="18" y="32"/>
                </a:cubicBezTo>
                <a:cubicBezTo>
                  <a:pt x="18" y="40"/>
                  <a:pt x="18" y="40"/>
                  <a:pt x="18" y="40"/>
                </a:cubicBezTo>
                <a:cubicBezTo>
                  <a:pt x="18" y="44"/>
                  <a:pt x="19" y="47"/>
                  <a:pt x="22" y="50"/>
                </a:cubicBezTo>
                <a:cubicBezTo>
                  <a:pt x="22" y="50"/>
                  <a:pt x="22" y="50"/>
                  <a:pt x="22" y="50"/>
                </a:cubicBezTo>
                <a:cubicBezTo>
                  <a:pt x="25" y="53"/>
                  <a:pt x="28" y="54"/>
                  <a:pt x="32" y="54"/>
                </a:cubicBezTo>
                <a:cubicBezTo>
                  <a:pt x="36" y="54"/>
                  <a:pt x="40" y="53"/>
                  <a:pt x="42" y="50"/>
                </a:cubicBezTo>
                <a:cubicBezTo>
                  <a:pt x="45" y="48"/>
                  <a:pt x="47" y="44"/>
                  <a:pt x="47" y="40"/>
                </a:cubicBezTo>
                <a:cubicBezTo>
                  <a:pt x="47" y="32"/>
                  <a:pt x="47" y="32"/>
                  <a:pt x="47" y="32"/>
                </a:cubicBezTo>
                <a:close/>
                <a:moveTo>
                  <a:pt x="12" y="87"/>
                </a:moveTo>
                <a:cubicBezTo>
                  <a:pt x="12" y="87"/>
                  <a:pt x="12" y="87"/>
                  <a:pt x="12" y="87"/>
                </a:cubicBezTo>
                <a:cubicBezTo>
                  <a:pt x="32" y="87"/>
                  <a:pt x="32" y="87"/>
                  <a:pt x="32" y="87"/>
                </a:cubicBezTo>
                <a:cubicBezTo>
                  <a:pt x="32" y="87"/>
                  <a:pt x="32" y="87"/>
                  <a:pt x="32" y="87"/>
                </a:cubicBezTo>
                <a:cubicBezTo>
                  <a:pt x="32" y="87"/>
                  <a:pt x="32" y="87"/>
                  <a:pt x="32" y="87"/>
                </a:cubicBezTo>
                <a:cubicBezTo>
                  <a:pt x="52" y="87"/>
                  <a:pt x="52" y="87"/>
                  <a:pt x="52" y="87"/>
                </a:cubicBezTo>
                <a:cubicBezTo>
                  <a:pt x="54" y="87"/>
                  <a:pt x="55" y="86"/>
                  <a:pt x="55" y="84"/>
                </a:cubicBezTo>
                <a:cubicBezTo>
                  <a:pt x="55" y="82"/>
                  <a:pt x="54" y="80"/>
                  <a:pt x="52" y="80"/>
                </a:cubicBezTo>
                <a:cubicBezTo>
                  <a:pt x="35" y="80"/>
                  <a:pt x="35" y="80"/>
                  <a:pt x="35" y="80"/>
                </a:cubicBezTo>
                <a:cubicBezTo>
                  <a:pt x="35" y="72"/>
                  <a:pt x="35" y="72"/>
                  <a:pt x="35" y="72"/>
                </a:cubicBezTo>
                <a:cubicBezTo>
                  <a:pt x="43" y="71"/>
                  <a:pt x="50" y="68"/>
                  <a:pt x="55" y="63"/>
                </a:cubicBezTo>
                <a:cubicBezTo>
                  <a:pt x="58" y="60"/>
                  <a:pt x="60" y="56"/>
                  <a:pt x="62" y="52"/>
                </a:cubicBezTo>
                <a:cubicBezTo>
                  <a:pt x="64" y="49"/>
                  <a:pt x="65" y="44"/>
                  <a:pt x="65" y="40"/>
                </a:cubicBezTo>
                <a:cubicBezTo>
                  <a:pt x="65" y="30"/>
                  <a:pt x="65" y="30"/>
                  <a:pt x="65" y="30"/>
                </a:cubicBezTo>
                <a:cubicBezTo>
                  <a:pt x="65" y="28"/>
                  <a:pt x="63" y="27"/>
                  <a:pt x="61" y="27"/>
                </a:cubicBezTo>
                <a:cubicBezTo>
                  <a:pt x="59" y="27"/>
                  <a:pt x="58" y="28"/>
                  <a:pt x="58" y="30"/>
                </a:cubicBezTo>
                <a:cubicBezTo>
                  <a:pt x="58" y="40"/>
                  <a:pt x="58" y="40"/>
                  <a:pt x="58" y="40"/>
                </a:cubicBezTo>
                <a:cubicBezTo>
                  <a:pt x="58" y="43"/>
                  <a:pt x="57" y="47"/>
                  <a:pt x="56" y="50"/>
                </a:cubicBezTo>
                <a:cubicBezTo>
                  <a:pt x="55" y="53"/>
                  <a:pt x="53" y="56"/>
                  <a:pt x="50" y="58"/>
                </a:cubicBezTo>
                <a:cubicBezTo>
                  <a:pt x="46" y="63"/>
                  <a:pt x="39" y="66"/>
                  <a:pt x="32" y="66"/>
                </a:cubicBezTo>
                <a:cubicBezTo>
                  <a:pt x="29" y="66"/>
                  <a:pt x="25" y="65"/>
                  <a:pt x="22" y="64"/>
                </a:cubicBezTo>
                <a:cubicBezTo>
                  <a:pt x="19" y="62"/>
                  <a:pt x="16" y="61"/>
                  <a:pt x="14" y="58"/>
                </a:cubicBezTo>
                <a:cubicBezTo>
                  <a:pt x="12" y="56"/>
                  <a:pt x="10" y="53"/>
                  <a:pt x="8" y="50"/>
                </a:cubicBezTo>
                <a:cubicBezTo>
                  <a:pt x="7" y="47"/>
                  <a:pt x="6" y="43"/>
                  <a:pt x="6" y="40"/>
                </a:cubicBezTo>
                <a:cubicBezTo>
                  <a:pt x="6" y="30"/>
                  <a:pt x="6" y="30"/>
                  <a:pt x="6" y="30"/>
                </a:cubicBezTo>
                <a:cubicBezTo>
                  <a:pt x="6" y="28"/>
                  <a:pt x="5" y="27"/>
                  <a:pt x="3" y="27"/>
                </a:cubicBezTo>
                <a:cubicBezTo>
                  <a:pt x="1" y="27"/>
                  <a:pt x="0" y="28"/>
                  <a:pt x="0" y="30"/>
                </a:cubicBezTo>
                <a:cubicBezTo>
                  <a:pt x="0" y="40"/>
                  <a:pt x="0" y="40"/>
                  <a:pt x="0" y="40"/>
                </a:cubicBezTo>
                <a:cubicBezTo>
                  <a:pt x="0" y="44"/>
                  <a:pt x="1" y="49"/>
                  <a:pt x="2" y="52"/>
                </a:cubicBezTo>
                <a:cubicBezTo>
                  <a:pt x="4" y="56"/>
                  <a:pt x="6" y="60"/>
                  <a:pt x="9" y="63"/>
                </a:cubicBezTo>
                <a:cubicBezTo>
                  <a:pt x="12" y="66"/>
                  <a:pt x="16" y="68"/>
                  <a:pt x="20" y="70"/>
                </a:cubicBezTo>
                <a:cubicBezTo>
                  <a:pt x="23" y="71"/>
                  <a:pt x="26" y="72"/>
                  <a:pt x="29" y="72"/>
                </a:cubicBezTo>
                <a:cubicBezTo>
                  <a:pt x="29" y="80"/>
                  <a:pt x="29" y="80"/>
                  <a:pt x="29" y="80"/>
                </a:cubicBezTo>
                <a:cubicBezTo>
                  <a:pt x="12" y="80"/>
                  <a:pt x="12" y="80"/>
                  <a:pt x="12" y="80"/>
                </a:cubicBezTo>
                <a:cubicBezTo>
                  <a:pt x="10" y="80"/>
                  <a:pt x="9" y="82"/>
                  <a:pt x="9" y="84"/>
                </a:cubicBezTo>
                <a:cubicBezTo>
                  <a:pt x="9" y="86"/>
                  <a:pt x="10" y="87"/>
                  <a:pt x="12" y="87"/>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21" name="Freeform 18"/>
          <p:cNvSpPr>
            <a:spLocks noEditPoints="1"/>
          </p:cNvSpPr>
          <p:nvPr/>
        </p:nvSpPr>
        <p:spPr bwMode="auto">
          <a:xfrm>
            <a:off x="6523103" y="3373211"/>
            <a:ext cx="245630" cy="201358"/>
          </a:xfrm>
          <a:custGeom>
            <a:avLst/>
            <a:gdLst>
              <a:gd name="T0" fmla="*/ 76 w 87"/>
              <a:gd name="T1" fmla="*/ 27 h 71"/>
              <a:gd name="T2" fmla="*/ 69 w 87"/>
              <a:gd name="T3" fmla="*/ 27 h 71"/>
              <a:gd name="T4" fmla="*/ 21 w 87"/>
              <a:gd name="T5" fmla="*/ 11 h 71"/>
              <a:gd name="T6" fmla="*/ 10 w 87"/>
              <a:gd name="T7" fmla="*/ 11 h 71"/>
              <a:gd name="T8" fmla="*/ 20 w 87"/>
              <a:gd name="T9" fmla="*/ 12 h 71"/>
              <a:gd name="T10" fmla="*/ 6 w 87"/>
              <a:gd name="T11" fmla="*/ 12 h 71"/>
              <a:gd name="T12" fmla="*/ 6 w 87"/>
              <a:gd name="T13" fmla="*/ 9 h 71"/>
              <a:gd name="T14" fmla="*/ 8 w 87"/>
              <a:gd name="T15" fmla="*/ 7 h 71"/>
              <a:gd name="T16" fmla="*/ 24 w 87"/>
              <a:gd name="T17" fmla="*/ 2 h 71"/>
              <a:gd name="T18" fmla="*/ 60 w 87"/>
              <a:gd name="T19" fmla="*/ 0 h 71"/>
              <a:gd name="T20" fmla="*/ 67 w 87"/>
              <a:gd name="T21" fmla="*/ 12 h 71"/>
              <a:gd name="T22" fmla="*/ 87 w 87"/>
              <a:gd name="T23" fmla="*/ 16 h 71"/>
              <a:gd name="T24" fmla="*/ 87 w 87"/>
              <a:gd name="T25" fmla="*/ 68 h 71"/>
              <a:gd name="T26" fmla="*/ 84 w 87"/>
              <a:gd name="T27" fmla="*/ 71 h 71"/>
              <a:gd name="T28" fmla="*/ 0 w 87"/>
              <a:gd name="T29" fmla="*/ 68 h 71"/>
              <a:gd name="T30" fmla="*/ 0 w 87"/>
              <a:gd name="T31" fmla="*/ 16 h 71"/>
              <a:gd name="T32" fmla="*/ 3 w 87"/>
              <a:gd name="T33" fmla="*/ 12 h 71"/>
              <a:gd name="T34" fmla="*/ 44 w 87"/>
              <a:gd name="T35" fmla="*/ 26 h 71"/>
              <a:gd name="T36" fmla="*/ 52 w 87"/>
              <a:gd name="T37" fmla="*/ 29 h 71"/>
              <a:gd name="T38" fmla="*/ 44 w 87"/>
              <a:gd name="T39" fmla="*/ 48 h 71"/>
              <a:gd name="T40" fmla="*/ 44 w 87"/>
              <a:gd name="T41" fmla="*/ 26 h 71"/>
              <a:gd name="T42" fmla="*/ 49 w 87"/>
              <a:gd name="T43" fmla="*/ 32 h 71"/>
              <a:gd name="T44" fmla="*/ 36 w 87"/>
              <a:gd name="T45" fmla="*/ 37 h 71"/>
              <a:gd name="T46" fmla="*/ 51 w 87"/>
              <a:gd name="T47" fmla="*/ 37 h 71"/>
              <a:gd name="T48" fmla="*/ 49 w 87"/>
              <a:gd name="T49" fmla="*/ 32 h 71"/>
              <a:gd name="T50" fmla="*/ 23 w 87"/>
              <a:gd name="T51" fmla="*/ 19 h 71"/>
              <a:gd name="T52" fmla="*/ 7 w 87"/>
              <a:gd name="T53" fmla="*/ 64 h 71"/>
              <a:gd name="T54" fmla="*/ 81 w 87"/>
              <a:gd name="T55" fmla="*/ 19 h 71"/>
              <a:gd name="T56" fmla="*/ 65 w 87"/>
              <a:gd name="T57" fmla="*/ 19 h 71"/>
              <a:gd name="T58" fmla="*/ 58 w 87"/>
              <a:gd name="T59" fmla="*/ 7 h 71"/>
              <a:gd name="T60" fmla="*/ 26 w 87"/>
              <a:gd name="T61" fmla="*/ 17 h 71"/>
              <a:gd name="T62" fmla="*/ 44 w 87"/>
              <a:gd name="T63" fmla="*/ 14 h 71"/>
              <a:gd name="T64" fmla="*/ 67 w 87"/>
              <a:gd name="T65" fmla="*/ 37 h 71"/>
              <a:gd name="T66" fmla="*/ 20 w 87"/>
              <a:gd name="T67" fmla="*/ 37 h 71"/>
              <a:gd name="T68" fmla="*/ 44 w 87"/>
              <a:gd name="T69" fmla="*/ 21 h 71"/>
              <a:gd name="T70" fmla="*/ 27 w 87"/>
              <a:gd name="T71" fmla="*/ 37 h 71"/>
              <a:gd name="T72" fmla="*/ 60 w 87"/>
              <a:gd name="T73" fmla="*/ 3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7" h="71">
                <a:moveTo>
                  <a:pt x="72" y="24"/>
                </a:moveTo>
                <a:cubicBezTo>
                  <a:pt x="74" y="24"/>
                  <a:pt x="76" y="25"/>
                  <a:pt x="76" y="27"/>
                </a:cubicBezTo>
                <a:cubicBezTo>
                  <a:pt x="76" y="28"/>
                  <a:pt x="74" y="30"/>
                  <a:pt x="72" y="30"/>
                </a:cubicBezTo>
                <a:cubicBezTo>
                  <a:pt x="71" y="30"/>
                  <a:pt x="69" y="28"/>
                  <a:pt x="69" y="27"/>
                </a:cubicBezTo>
                <a:cubicBezTo>
                  <a:pt x="69" y="25"/>
                  <a:pt x="71" y="24"/>
                  <a:pt x="72" y="24"/>
                </a:cubicBezTo>
                <a:close/>
                <a:moveTo>
                  <a:pt x="21" y="11"/>
                </a:moveTo>
                <a:cubicBezTo>
                  <a:pt x="21" y="11"/>
                  <a:pt x="21" y="11"/>
                  <a:pt x="21" y="11"/>
                </a:cubicBezTo>
                <a:cubicBezTo>
                  <a:pt x="10" y="11"/>
                  <a:pt x="10" y="11"/>
                  <a:pt x="10" y="11"/>
                </a:cubicBezTo>
                <a:cubicBezTo>
                  <a:pt x="10" y="12"/>
                  <a:pt x="10" y="12"/>
                  <a:pt x="10" y="12"/>
                </a:cubicBezTo>
                <a:cubicBezTo>
                  <a:pt x="20" y="12"/>
                  <a:pt x="20" y="12"/>
                  <a:pt x="20" y="12"/>
                </a:cubicBezTo>
                <a:cubicBezTo>
                  <a:pt x="21" y="11"/>
                  <a:pt x="21" y="11"/>
                  <a:pt x="21" y="11"/>
                </a:cubicBezTo>
                <a:close/>
                <a:moveTo>
                  <a:pt x="6" y="12"/>
                </a:moveTo>
                <a:cubicBezTo>
                  <a:pt x="6" y="12"/>
                  <a:pt x="6" y="12"/>
                  <a:pt x="6" y="12"/>
                </a:cubicBezTo>
                <a:cubicBezTo>
                  <a:pt x="6" y="9"/>
                  <a:pt x="6" y="9"/>
                  <a:pt x="6" y="9"/>
                </a:cubicBezTo>
                <a:cubicBezTo>
                  <a:pt x="6" y="9"/>
                  <a:pt x="6" y="9"/>
                  <a:pt x="6" y="9"/>
                </a:cubicBezTo>
                <a:cubicBezTo>
                  <a:pt x="6" y="8"/>
                  <a:pt x="7" y="7"/>
                  <a:pt x="8" y="7"/>
                </a:cubicBezTo>
                <a:cubicBezTo>
                  <a:pt x="22" y="7"/>
                  <a:pt x="22" y="7"/>
                  <a:pt x="22" y="7"/>
                </a:cubicBezTo>
                <a:cubicBezTo>
                  <a:pt x="24" y="2"/>
                  <a:pt x="24" y="2"/>
                  <a:pt x="24" y="2"/>
                </a:cubicBezTo>
                <a:cubicBezTo>
                  <a:pt x="25" y="1"/>
                  <a:pt x="26" y="0"/>
                  <a:pt x="27" y="0"/>
                </a:cubicBezTo>
                <a:cubicBezTo>
                  <a:pt x="60" y="0"/>
                  <a:pt x="60" y="0"/>
                  <a:pt x="60" y="0"/>
                </a:cubicBezTo>
                <a:cubicBezTo>
                  <a:pt x="62" y="0"/>
                  <a:pt x="63" y="1"/>
                  <a:pt x="63" y="3"/>
                </a:cubicBezTo>
                <a:cubicBezTo>
                  <a:pt x="67" y="12"/>
                  <a:pt x="67" y="12"/>
                  <a:pt x="67" y="12"/>
                </a:cubicBezTo>
                <a:cubicBezTo>
                  <a:pt x="84" y="12"/>
                  <a:pt x="84" y="12"/>
                  <a:pt x="84" y="12"/>
                </a:cubicBezTo>
                <a:cubicBezTo>
                  <a:pt x="86" y="12"/>
                  <a:pt x="87" y="14"/>
                  <a:pt x="87" y="16"/>
                </a:cubicBezTo>
                <a:cubicBezTo>
                  <a:pt x="87" y="16"/>
                  <a:pt x="87" y="16"/>
                  <a:pt x="87" y="16"/>
                </a:cubicBezTo>
                <a:cubicBezTo>
                  <a:pt x="87" y="68"/>
                  <a:pt x="87" y="68"/>
                  <a:pt x="87" y="68"/>
                </a:cubicBezTo>
                <a:cubicBezTo>
                  <a:pt x="87" y="69"/>
                  <a:pt x="86" y="71"/>
                  <a:pt x="84" y="71"/>
                </a:cubicBezTo>
                <a:cubicBezTo>
                  <a:pt x="84" y="71"/>
                  <a:pt x="84" y="71"/>
                  <a:pt x="84" y="71"/>
                </a:cubicBezTo>
                <a:cubicBezTo>
                  <a:pt x="3" y="71"/>
                  <a:pt x="3" y="71"/>
                  <a:pt x="3" y="71"/>
                </a:cubicBezTo>
                <a:cubicBezTo>
                  <a:pt x="1" y="71"/>
                  <a:pt x="0" y="69"/>
                  <a:pt x="0" y="68"/>
                </a:cubicBezTo>
                <a:cubicBezTo>
                  <a:pt x="0" y="67"/>
                  <a:pt x="0" y="67"/>
                  <a:pt x="0" y="67"/>
                </a:cubicBezTo>
                <a:cubicBezTo>
                  <a:pt x="0" y="16"/>
                  <a:pt x="0" y="16"/>
                  <a:pt x="0" y="16"/>
                </a:cubicBezTo>
                <a:cubicBezTo>
                  <a:pt x="0" y="14"/>
                  <a:pt x="1" y="12"/>
                  <a:pt x="3" y="12"/>
                </a:cubicBezTo>
                <a:cubicBezTo>
                  <a:pt x="3" y="12"/>
                  <a:pt x="3" y="12"/>
                  <a:pt x="3" y="12"/>
                </a:cubicBezTo>
                <a:cubicBezTo>
                  <a:pt x="6" y="12"/>
                  <a:pt x="6" y="12"/>
                  <a:pt x="6" y="12"/>
                </a:cubicBezTo>
                <a:close/>
                <a:moveTo>
                  <a:pt x="44" y="26"/>
                </a:moveTo>
                <a:cubicBezTo>
                  <a:pt x="44" y="26"/>
                  <a:pt x="44" y="26"/>
                  <a:pt x="44" y="26"/>
                </a:cubicBezTo>
                <a:cubicBezTo>
                  <a:pt x="47" y="26"/>
                  <a:pt x="50" y="27"/>
                  <a:pt x="52" y="29"/>
                </a:cubicBezTo>
                <a:cubicBezTo>
                  <a:pt x="54" y="31"/>
                  <a:pt x="55" y="34"/>
                  <a:pt x="55" y="37"/>
                </a:cubicBezTo>
                <a:cubicBezTo>
                  <a:pt x="55" y="43"/>
                  <a:pt x="50" y="48"/>
                  <a:pt x="44" y="48"/>
                </a:cubicBezTo>
                <a:cubicBezTo>
                  <a:pt x="37" y="48"/>
                  <a:pt x="32" y="43"/>
                  <a:pt x="32" y="37"/>
                </a:cubicBezTo>
                <a:cubicBezTo>
                  <a:pt x="32" y="31"/>
                  <a:pt x="37" y="26"/>
                  <a:pt x="44" y="26"/>
                </a:cubicBezTo>
                <a:close/>
                <a:moveTo>
                  <a:pt x="49" y="32"/>
                </a:moveTo>
                <a:cubicBezTo>
                  <a:pt x="49" y="32"/>
                  <a:pt x="49" y="32"/>
                  <a:pt x="49" y="32"/>
                </a:cubicBezTo>
                <a:cubicBezTo>
                  <a:pt x="48" y="31"/>
                  <a:pt x="46" y="30"/>
                  <a:pt x="44" y="30"/>
                </a:cubicBezTo>
                <a:cubicBezTo>
                  <a:pt x="40" y="30"/>
                  <a:pt x="36" y="33"/>
                  <a:pt x="36" y="37"/>
                </a:cubicBezTo>
                <a:cubicBezTo>
                  <a:pt x="36" y="41"/>
                  <a:pt x="40" y="44"/>
                  <a:pt x="44" y="44"/>
                </a:cubicBezTo>
                <a:cubicBezTo>
                  <a:pt x="48" y="44"/>
                  <a:pt x="51" y="41"/>
                  <a:pt x="51" y="37"/>
                </a:cubicBezTo>
                <a:cubicBezTo>
                  <a:pt x="51" y="35"/>
                  <a:pt x="50" y="33"/>
                  <a:pt x="49" y="32"/>
                </a:cubicBezTo>
                <a:cubicBezTo>
                  <a:pt x="49" y="32"/>
                  <a:pt x="49" y="32"/>
                  <a:pt x="49" y="32"/>
                </a:cubicBezTo>
                <a:close/>
                <a:moveTo>
                  <a:pt x="23" y="19"/>
                </a:moveTo>
                <a:cubicBezTo>
                  <a:pt x="23" y="19"/>
                  <a:pt x="23" y="19"/>
                  <a:pt x="23" y="19"/>
                </a:cubicBezTo>
                <a:cubicBezTo>
                  <a:pt x="7" y="19"/>
                  <a:pt x="7" y="19"/>
                  <a:pt x="7" y="19"/>
                </a:cubicBezTo>
                <a:cubicBezTo>
                  <a:pt x="7" y="64"/>
                  <a:pt x="7" y="64"/>
                  <a:pt x="7" y="64"/>
                </a:cubicBezTo>
                <a:cubicBezTo>
                  <a:pt x="81" y="64"/>
                  <a:pt x="81" y="64"/>
                  <a:pt x="81" y="64"/>
                </a:cubicBezTo>
                <a:cubicBezTo>
                  <a:pt x="81" y="19"/>
                  <a:pt x="81" y="19"/>
                  <a:pt x="81" y="19"/>
                </a:cubicBezTo>
                <a:cubicBezTo>
                  <a:pt x="65" y="19"/>
                  <a:pt x="65" y="19"/>
                  <a:pt x="65" y="19"/>
                </a:cubicBezTo>
                <a:cubicBezTo>
                  <a:pt x="65" y="19"/>
                  <a:pt x="65" y="19"/>
                  <a:pt x="65" y="19"/>
                </a:cubicBezTo>
                <a:cubicBezTo>
                  <a:pt x="63" y="19"/>
                  <a:pt x="62" y="18"/>
                  <a:pt x="61" y="17"/>
                </a:cubicBezTo>
                <a:cubicBezTo>
                  <a:pt x="58" y="7"/>
                  <a:pt x="58" y="7"/>
                  <a:pt x="58" y="7"/>
                </a:cubicBezTo>
                <a:cubicBezTo>
                  <a:pt x="30" y="7"/>
                  <a:pt x="30" y="7"/>
                  <a:pt x="30" y="7"/>
                </a:cubicBezTo>
                <a:cubicBezTo>
                  <a:pt x="26" y="17"/>
                  <a:pt x="26" y="17"/>
                  <a:pt x="26" y="17"/>
                </a:cubicBezTo>
                <a:cubicBezTo>
                  <a:pt x="26" y="18"/>
                  <a:pt x="24" y="19"/>
                  <a:pt x="23" y="19"/>
                </a:cubicBezTo>
                <a:close/>
                <a:moveTo>
                  <a:pt x="44" y="14"/>
                </a:moveTo>
                <a:cubicBezTo>
                  <a:pt x="44" y="14"/>
                  <a:pt x="44" y="14"/>
                  <a:pt x="44" y="14"/>
                </a:cubicBezTo>
                <a:cubicBezTo>
                  <a:pt x="56" y="14"/>
                  <a:pt x="67" y="24"/>
                  <a:pt x="67" y="37"/>
                </a:cubicBezTo>
                <a:cubicBezTo>
                  <a:pt x="67" y="50"/>
                  <a:pt x="56" y="60"/>
                  <a:pt x="44" y="60"/>
                </a:cubicBezTo>
                <a:cubicBezTo>
                  <a:pt x="31" y="60"/>
                  <a:pt x="20" y="50"/>
                  <a:pt x="20" y="37"/>
                </a:cubicBezTo>
                <a:cubicBezTo>
                  <a:pt x="20" y="24"/>
                  <a:pt x="31" y="14"/>
                  <a:pt x="44" y="14"/>
                </a:cubicBezTo>
                <a:close/>
                <a:moveTo>
                  <a:pt x="44" y="21"/>
                </a:moveTo>
                <a:cubicBezTo>
                  <a:pt x="44" y="21"/>
                  <a:pt x="44" y="21"/>
                  <a:pt x="44" y="21"/>
                </a:cubicBezTo>
                <a:cubicBezTo>
                  <a:pt x="35" y="21"/>
                  <a:pt x="27" y="28"/>
                  <a:pt x="27" y="37"/>
                </a:cubicBezTo>
                <a:cubicBezTo>
                  <a:pt x="27" y="46"/>
                  <a:pt x="35" y="54"/>
                  <a:pt x="44" y="54"/>
                </a:cubicBezTo>
                <a:cubicBezTo>
                  <a:pt x="53" y="54"/>
                  <a:pt x="60" y="46"/>
                  <a:pt x="60" y="37"/>
                </a:cubicBezTo>
                <a:cubicBezTo>
                  <a:pt x="60" y="28"/>
                  <a:pt x="53" y="21"/>
                  <a:pt x="44" y="21"/>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22" name="Freeform 19"/>
          <p:cNvSpPr>
            <a:spLocks noEditPoints="1"/>
          </p:cNvSpPr>
          <p:nvPr/>
        </p:nvSpPr>
        <p:spPr bwMode="auto">
          <a:xfrm>
            <a:off x="2561479" y="3354034"/>
            <a:ext cx="294756" cy="239712"/>
          </a:xfrm>
          <a:custGeom>
            <a:avLst/>
            <a:gdLst>
              <a:gd name="T0" fmla="*/ 80 w 104"/>
              <a:gd name="T1" fmla="*/ 19 h 85"/>
              <a:gd name="T2" fmla="*/ 93 w 104"/>
              <a:gd name="T3" fmla="*/ 50 h 85"/>
              <a:gd name="T4" fmla="*/ 104 w 104"/>
              <a:gd name="T5" fmla="*/ 68 h 85"/>
              <a:gd name="T6" fmla="*/ 98 w 104"/>
              <a:gd name="T7" fmla="*/ 80 h 85"/>
              <a:gd name="T8" fmla="*/ 94 w 104"/>
              <a:gd name="T9" fmla="*/ 82 h 85"/>
              <a:gd name="T10" fmla="*/ 13 w 104"/>
              <a:gd name="T11" fmla="*/ 85 h 85"/>
              <a:gd name="T12" fmla="*/ 10 w 104"/>
              <a:gd name="T13" fmla="*/ 80 h 85"/>
              <a:gd name="T14" fmla="*/ 1 w 104"/>
              <a:gd name="T15" fmla="*/ 78 h 85"/>
              <a:gd name="T16" fmla="*/ 1 w 104"/>
              <a:gd name="T17" fmla="*/ 60 h 85"/>
              <a:gd name="T18" fmla="*/ 5 w 104"/>
              <a:gd name="T19" fmla="*/ 37 h 85"/>
              <a:gd name="T20" fmla="*/ 29 w 104"/>
              <a:gd name="T21" fmla="*/ 20 h 85"/>
              <a:gd name="T22" fmla="*/ 62 w 104"/>
              <a:gd name="T23" fmla="*/ 78 h 85"/>
              <a:gd name="T24" fmla="*/ 62 w 104"/>
              <a:gd name="T25" fmla="*/ 75 h 85"/>
              <a:gd name="T26" fmla="*/ 66 w 104"/>
              <a:gd name="T27" fmla="*/ 63 h 85"/>
              <a:gd name="T28" fmla="*/ 75 w 104"/>
              <a:gd name="T29" fmla="*/ 71 h 85"/>
              <a:gd name="T30" fmla="*/ 74 w 104"/>
              <a:gd name="T31" fmla="*/ 57 h 85"/>
              <a:gd name="T32" fmla="*/ 72 w 104"/>
              <a:gd name="T33" fmla="*/ 53 h 85"/>
              <a:gd name="T34" fmla="*/ 71 w 104"/>
              <a:gd name="T35" fmla="*/ 53 h 85"/>
              <a:gd name="T36" fmla="*/ 70 w 104"/>
              <a:gd name="T37" fmla="*/ 51 h 85"/>
              <a:gd name="T38" fmla="*/ 41 w 104"/>
              <a:gd name="T39" fmla="*/ 44 h 85"/>
              <a:gd name="T40" fmla="*/ 32 w 104"/>
              <a:gd name="T41" fmla="*/ 53 h 85"/>
              <a:gd name="T42" fmla="*/ 32 w 104"/>
              <a:gd name="T43" fmla="*/ 53 h 85"/>
              <a:gd name="T44" fmla="*/ 29 w 104"/>
              <a:gd name="T45" fmla="*/ 64 h 85"/>
              <a:gd name="T46" fmla="*/ 37 w 104"/>
              <a:gd name="T47" fmla="*/ 72 h 85"/>
              <a:gd name="T48" fmla="*/ 41 w 104"/>
              <a:gd name="T49" fmla="*/ 63 h 85"/>
              <a:gd name="T50" fmla="*/ 41 w 104"/>
              <a:gd name="T51" fmla="*/ 75 h 85"/>
              <a:gd name="T52" fmla="*/ 52 w 104"/>
              <a:gd name="T53" fmla="*/ 40 h 85"/>
              <a:gd name="T54" fmla="*/ 52 w 104"/>
              <a:gd name="T55" fmla="*/ 7 h 85"/>
              <a:gd name="T56" fmla="*/ 17 w 104"/>
              <a:gd name="T57" fmla="*/ 78 h 85"/>
              <a:gd name="T58" fmla="*/ 23 w 104"/>
              <a:gd name="T59" fmla="*/ 76 h 85"/>
              <a:gd name="T60" fmla="*/ 23 w 104"/>
              <a:gd name="T61" fmla="*/ 56 h 85"/>
              <a:gd name="T62" fmla="*/ 8 w 104"/>
              <a:gd name="T63" fmla="*/ 63 h 85"/>
              <a:gd name="T64" fmla="*/ 7 w 104"/>
              <a:gd name="T65" fmla="*/ 73 h 85"/>
              <a:gd name="T66" fmla="*/ 15 w 104"/>
              <a:gd name="T67" fmla="*/ 65 h 85"/>
              <a:gd name="T68" fmla="*/ 29 w 104"/>
              <a:gd name="T69" fmla="*/ 27 h 85"/>
              <a:gd name="T70" fmla="*/ 24 w 104"/>
              <a:gd name="T71" fmla="*/ 25 h 85"/>
              <a:gd name="T72" fmla="*/ 15 w 104"/>
              <a:gd name="T73" fmla="*/ 45 h 85"/>
              <a:gd name="T74" fmla="*/ 26 w 104"/>
              <a:gd name="T75" fmla="*/ 49 h 85"/>
              <a:gd name="T76" fmla="*/ 36 w 104"/>
              <a:gd name="T77" fmla="*/ 40 h 85"/>
              <a:gd name="T78" fmla="*/ 35 w 104"/>
              <a:gd name="T79" fmla="*/ 39 h 85"/>
              <a:gd name="T80" fmla="*/ 29 w 104"/>
              <a:gd name="T81" fmla="*/ 27 h 85"/>
              <a:gd name="T82" fmla="*/ 87 w 104"/>
              <a:gd name="T83" fmla="*/ 78 h 85"/>
              <a:gd name="T84" fmla="*/ 89 w 104"/>
              <a:gd name="T85" fmla="*/ 65 h 85"/>
              <a:gd name="T86" fmla="*/ 97 w 104"/>
              <a:gd name="T87" fmla="*/ 73 h 85"/>
              <a:gd name="T88" fmla="*/ 96 w 104"/>
              <a:gd name="T89" fmla="*/ 63 h 85"/>
              <a:gd name="T90" fmla="*/ 88 w 104"/>
              <a:gd name="T91" fmla="*/ 54 h 85"/>
              <a:gd name="T92" fmla="*/ 82 w 104"/>
              <a:gd name="T93" fmla="*/ 71 h 85"/>
              <a:gd name="T94" fmla="*/ 87 w 104"/>
              <a:gd name="T95" fmla="*/ 78 h 85"/>
              <a:gd name="T96" fmla="*/ 75 w 104"/>
              <a:gd name="T97" fmla="*/ 27 h 85"/>
              <a:gd name="T98" fmla="*/ 75 w 104"/>
              <a:gd name="T99" fmla="*/ 27 h 85"/>
              <a:gd name="T100" fmla="*/ 68 w 104"/>
              <a:gd name="T101" fmla="*/ 39 h 85"/>
              <a:gd name="T102" fmla="*/ 74 w 104"/>
              <a:gd name="T103" fmla="*/ 46 h 85"/>
              <a:gd name="T104" fmla="*/ 78 w 104"/>
              <a:gd name="T105" fmla="*/ 49 h 85"/>
              <a:gd name="T106" fmla="*/ 88 w 104"/>
              <a:gd name="T107" fmla="*/ 45 h 85"/>
              <a:gd name="T108" fmla="*/ 80 w 104"/>
              <a:gd name="T109" fmla="*/ 2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85">
                <a:moveTo>
                  <a:pt x="52" y="0"/>
                </a:moveTo>
                <a:cubicBezTo>
                  <a:pt x="63" y="0"/>
                  <a:pt x="73" y="8"/>
                  <a:pt x="75" y="20"/>
                </a:cubicBezTo>
                <a:cubicBezTo>
                  <a:pt x="76" y="19"/>
                  <a:pt x="78" y="19"/>
                  <a:pt x="80" y="19"/>
                </a:cubicBezTo>
                <a:cubicBezTo>
                  <a:pt x="85" y="19"/>
                  <a:pt x="90" y="21"/>
                  <a:pt x="93" y="24"/>
                </a:cubicBezTo>
                <a:cubicBezTo>
                  <a:pt x="96" y="27"/>
                  <a:pt x="98" y="32"/>
                  <a:pt x="98" y="37"/>
                </a:cubicBezTo>
                <a:cubicBezTo>
                  <a:pt x="98" y="42"/>
                  <a:pt x="97" y="46"/>
                  <a:pt x="93" y="50"/>
                </a:cubicBezTo>
                <a:cubicBezTo>
                  <a:pt x="98" y="54"/>
                  <a:pt x="98" y="54"/>
                  <a:pt x="98" y="54"/>
                </a:cubicBezTo>
                <a:cubicBezTo>
                  <a:pt x="100" y="56"/>
                  <a:pt x="101" y="58"/>
                  <a:pt x="102" y="60"/>
                </a:cubicBezTo>
                <a:cubicBezTo>
                  <a:pt x="103" y="63"/>
                  <a:pt x="104" y="65"/>
                  <a:pt x="104" y="68"/>
                </a:cubicBezTo>
                <a:cubicBezTo>
                  <a:pt x="104" y="74"/>
                  <a:pt x="104" y="74"/>
                  <a:pt x="104" y="74"/>
                </a:cubicBezTo>
                <a:cubicBezTo>
                  <a:pt x="104" y="75"/>
                  <a:pt x="103" y="77"/>
                  <a:pt x="102" y="78"/>
                </a:cubicBezTo>
                <a:cubicBezTo>
                  <a:pt x="102" y="79"/>
                  <a:pt x="100" y="80"/>
                  <a:pt x="98" y="80"/>
                </a:cubicBezTo>
                <a:cubicBezTo>
                  <a:pt x="98" y="80"/>
                  <a:pt x="98" y="80"/>
                  <a:pt x="98" y="80"/>
                </a:cubicBezTo>
                <a:cubicBezTo>
                  <a:pt x="94" y="80"/>
                  <a:pt x="94" y="80"/>
                  <a:pt x="94" y="80"/>
                </a:cubicBezTo>
                <a:cubicBezTo>
                  <a:pt x="94" y="82"/>
                  <a:pt x="94" y="82"/>
                  <a:pt x="94" y="82"/>
                </a:cubicBezTo>
                <a:cubicBezTo>
                  <a:pt x="94" y="84"/>
                  <a:pt x="92" y="85"/>
                  <a:pt x="90" y="85"/>
                </a:cubicBezTo>
                <a:cubicBezTo>
                  <a:pt x="90" y="85"/>
                  <a:pt x="90" y="85"/>
                  <a:pt x="90" y="85"/>
                </a:cubicBezTo>
                <a:cubicBezTo>
                  <a:pt x="13" y="85"/>
                  <a:pt x="13" y="85"/>
                  <a:pt x="13" y="85"/>
                </a:cubicBezTo>
                <a:cubicBezTo>
                  <a:pt x="13" y="85"/>
                  <a:pt x="13" y="85"/>
                  <a:pt x="13" y="85"/>
                </a:cubicBezTo>
                <a:cubicBezTo>
                  <a:pt x="11" y="85"/>
                  <a:pt x="10" y="84"/>
                  <a:pt x="10" y="82"/>
                </a:cubicBezTo>
                <a:cubicBezTo>
                  <a:pt x="10" y="80"/>
                  <a:pt x="10" y="80"/>
                  <a:pt x="10" y="80"/>
                </a:cubicBezTo>
                <a:cubicBezTo>
                  <a:pt x="6" y="80"/>
                  <a:pt x="6" y="80"/>
                  <a:pt x="6" y="80"/>
                </a:cubicBezTo>
                <a:cubicBezTo>
                  <a:pt x="5" y="80"/>
                  <a:pt x="5" y="80"/>
                  <a:pt x="5" y="80"/>
                </a:cubicBezTo>
                <a:cubicBezTo>
                  <a:pt x="3" y="80"/>
                  <a:pt x="2" y="79"/>
                  <a:pt x="1" y="78"/>
                </a:cubicBezTo>
                <a:cubicBezTo>
                  <a:pt x="0" y="77"/>
                  <a:pt x="0" y="75"/>
                  <a:pt x="0" y="74"/>
                </a:cubicBezTo>
                <a:cubicBezTo>
                  <a:pt x="0" y="68"/>
                  <a:pt x="0" y="68"/>
                  <a:pt x="0" y="68"/>
                </a:cubicBezTo>
                <a:cubicBezTo>
                  <a:pt x="0" y="65"/>
                  <a:pt x="0" y="63"/>
                  <a:pt x="1" y="60"/>
                </a:cubicBezTo>
                <a:cubicBezTo>
                  <a:pt x="2" y="58"/>
                  <a:pt x="4" y="56"/>
                  <a:pt x="6" y="54"/>
                </a:cubicBezTo>
                <a:cubicBezTo>
                  <a:pt x="10" y="50"/>
                  <a:pt x="10" y="50"/>
                  <a:pt x="10" y="50"/>
                </a:cubicBezTo>
                <a:cubicBezTo>
                  <a:pt x="7" y="46"/>
                  <a:pt x="5" y="42"/>
                  <a:pt x="5" y="37"/>
                </a:cubicBezTo>
                <a:cubicBezTo>
                  <a:pt x="5" y="32"/>
                  <a:pt x="7" y="27"/>
                  <a:pt x="11" y="24"/>
                </a:cubicBezTo>
                <a:cubicBezTo>
                  <a:pt x="14" y="21"/>
                  <a:pt x="19" y="19"/>
                  <a:pt x="24" y="19"/>
                </a:cubicBezTo>
                <a:cubicBezTo>
                  <a:pt x="25" y="19"/>
                  <a:pt x="27" y="19"/>
                  <a:pt x="29" y="20"/>
                </a:cubicBezTo>
                <a:cubicBezTo>
                  <a:pt x="31" y="8"/>
                  <a:pt x="40" y="0"/>
                  <a:pt x="52" y="0"/>
                </a:cubicBezTo>
                <a:close/>
                <a:moveTo>
                  <a:pt x="62" y="78"/>
                </a:moveTo>
                <a:cubicBezTo>
                  <a:pt x="62" y="78"/>
                  <a:pt x="62" y="78"/>
                  <a:pt x="62" y="78"/>
                </a:cubicBezTo>
                <a:cubicBezTo>
                  <a:pt x="62" y="75"/>
                  <a:pt x="62" y="75"/>
                  <a:pt x="62" y="75"/>
                </a:cubicBezTo>
                <a:cubicBezTo>
                  <a:pt x="62" y="75"/>
                  <a:pt x="62" y="75"/>
                  <a:pt x="62" y="75"/>
                </a:cubicBezTo>
                <a:cubicBezTo>
                  <a:pt x="62" y="75"/>
                  <a:pt x="62" y="75"/>
                  <a:pt x="62" y="75"/>
                </a:cubicBezTo>
                <a:cubicBezTo>
                  <a:pt x="62" y="63"/>
                  <a:pt x="62" y="63"/>
                  <a:pt x="62" y="63"/>
                </a:cubicBezTo>
                <a:cubicBezTo>
                  <a:pt x="62" y="62"/>
                  <a:pt x="63" y="61"/>
                  <a:pt x="64" y="61"/>
                </a:cubicBezTo>
                <a:cubicBezTo>
                  <a:pt x="65" y="61"/>
                  <a:pt x="66" y="62"/>
                  <a:pt x="66" y="63"/>
                </a:cubicBezTo>
                <a:cubicBezTo>
                  <a:pt x="66" y="72"/>
                  <a:pt x="66" y="72"/>
                  <a:pt x="66" y="72"/>
                </a:cubicBezTo>
                <a:cubicBezTo>
                  <a:pt x="75" y="72"/>
                  <a:pt x="75" y="72"/>
                  <a:pt x="75" y="72"/>
                </a:cubicBezTo>
                <a:cubicBezTo>
                  <a:pt x="75" y="72"/>
                  <a:pt x="75" y="71"/>
                  <a:pt x="75" y="71"/>
                </a:cubicBezTo>
                <a:cubicBezTo>
                  <a:pt x="75" y="64"/>
                  <a:pt x="75" y="64"/>
                  <a:pt x="75" y="64"/>
                </a:cubicBezTo>
                <a:cubicBezTo>
                  <a:pt x="75" y="61"/>
                  <a:pt x="75" y="59"/>
                  <a:pt x="74" y="57"/>
                </a:cubicBezTo>
                <a:cubicBezTo>
                  <a:pt x="74" y="57"/>
                  <a:pt x="74" y="57"/>
                  <a:pt x="74" y="57"/>
                </a:cubicBezTo>
                <a:cubicBezTo>
                  <a:pt x="74" y="57"/>
                  <a:pt x="74" y="57"/>
                  <a:pt x="74" y="57"/>
                </a:cubicBezTo>
                <a:cubicBezTo>
                  <a:pt x="73" y="56"/>
                  <a:pt x="72" y="54"/>
                  <a:pt x="72" y="53"/>
                </a:cubicBezTo>
                <a:cubicBezTo>
                  <a:pt x="72" y="53"/>
                  <a:pt x="72" y="53"/>
                  <a:pt x="72" y="53"/>
                </a:cubicBezTo>
                <a:cubicBezTo>
                  <a:pt x="72" y="53"/>
                  <a:pt x="72" y="53"/>
                  <a:pt x="72" y="53"/>
                </a:cubicBezTo>
                <a:cubicBezTo>
                  <a:pt x="72" y="53"/>
                  <a:pt x="72" y="53"/>
                  <a:pt x="72" y="53"/>
                </a:cubicBezTo>
                <a:cubicBezTo>
                  <a:pt x="71" y="53"/>
                  <a:pt x="71" y="53"/>
                  <a:pt x="71" y="53"/>
                </a:cubicBezTo>
                <a:cubicBezTo>
                  <a:pt x="71" y="53"/>
                  <a:pt x="71" y="53"/>
                  <a:pt x="71" y="53"/>
                </a:cubicBezTo>
                <a:cubicBezTo>
                  <a:pt x="71" y="52"/>
                  <a:pt x="70" y="51"/>
                  <a:pt x="70" y="51"/>
                </a:cubicBezTo>
                <a:cubicBezTo>
                  <a:pt x="70" y="51"/>
                  <a:pt x="70" y="51"/>
                  <a:pt x="70" y="51"/>
                </a:cubicBezTo>
                <a:cubicBezTo>
                  <a:pt x="62" y="44"/>
                  <a:pt x="62" y="44"/>
                  <a:pt x="62" y="44"/>
                </a:cubicBezTo>
                <a:cubicBezTo>
                  <a:pt x="59" y="45"/>
                  <a:pt x="56" y="46"/>
                  <a:pt x="52" y="46"/>
                </a:cubicBezTo>
                <a:cubicBezTo>
                  <a:pt x="48" y="46"/>
                  <a:pt x="44" y="45"/>
                  <a:pt x="41" y="44"/>
                </a:cubicBezTo>
                <a:cubicBezTo>
                  <a:pt x="34" y="51"/>
                  <a:pt x="34" y="51"/>
                  <a:pt x="34" y="51"/>
                </a:cubicBezTo>
                <a:cubicBezTo>
                  <a:pt x="34" y="51"/>
                  <a:pt x="34" y="51"/>
                  <a:pt x="34" y="51"/>
                </a:cubicBezTo>
                <a:cubicBezTo>
                  <a:pt x="33" y="51"/>
                  <a:pt x="33" y="52"/>
                  <a:pt x="32" y="53"/>
                </a:cubicBezTo>
                <a:cubicBezTo>
                  <a:pt x="32" y="53"/>
                  <a:pt x="32" y="53"/>
                  <a:pt x="32" y="53"/>
                </a:cubicBezTo>
                <a:cubicBezTo>
                  <a:pt x="32" y="53"/>
                  <a:pt x="32" y="53"/>
                  <a:pt x="32" y="53"/>
                </a:cubicBezTo>
                <a:cubicBezTo>
                  <a:pt x="32" y="53"/>
                  <a:pt x="32" y="53"/>
                  <a:pt x="32" y="53"/>
                </a:cubicBezTo>
                <a:cubicBezTo>
                  <a:pt x="32" y="53"/>
                  <a:pt x="32" y="53"/>
                  <a:pt x="32" y="53"/>
                </a:cubicBezTo>
                <a:cubicBezTo>
                  <a:pt x="31" y="54"/>
                  <a:pt x="30" y="56"/>
                  <a:pt x="30" y="57"/>
                </a:cubicBezTo>
                <a:cubicBezTo>
                  <a:pt x="29" y="59"/>
                  <a:pt x="29" y="61"/>
                  <a:pt x="29" y="64"/>
                </a:cubicBezTo>
                <a:cubicBezTo>
                  <a:pt x="29" y="71"/>
                  <a:pt x="29" y="71"/>
                  <a:pt x="29" y="71"/>
                </a:cubicBezTo>
                <a:cubicBezTo>
                  <a:pt x="29" y="71"/>
                  <a:pt x="29" y="72"/>
                  <a:pt x="29" y="72"/>
                </a:cubicBezTo>
                <a:cubicBezTo>
                  <a:pt x="37" y="72"/>
                  <a:pt x="37" y="72"/>
                  <a:pt x="37" y="72"/>
                </a:cubicBezTo>
                <a:cubicBezTo>
                  <a:pt x="37" y="63"/>
                  <a:pt x="37" y="63"/>
                  <a:pt x="37" y="63"/>
                </a:cubicBezTo>
                <a:cubicBezTo>
                  <a:pt x="37" y="62"/>
                  <a:pt x="38" y="61"/>
                  <a:pt x="39" y="61"/>
                </a:cubicBezTo>
                <a:cubicBezTo>
                  <a:pt x="41" y="61"/>
                  <a:pt x="41" y="62"/>
                  <a:pt x="41" y="63"/>
                </a:cubicBezTo>
                <a:cubicBezTo>
                  <a:pt x="41" y="75"/>
                  <a:pt x="41" y="75"/>
                  <a:pt x="41" y="75"/>
                </a:cubicBezTo>
                <a:cubicBezTo>
                  <a:pt x="41" y="75"/>
                  <a:pt x="41" y="75"/>
                  <a:pt x="41" y="75"/>
                </a:cubicBezTo>
                <a:cubicBezTo>
                  <a:pt x="41" y="75"/>
                  <a:pt x="41" y="75"/>
                  <a:pt x="41" y="75"/>
                </a:cubicBezTo>
                <a:cubicBezTo>
                  <a:pt x="41" y="78"/>
                  <a:pt x="41" y="78"/>
                  <a:pt x="41" y="78"/>
                </a:cubicBezTo>
                <a:cubicBezTo>
                  <a:pt x="62" y="78"/>
                  <a:pt x="62" y="78"/>
                  <a:pt x="62" y="78"/>
                </a:cubicBezTo>
                <a:close/>
                <a:moveTo>
                  <a:pt x="52" y="40"/>
                </a:moveTo>
                <a:cubicBezTo>
                  <a:pt x="52" y="40"/>
                  <a:pt x="52" y="40"/>
                  <a:pt x="52" y="40"/>
                </a:cubicBezTo>
                <a:cubicBezTo>
                  <a:pt x="61" y="40"/>
                  <a:pt x="68" y="32"/>
                  <a:pt x="68" y="23"/>
                </a:cubicBezTo>
                <a:cubicBezTo>
                  <a:pt x="68" y="14"/>
                  <a:pt x="61" y="7"/>
                  <a:pt x="52" y="7"/>
                </a:cubicBezTo>
                <a:cubicBezTo>
                  <a:pt x="43" y="7"/>
                  <a:pt x="35" y="14"/>
                  <a:pt x="35" y="23"/>
                </a:cubicBezTo>
                <a:cubicBezTo>
                  <a:pt x="35" y="32"/>
                  <a:pt x="43" y="40"/>
                  <a:pt x="52" y="40"/>
                </a:cubicBezTo>
                <a:close/>
                <a:moveTo>
                  <a:pt x="17" y="78"/>
                </a:moveTo>
                <a:cubicBezTo>
                  <a:pt x="17" y="78"/>
                  <a:pt x="17" y="78"/>
                  <a:pt x="17" y="78"/>
                </a:cubicBezTo>
                <a:cubicBezTo>
                  <a:pt x="26" y="78"/>
                  <a:pt x="26" y="78"/>
                  <a:pt x="26" y="78"/>
                </a:cubicBezTo>
                <a:cubicBezTo>
                  <a:pt x="25" y="78"/>
                  <a:pt x="24" y="77"/>
                  <a:pt x="23" y="76"/>
                </a:cubicBezTo>
                <a:cubicBezTo>
                  <a:pt x="22" y="75"/>
                  <a:pt x="22" y="73"/>
                  <a:pt x="22" y="71"/>
                </a:cubicBezTo>
                <a:cubicBezTo>
                  <a:pt x="22" y="64"/>
                  <a:pt x="22" y="64"/>
                  <a:pt x="22" y="64"/>
                </a:cubicBezTo>
                <a:cubicBezTo>
                  <a:pt x="22" y="61"/>
                  <a:pt x="22" y="58"/>
                  <a:pt x="23" y="56"/>
                </a:cubicBezTo>
                <a:cubicBezTo>
                  <a:pt x="21" y="55"/>
                  <a:pt x="18" y="55"/>
                  <a:pt x="16" y="54"/>
                </a:cubicBezTo>
                <a:cubicBezTo>
                  <a:pt x="11" y="59"/>
                  <a:pt x="11" y="59"/>
                  <a:pt x="11" y="59"/>
                </a:cubicBezTo>
                <a:cubicBezTo>
                  <a:pt x="9" y="60"/>
                  <a:pt x="8" y="61"/>
                  <a:pt x="8" y="63"/>
                </a:cubicBezTo>
                <a:cubicBezTo>
                  <a:pt x="8" y="63"/>
                  <a:pt x="8" y="63"/>
                  <a:pt x="8" y="63"/>
                </a:cubicBezTo>
                <a:cubicBezTo>
                  <a:pt x="7" y="65"/>
                  <a:pt x="7" y="66"/>
                  <a:pt x="7" y="68"/>
                </a:cubicBezTo>
                <a:cubicBezTo>
                  <a:pt x="7" y="73"/>
                  <a:pt x="7" y="73"/>
                  <a:pt x="7" y="73"/>
                </a:cubicBezTo>
                <a:cubicBezTo>
                  <a:pt x="13" y="73"/>
                  <a:pt x="13" y="73"/>
                  <a:pt x="13" y="73"/>
                </a:cubicBezTo>
                <a:cubicBezTo>
                  <a:pt x="13" y="67"/>
                  <a:pt x="13" y="67"/>
                  <a:pt x="13" y="67"/>
                </a:cubicBezTo>
                <a:cubicBezTo>
                  <a:pt x="13" y="66"/>
                  <a:pt x="13" y="65"/>
                  <a:pt x="15" y="65"/>
                </a:cubicBezTo>
                <a:cubicBezTo>
                  <a:pt x="16" y="65"/>
                  <a:pt x="17" y="66"/>
                  <a:pt x="17" y="67"/>
                </a:cubicBezTo>
                <a:cubicBezTo>
                  <a:pt x="17" y="78"/>
                  <a:pt x="17" y="78"/>
                  <a:pt x="17" y="78"/>
                </a:cubicBezTo>
                <a:close/>
                <a:moveTo>
                  <a:pt x="29" y="27"/>
                </a:moveTo>
                <a:cubicBezTo>
                  <a:pt x="29" y="27"/>
                  <a:pt x="29" y="27"/>
                  <a:pt x="29" y="27"/>
                </a:cubicBezTo>
                <a:cubicBezTo>
                  <a:pt x="28" y="27"/>
                  <a:pt x="28" y="26"/>
                  <a:pt x="27" y="26"/>
                </a:cubicBezTo>
                <a:cubicBezTo>
                  <a:pt x="26" y="26"/>
                  <a:pt x="25" y="25"/>
                  <a:pt x="24" y="25"/>
                </a:cubicBezTo>
                <a:cubicBezTo>
                  <a:pt x="20" y="25"/>
                  <a:pt x="17" y="27"/>
                  <a:pt x="15" y="29"/>
                </a:cubicBezTo>
                <a:cubicBezTo>
                  <a:pt x="13" y="31"/>
                  <a:pt x="12" y="34"/>
                  <a:pt x="12" y="37"/>
                </a:cubicBezTo>
                <a:cubicBezTo>
                  <a:pt x="12" y="40"/>
                  <a:pt x="13" y="43"/>
                  <a:pt x="15" y="45"/>
                </a:cubicBezTo>
                <a:cubicBezTo>
                  <a:pt x="15" y="45"/>
                  <a:pt x="15" y="45"/>
                  <a:pt x="15" y="45"/>
                </a:cubicBezTo>
                <a:cubicBezTo>
                  <a:pt x="17" y="47"/>
                  <a:pt x="20" y="49"/>
                  <a:pt x="24" y="49"/>
                </a:cubicBezTo>
                <a:cubicBezTo>
                  <a:pt x="24" y="49"/>
                  <a:pt x="25" y="49"/>
                  <a:pt x="26" y="49"/>
                </a:cubicBezTo>
                <a:cubicBezTo>
                  <a:pt x="26" y="48"/>
                  <a:pt x="27" y="48"/>
                  <a:pt x="27" y="48"/>
                </a:cubicBezTo>
                <a:cubicBezTo>
                  <a:pt x="28" y="47"/>
                  <a:pt x="29" y="47"/>
                  <a:pt x="29" y="46"/>
                </a:cubicBezTo>
                <a:cubicBezTo>
                  <a:pt x="36" y="40"/>
                  <a:pt x="36" y="40"/>
                  <a:pt x="36" y="40"/>
                </a:cubicBezTo>
                <a:cubicBezTo>
                  <a:pt x="36" y="39"/>
                  <a:pt x="36" y="39"/>
                  <a:pt x="36" y="39"/>
                </a:cubicBezTo>
                <a:cubicBezTo>
                  <a:pt x="36" y="39"/>
                  <a:pt x="36" y="39"/>
                  <a:pt x="36" y="39"/>
                </a:cubicBezTo>
                <a:cubicBezTo>
                  <a:pt x="35" y="39"/>
                  <a:pt x="35" y="39"/>
                  <a:pt x="35" y="39"/>
                </a:cubicBezTo>
                <a:cubicBezTo>
                  <a:pt x="32" y="36"/>
                  <a:pt x="30" y="33"/>
                  <a:pt x="29" y="28"/>
                </a:cubicBezTo>
                <a:cubicBezTo>
                  <a:pt x="29" y="28"/>
                  <a:pt x="29" y="28"/>
                  <a:pt x="29" y="27"/>
                </a:cubicBezTo>
                <a:cubicBezTo>
                  <a:pt x="29" y="27"/>
                  <a:pt x="29" y="27"/>
                  <a:pt x="29" y="27"/>
                </a:cubicBezTo>
                <a:cubicBezTo>
                  <a:pt x="29" y="27"/>
                  <a:pt x="29" y="27"/>
                  <a:pt x="29" y="27"/>
                </a:cubicBezTo>
                <a:cubicBezTo>
                  <a:pt x="29" y="27"/>
                  <a:pt x="29" y="27"/>
                  <a:pt x="29" y="27"/>
                </a:cubicBezTo>
                <a:close/>
                <a:moveTo>
                  <a:pt x="87" y="78"/>
                </a:moveTo>
                <a:cubicBezTo>
                  <a:pt x="87" y="78"/>
                  <a:pt x="87" y="78"/>
                  <a:pt x="87" y="78"/>
                </a:cubicBezTo>
                <a:cubicBezTo>
                  <a:pt x="87" y="67"/>
                  <a:pt x="87" y="67"/>
                  <a:pt x="87" y="67"/>
                </a:cubicBezTo>
                <a:cubicBezTo>
                  <a:pt x="87" y="66"/>
                  <a:pt x="88" y="65"/>
                  <a:pt x="89" y="65"/>
                </a:cubicBezTo>
                <a:cubicBezTo>
                  <a:pt x="90" y="65"/>
                  <a:pt x="91" y="66"/>
                  <a:pt x="91" y="67"/>
                </a:cubicBezTo>
                <a:cubicBezTo>
                  <a:pt x="91" y="73"/>
                  <a:pt x="91" y="73"/>
                  <a:pt x="91" y="73"/>
                </a:cubicBezTo>
                <a:cubicBezTo>
                  <a:pt x="97" y="73"/>
                  <a:pt x="97" y="73"/>
                  <a:pt x="97" y="73"/>
                </a:cubicBezTo>
                <a:cubicBezTo>
                  <a:pt x="97" y="68"/>
                  <a:pt x="97" y="68"/>
                  <a:pt x="97" y="68"/>
                </a:cubicBezTo>
                <a:cubicBezTo>
                  <a:pt x="97" y="66"/>
                  <a:pt x="97" y="65"/>
                  <a:pt x="96" y="63"/>
                </a:cubicBezTo>
                <a:cubicBezTo>
                  <a:pt x="96" y="63"/>
                  <a:pt x="96" y="63"/>
                  <a:pt x="96" y="63"/>
                </a:cubicBezTo>
                <a:cubicBezTo>
                  <a:pt x="96" y="63"/>
                  <a:pt x="96" y="63"/>
                  <a:pt x="96" y="63"/>
                </a:cubicBezTo>
                <a:cubicBezTo>
                  <a:pt x="95" y="61"/>
                  <a:pt x="94" y="60"/>
                  <a:pt x="93" y="59"/>
                </a:cubicBezTo>
                <a:cubicBezTo>
                  <a:pt x="88" y="54"/>
                  <a:pt x="88" y="54"/>
                  <a:pt x="88" y="54"/>
                </a:cubicBezTo>
                <a:cubicBezTo>
                  <a:pt x="86" y="55"/>
                  <a:pt x="83" y="55"/>
                  <a:pt x="80" y="56"/>
                </a:cubicBezTo>
                <a:cubicBezTo>
                  <a:pt x="81" y="58"/>
                  <a:pt x="82" y="61"/>
                  <a:pt x="82" y="64"/>
                </a:cubicBezTo>
                <a:cubicBezTo>
                  <a:pt x="82" y="71"/>
                  <a:pt x="82" y="71"/>
                  <a:pt x="82" y="71"/>
                </a:cubicBezTo>
                <a:cubicBezTo>
                  <a:pt x="82" y="73"/>
                  <a:pt x="81" y="75"/>
                  <a:pt x="80" y="76"/>
                </a:cubicBezTo>
                <a:cubicBezTo>
                  <a:pt x="80" y="77"/>
                  <a:pt x="79" y="78"/>
                  <a:pt x="77" y="78"/>
                </a:cubicBezTo>
                <a:cubicBezTo>
                  <a:pt x="87" y="78"/>
                  <a:pt x="87" y="78"/>
                  <a:pt x="87" y="78"/>
                </a:cubicBezTo>
                <a:close/>
                <a:moveTo>
                  <a:pt x="75" y="27"/>
                </a:moveTo>
                <a:cubicBezTo>
                  <a:pt x="75" y="27"/>
                  <a:pt x="75" y="27"/>
                  <a:pt x="75" y="27"/>
                </a:cubicBezTo>
                <a:cubicBezTo>
                  <a:pt x="75" y="27"/>
                  <a:pt x="75" y="27"/>
                  <a:pt x="75" y="27"/>
                </a:cubicBezTo>
                <a:cubicBezTo>
                  <a:pt x="75" y="27"/>
                  <a:pt x="75" y="27"/>
                  <a:pt x="75" y="27"/>
                </a:cubicBezTo>
                <a:cubicBezTo>
                  <a:pt x="75" y="27"/>
                  <a:pt x="75" y="27"/>
                  <a:pt x="75" y="27"/>
                </a:cubicBezTo>
                <a:cubicBezTo>
                  <a:pt x="75" y="27"/>
                  <a:pt x="75" y="27"/>
                  <a:pt x="75" y="27"/>
                </a:cubicBezTo>
                <a:cubicBezTo>
                  <a:pt x="74" y="32"/>
                  <a:pt x="71" y="36"/>
                  <a:pt x="68" y="39"/>
                </a:cubicBezTo>
                <a:cubicBezTo>
                  <a:pt x="68" y="39"/>
                  <a:pt x="68" y="39"/>
                  <a:pt x="68" y="39"/>
                </a:cubicBezTo>
                <a:cubicBezTo>
                  <a:pt x="68" y="39"/>
                  <a:pt x="68" y="39"/>
                  <a:pt x="68" y="39"/>
                </a:cubicBezTo>
                <a:cubicBezTo>
                  <a:pt x="68" y="40"/>
                  <a:pt x="68" y="40"/>
                  <a:pt x="68" y="40"/>
                </a:cubicBezTo>
                <a:cubicBezTo>
                  <a:pt x="74" y="46"/>
                  <a:pt x="74" y="46"/>
                  <a:pt x="74" y="46"/>
                </a:cubicBezTo>
                <a:cubicBezTo>
                  <a:pt x="74" y="46"/>
                  <a:pt x="74" y="46"/>
                  <a:pt x="74" y="46"/>
                </a:cubicBezTo>
                <a:cubicBezTo>
                  <a:pt x="75" y="47"/>
                  <a:pt x="76" y="47"/>
                  <a:pt x="76" y="48"/>
                </a:cubicBezTo>
                <a:cubicBezTo>
                  <a:pt x="77" y="48"/>
                  <a:pt x="77" y="48"/>
                  <a:pt x="78" y="49"/>
                </a:cubicBezTo>
                <a:cubicBezTo>
                  <a:pt x="78" y="49"/>
                  <a:pt x="78" y="49"/>
                  <a:pt x="78" y="49"/>
                </a:cubicBezTo>
                <a:cubicBezTo>
                  <a:pt x="78" y="49"/>
                  <a:pt x="78" y="49"/>
                  <a:pt x="78" y="49"/>
                </a:cubicBezTo>
                <a:cubicBezTo>
                  <a:pt x="78" y="49"/>
                  <a:pt x="79" y="49"/>
                  <a:pt x="80" y="49"/>
                </a:cubicBezTo>
                <a:cubicBezTo>
                  <a:pt x="83" y="49"/>
                  <a:pt x="86" y="47"/>
                  <a:pt x="88" y="45"/>
                </a:cubicBezTo>
                <a:cubicBezTo>
                  <a:pt x="90" y="43"/>
                  <a:pt x="92" y="40"/>
                  <a:pt x="92" y="37"/>
                </a:cubicBezTo>
                <a:cubicBezTo>
                  <a:pt x="92" y="34"/>
                  <a:pt x="90" y="31"/>
                  <a:pt x="88" y="29"/>
                </a:cubicBezTo>
                <a:cubicBezTo>
                  <a:pt x="86" y="27"/>
                  <a:pt x="83" y="25"/>
                  <a:pt x="80" y="25"/>
                </a:cubicBezTo>
                <a:cubicBezTo>
                  <a:pt x="79" y="25"/>
                  <a:pt x="78" y="26"/>
                  <a:pt x="77" y="26"/>
                </a:cubicBezTo>
                <a:cubicBezTo>
                  <a:pt x="76" y="26"/>
                  <a:pt x="75" y="27"/>
                  <a:pt x="75" y="2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3" name="Freeform 20"/>
          <p:cNvSpPr>
            <a:spLocks noEditPoints="1"/>
          </p:cNvSpPr>
          <p:nvPr/>
        </p:nvSpPr>
        <p:spPr bwMode="auto">
          <a:xfrm>
            <a:off x="1860189" y="1173108"/>
            <a:ext cx="249224" cy="280462"/>
          </a:xfrm>
          <a:custGeom>
            <a:avLst/>
            <a:gdLst>
              <a:gd name="T0" fmla="*/ 73 w 88"/>
              <a:gd name="T1" fmla="*/ 22 h 99"/>
              <a:gd name="T2" fmla="*/ 81 w 88"/>
              <a:gd name="T3" fmla="*/ 18 h 99"/>
              <a:gd name="T4" fmla="*/ 77 w 88"/>
              <a:gd name="T5" fmla="*/ 27 h 99"/>
              <a:gd name="T6" fmla="*/ 75 w 88"/>
              <a:gd name="T7" fmla="*/ 86 h 99"/>
              <a:gd name="T8" fmla="*/ 44 w 88"/>
              <a:gd name="T9" fmla="*/ 99 h 99"/>
              <a:gd name="T10" fmla="*/ 13 w 88"/>
              <a:gd name="T11" fmla="*/ 86 h 99"/>
              <a:gd name="T12" fmla="*/ 13 w 88"/>
              <a:gd name="T13" fmla="*/ 24 h 99"/>
              <a:gd name="T14" fmla="*/ 13 w 88"/>
              <a:gd name="T15" fmla="*/ 24 h 99"/>
              <a:gd name="T16" fmla="*/ 41 w 88"/>
              <a:gd name="T17" fmla="*/ 6 h 99"/>
              <a:gd name="T18" fmla="*/ 34 w 88"/>
              <a:gd name="T19" fmla="*/ 3 h 99"/>
              <a:gd name="T20" fmla="*/ 51 w 88"/>
              <a:gd name="T21" fmla="*/ 0 h 99"/>
              <a:gd name="T22" fmla="*/ 51 w 88"/>
              <a:gd name="T23" fmla="*/ 6 h 99"/>
              <a:gd name="T24" fmla="*/ 48 w 88"/>
              <a:gd name="T25" fmla="*/ 12 h 99"/>
              <a:gd name="T26" fmla="*/ 56 w 88"/>
              <a:gd name="T27" fmla="*/ 57 h 99"/>
              <a:gd name="T28" fmla="*/ 60 w 88"/>
              <a:gd name="T29" fmla="*/ 31 h 99"/>
              <a:gd name="T30" fmla="*/ 37 w 88"/>
              <a:gd name="T31" fmla="*/ 46 h 99"/>
              <a:gd name="T32" fmla="*/ 36 w 88"/>
              <a:gd name="T33" fmla="*/ 47 h 99"/>
              <a:gd name="T34" fmla="*/ 33 w 88"/>
              <a:gd name="T35" fmla="*/ 56 h 99"/>
              <a:gd name="T36" fmla="*/ 33 w 88"/>
              <a:gd name="T37" fmla="*/ 58 h 99"/>
              <a:gd name="T38" fmla="*/ 34 w 88"/>
              <a:gd name="T39" fmla="*/ 60 h 99"/>
              <a:gd name="T40" fmla="*/ 39 w 88"/>
              <a:gd name="T41" fmla="*/ 65 h 99"/>
              <a:gd name="T42" fmla="*/ 41 w 88"/>
              <a:gd name="T43" fmla="*/ 66 h 99"/>
              <a:gd name="T44" fmla="*/ 43 w 88"/>
              <a:gd name="T45" fmla="*/ 67 h 99"/>
              <a:gd name="T46" fmla="*/ 44 w 88"/>
              <a:gd name="T47" fmla="*/ 67 h 99"/>
              <a:gd name="T48" fmla="*/ 45 w 88"/>
              <a:gd name="T49" fmla="*/ 67 h 99"/>
              <a:gd name="T50" fmla="*/ 47 w 88"/>
              <a:gd name="T51" fmla="*/ 66 h 99"/>
              <a:gd name="T52" fmla="*/ 54 w 88"/>
              <a:gd name="T53" fmla="*/ 61 h 99"/>
              <a:gd name="T54" fmla="*/ 56 w 88"/>
              <a:gd name="T55" fmla="*/ 57 h 99"/>
              <a:gd name="T56" fmla="*/ 48 w 88"/>
              <a:gd name="T57" fmla="*/ 49 h 99"/>
              <a:gd name="T58" fmla="*/ 40 w 88"/>
              <a:gd name="T59" fmla="*/ 62 h 99"/>
              <a:gd name="T60" fmla="*/ 48 w 88"/>
              <a:gd name="T61" fmla="*/ 49 h 99"/>
              <a:gd name="T62" fmla="*/ 46 w 88"/>
              <a:gd name="T63" fmla="*/ 52 h 99"/>
              <a:gd name="T64" fmla="*/ 43 w 88"/>
              <a:gd name="T65" fmla="*/ 58 h 99"/>
              <a:gd name="T66" fmla="*/ 46 w 88"/>
              <a:gd name="T67" fmla="*/ 52 h 99"/>
              <a:gd name="T68" fmla="*/ 64 w 88"/>
              <a:gd name="T69" fmla="*/ 32 h 99"/>
              <a:gd name="T70" fmla="*/ 58 w 88"/>
              <a:gd name="T71" fmla="*/ 61 h 99"/>
              <a:gd name="T72" fmla="*/ 45 w 88"/>
              <a:gd name="T73" fmla="*/ 71 h 99"/>
              <a:gd name="T74" fmla="*/ 44 w 88"/>
              <a:gd name="T75" fmla="*/ 71 h 99"/>
              <a:gd name="T76" fmla="*/ 42 w 88"/>
              <a:gd name="T77" fmla="*/ 71 h 99"/>
              <a:gd name="T78" fmla="*/ 39 w 88"/>
              <a:gd name="T79" fmla="*/ 70 h 99"/>
              <a:gd name="T80" fmla="*/ 29 w 88"/>
              <a:gd name="T81" fmla="*/ 59 h 99"/>
              <a:gd name="T82" fmla="*/ 29 w 88"/>
              <a:gd name="T83" fmla="*/ 56 h 99"/>
              <a:gd name="T84" fmla="*/ 33 w 88"/>
              <a:gd name="T85" fmla="*/ 45 h 99"/>
              <a:gd name="T86" fmla="*/ 34 w 88"/>
              <a:gd name="T87" fmla="*/ 44 h 99"/>
              <a:gd name="T88" fmla="*/ 35 w 88"/>
              <a:gd name="T89" fmla="*/ 43 h 99"/>
              <a:gd name="T90" fmla="*/ 55 w 88"/>
              <a:gd name="T91" fmla="*/ 26 h 99"/>
              <a:gd name="T92" fmla="*/ 60 w 88"/>
              <a:gd name="T93" fmla="*/ 26 h 99"/>
              <a:gd name="T94" fmla="*/ 61 w 88"/>
              <a:gd name="T95" fmla="*/ 26 h 99"/>
              <a:gd name="T96" fmla="*/ 62 w 88"/>
              <a:gd name="T97" fmla="*/ 27 h 99"/>
              <a:gd name="T98" fmla="*/ 64 w 88"/>
              <a:gd name="T99" fmla="*/ 32 h 99"/>
              <a:gd name="T100" fmla="*/ 70 w 88"/>
              <a:gd name="T101" fmla="*/ 29 h 99"/>
              <a:gd name="T102" fmla="*/ 18 w 88"/>
              <a:gd name="T103" fmla="*/ 29 h 99"/>
              <a:gd name="T104" fmla="*/ 18 w 88"/>
              <a:gd name="T105" fmla="*/ 81 h 99"/>
              <a:gd name="T106" fmla="*/ 70 w 88"/>
              <a:gd name="T107" fmla="*/ 82 h 99"/>
              <a:gd name="T108" fmla="*/ 81 w 88"/>
              <a:gd name="T109" fmla="*/ 55 h 99"/>
              <a:gd name="T110" fmla="*/ 70 w 88"/>
              <a:gd name="T111"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8" h="99">
                <a:moveTo>
                  <a:pt x="48" y="12"/>
                </a:moveTo>
                <a:cubicBezTo>
                  <a:pt x="57" y="12"/>
                  <a:pt x="66" y="16"/>
                  <a:pt x="73" y="22"/>
                </a:cubicBezTo>
                <a:cubicBezTo>
                  <a:pt x="76" y="18"/>
                  <a:pt x="76" y="18"/>
                  <a:pt x="76" y="18"/>
                </a:cubicBezTo>
                <a:cubicBezTo>
                  <a:pt x="78" y="17"/>
                  <a:pt x="80" y="17"/>
                  <a:pt x="81" y="18"/>
                </a:cubicBezTo>
                <a:cubicBezTo>
                  <a:pt x="83" y="20"/>
                  <a:pt x="83" y="22"/>
                  <a:pt x="81" y="23"/>
                </a:cubicBezTo>
                <a:cubicBezTo>
                  <a:pt x="77" y="27"/>
                  <a:pt x="77" y="27"/>
                  <a:pt x="77" y="27"/>
                </a:cubicBezTo>
                <a:cubicBezTo>
                  <a:pt x="84" y="34"/>
                  <a:pt x="88" y="44"/>
                  <a:pt x="88" y="55"/>
                </a:cubicBezTo>
                <a:cubicBezTo>
                  <a:pt x="88" y="67"/>
                  <a:pt x="83" y="78"/>
                  <a:pt x="75" y="86"/>
                </a:cubicBezTo>
                <a:cubicBezTo>
                  <a:pt x="75" y="86"/>
                  <a:pt x="75" y="86"/>
                  <a:pt x="75" y="86"/>
                </a:cubicBezTo>
                <a:cubicBezTo>
                  <a:pt x="67" y="94"/>
                  <a:pt x="56" y="99"/>
                  <a:pt x="44" y="99"/>
                </a:cubicBezTo>
                <a:cubicBezTo>
                  <a:pt x="32" y="99"/>
                  <a:pt x="21" y="94"/>
                  <a:pt x="13" y="86"/>
                </a:cubicBezTo>
                <a:cubicBezTo>
                  <a:pt x="13" y="86"/>
                  <a:pt x="13" y="86"/>
                  <a:pt x="13" y="86"/>
                </a:cubicBezTo>
                <a:cubicBezTo>
                  <a:pt x="5" y="78"/>
                  <a:pt x="0" y="67"/>
                  <a:pt x="0" y="55"/>
                </a:cubicBezTo>
                <a:cubicBezTo>
                  <a:pt x="0" y="43"/>
                  <a:pt x="5" y="32"/>
                  <a:pt x="13" y="24"/>
                </a:cubicBezTo>
                <a:cubicBezTo>
                  <a:pt x="13" y="24"/>
                  <a:pt x="13" y="24"/>
                  <a:pt x="13" y="24"/>
                </a:cubicBezTo>
                <a:cubicBezTo>
                  <a:pt x="13" y="24"/>
                  <a:pt x="13" y="24"/>
                  <a:pt x="13" y="24"/>
                </a:cubicBezTo>
                <a:cubicBezTo>
                  <a:pt x="20" y="17"/>
                  <a:pt x="30" y="12"/>
                  <a:pt x="41" y="12"/>
                </a:cubicBezTo>
                <a:cubicBezTo>
                  <a:pt x="41" y="6"/>
                  <a:pt x="41" y="6"/>
                  <a:pt x="41" y="6"/>
                </a:cubicBezTo>
                <a:cubicBezTo>
                  <a:pt x="37" y="6"/>
                  <a:pt x="37" y="6"/>
                  <a:pt x="37" y="6"/>
                </a:cubicBezTo>
                <a:cubicBezTo>
                  <a:pt x="35" y="6"/>
                  <a:pt x="34" y="5"/>
                  <a:pt x="34" y="3"/>
                </a:cubicBezTo>
                <a:cubicBezTo>
                  <a:pt x="34" y="1"/>
                  <a:pt x="35" y="0"/>
                  <a:pt x="37" y="0"/>
                </a:cubicBezTo>
                <a:cubicBezTo>
                  <a:pt x="51" y="0"/>
                  <a:pt x="51" y="0"/>
                  <a:pt x="51" y="0"/>
                </a:cubicBezTo>
                <a:cubicBezTo>
                  <a:pt x="53" y="0"/>
                  <a:pt x="55" y="1"/>
                  <a:pt x="55" y="3"/>
                </a:cubicBezTo>
                <a:cubicBezTo>
                  <a:pt x="55" y="5"/>
                  <a:pt x="53" y="6"/>
                  <a:pt x="51" y="6"/>
                </a:cubicBezTo>
                <a:cubicBezTo>
                  <a:pt x="48" y="6"/>
                  <a:pt x="48" y="6"/>
                  <a:pt x="48" y="6"/>
                </a:cubicBezTo>
                <a:cubicBezTo>
                  <a:pt x="48" y="12"/>
                  <a:pt x="48" y="12"/>
                  <a:pt x="48" y="12"/>
                </a:cubicBezTo>
                <a:close/>
                <a:moveTo>
                  <a:pt x="56" y="57"/>
                </a:moveTo>
                <a:cubicBezTo>
                  <a:pt x="56" y="57"/>
                  <a:pt x="56" y="57"/>
                  <a:pt x="56" y="57"/>
                </a:cubicBezTo>
                <a:cubicBezTo>
                  <a:pt x="56" y="56"/>
                  <a:pt x="56" y="56"/>
                  <a:pt x="56" y="56"/>
                </a:cubicBezTo>
                <a:cubicBezTo>
                  <a:pt x="60" y="31"/>
                  <a:pt x="60" y="31"/>
                  <a:pt x="60" y="31"/>
                </a:cubicBezTo>
                <a:cubicBezTo>
                  <a:pt x="60" y="30"/>
                  <a:pt x="58" y="29"/>
                  <a:pt x="57" y="30"/>
                </a:cubicBezTo>
                <a:cubicBezTo>
                  <a:pt x="37" y="46"/>
                  <a:pt x="37" y="46"/>
                  <a:pt x="37" y="46"/>
                </a:cubicBezTo>
                <a:cubicBezTo>
                  <a:pt x="37" y="46"/>
                  <a:pt x="37" y="46"/>
                  <a:pt x="37" y="46"/>
                </a:cubicBezTo>
                <a:cubicBezTo>
                  <a:pt x="37" y="46"/>
                  <a:pt x="37" y="47"/>
                  <a:pt x="36" y="47"/>
                </a:cubicBezTo>
                <a:cubicBezTo>
                  <a:pt x="36" y="47"/>
                  <a:pt x="36" y="47"/>
                  <a:pt x="36" y="47"/>
                </a:cubicBezTo>
                <a:cubicBezTo>
                  <a:pt x="34" y="49"/>
                  <a:pt x="33" y="53"/>
                  <a:pt x="33" y="56"/>
                </a:cubicBezTo>
                <a:cubicBezTo>
                  <a:pt x="33" y="56"/>
                  <a:pt x="33" y="57"/>
                  <a:pt x="33" y="57"/>
                </a:cubicBezTo>
                <a:cubicBezTo>
                  <a:pt x="33" y="57"/>
                  <a:pt x="33" y="58"/>
                  <a:pt x="33" y="58"/>
                </a:cubicBezTo>
                <a:cubicBezTo>
                  <a:pt x="33" y="59"/>
                  <a:pt x="33" y="59"/>
                  <a:pt x="33" y="59"/>
                </a:cubicBezTo>
                <a:cubicBezTo>
                  <a:pt x="34" y="59"/>
                  <a:pt x="34" y="60"/>
                  <a:pt x="34" y="60"/>
                </a:cubicBezTo>
                <a:cubicBezTo>
                  <a:pt x="34" y="60"/>
                  <a:pt x="34" y="61"/>
                  <a:pt x="34" y="61"/>
                </a:cubicBezTo>
                <a:cubicBezTo>
                  <a:pt x="35" y="63"/>
                  <a:pt x="37" y="64"/>
                  <a:pt x="39" y="65"/>
                </a:cubicBezTo>
                <a:cubicBezTo>
                  <a:pt x="39" y="65"/>
                  <a:pt x="39" y="65"/>
                  <a:pt x="40" y="66"/>
                </a:cubicBezTo>
                <a:cubicBezTo>
                  <a:pt x="40" y="66"/>
                  <a:pt x="40" y="66"/>
                  <a:pt x="41" y="66"/>
                </a:cubicBezTo>
                <a:cubicBezTo>
                  <a:pt x="41" y="66"/>
                  <a:pt x="41" y="66"/>
                  <a:pt x="42" y="66"/>
                </a:cubicBezTo>
                <a:cubicBezTo>
                  <a:pt x="42" y="66"/>
                  <a:pt x="42" y="66"/>
                  <a:pt x="43" y="67"/>
                </a:cubicBezTo>
                <a:cubicBezTo>
                  <a:pt x="43" y="67"/>
                  <a:pt x="43" y="67"/>
                  <a:pt x="43" y="67"/>
                </a:cubicBezTo>
                <a:cubicBezTo>
                  <a:pt x="43" y="67"/>
                  <a:pt x="44" y="67"/>
                  <a:pt x="44" y="67"/>
                </a:cubicBezTo>
                <a:cubicBezTo>
                  <a:pt x="44" y="67"/>
                  <a:pt x="44" y="67"/>
                  <a:pt x="44" y="67"/>
                </a:cubicBezTo>
                <a:cubicBezTo>
                  <a:pt x="44" y="67"/>
                  <a:pt x="45" y="67"/>
                  <a:pt x="45" y="67"/>
                </a:cubicBezTo>
                <a:cubicBezTo>
                  <a:pt x="45" y="67"/>
                  <a:pt x="46" y="67"/>
                  <a:pt x="46" y="66"/>
                </a:cubicBezTo>
                <a:cubicBezTo>
                  <a:pt x="46" y="66"/>
                  <a:pt x="47" y="66"/>
                  <a:pt x="47" y="66"/>
                </a:cubicBezTo>
                <a:cubicBezTo>
                  <a:pt x="50" y="66"/>
                  <a:pt x="52" y="64"/>
                  <a:pt x="53" y="62"/>
                </a:cubicBezTo>
                <a:cubicBezTo>
                  <a:pt x="54" y="62"/>
                  <a:pt x="54" y="61"/>
                  <a:pt x="54" y="61"/>
                </a:cubicBezTo>
                <a:cubicBezTo>
                  <a:pt x="55" y="60"/>
                  <a:pt x="55" y="58"/>
                  <a:pt x="56" y="57"/>
                </a:cubicBezTo>
                <a:cubicBezTo>
                  <a:pt x="56" y="57"/>
                  <a:pt x="56" y="57"/>
                  <a:pt x="56" y="57"/>
                </a:cubicBezTo>
                <a:close/>
                <a:moveTo>
                  <a:pt x="48" y="49"/>
                </a:moveTo>
                <a:cubicBezTo>
                  <a:pt x="48" y="49"/>
                  <a:pt x="48" y="49"/>
                  <a:pt x="48" y="49"/>
                </a:cubicBezTo>
                <a:cubicBezTo>
                  <a:pt x="51" y="51"/>
                  <a:pt x="53" y="55"/>
                  <a:pt x="51" y="59"/>
                </a:cubicBezTo>
                <a:cubicBezTo>
                  <a:pt x="49" y="62"/>
                  <a:pt x="44" y="64"/>
                  <a:pt x="40" y="62"/>
                </a:cubicBezTo>
                <a:cubicBezTo>
                  <a:pt x="37" y="60"/>
                  <a:pt x="36" y="55"/>
                  <a:pt x="38" y="51"/>
                </a:cubicBezTo>
                <a:cubicBezTo>
                  <a:pt x="40" y="48"/>
                  <a:pt x="44" y="47"/>
                  <a:pt x="48" y="49"/>
                </a:cubicBezTo>
                <a:close/>
                <a:moveTo>
                  <a:pt x="46" y="52"/>
                </a:moveTo>
                <a:cubicBezTo>
                  <a:pt x="46" y="52"/>
                  <a:pt x="46" y="52"/>
                  <a:pt x="46" y="52"/>
                </a:cubicBezTo>
                <a:cubicBezTo>
                  <a:pt x="44" y="51"/>
                  <a:pt x="42" y="52"/>
                  <a:pt x="41" y="53"/>
                </a:cubicBezTo>
                <a:cubicBezTo>
                  <a:pt x="40" y="55"/>
                  <a:pt x="41" y="57"/>
                  <a:pt x="43" y="58"/>
                </a:cubicBezTo>
                <a:cubicBezTo>
                  <a:pt x="44" y="59"/>
                  <a:pt x="46" y="58"/>
                  <a:pt x="47" y="57"/>
                </a:cubicBezTo>
                <a:cubicBezTo>
                  <a:pt x="48" y="55"/>
                  <a:pt x="47" y="53"/>
                  <a:pt x="46" y="52"/>
                </a:cubicBezTo>
                <a:close/>
                <a:moveTo>
                  <a:pt x="64" y="32"/>
                </a:moveTo>
                <a:cubicBezTo>
                  <a:pt x="64" y="32"/>
                  <a:pt x="64" y="32"/>
                  <a:pt x="64" y="32"/>
                </a:cubicBezTo>
                <a:cubicBezTo>
                  <a:pt x="60" y="57"/>
                  <a:pt x="60" y="57"/>
                  <a:pt x="60" y="57"/>
                </a:cubicBezTo>
                <a:cubicBezTo>
                  <a:pt x="59" y="59"/>
                  <a:pt x="59" y="60"/>
                  <a:pt x="58" y="61"/>
                </a:cubicBezTo>
                <a:cubicBezTo>
                  <a:pt x="56" y="66"/>
                  <a:pt x="52" y="70"/>
                  <a:pt x="47" y="70"/>
                </a:cubicBezTo>
                <a:cubicBezTo>
                  <a:pt x="46" y="71"/>
                  <a:pt x="46" y="71"/>
                  <a:pt x="45" y="71"/>
                </a:cubicBezTo>
                <a:cubicBezTo>
                  <a:pt x="45" y="71"/>
                  <a:pt x="44" y="71"/>
                  <a:pt x="44" y="71"/>
                </a:cubicBezTo>
                <a:cubicBezTo>
                  <a:pt x="44" y="71"/>
                  <a:pt x="44" y="71"/>
                  <a:pt x="44" y="71"/>
                </a:cubicBezTo>
                <a:cubicBezTo>
                  <a:pt x="43" y="71"/>
                  <a:pt x="43" y="71"/>
                  <a:pt x="42" y="71"/>
                </a:cubicBezTo>
                <a:cubicBezTo>
                  <a:pt x="42" y="71"/>
                  <a:pt x="42" y="71"/>
                  <a:pt x="42" y="71"/>
                </a:cubicBezTo>
                <a:cubicBezTo>
                  <a:pt x="42" y="71"/>
                  <a:pt x="41" y="70"/>
                  <a:pt x="41" y="70"/>
                </a:cubicBezTo>
                <a:cubicBezTo>
                  <a:pt x="40" y="70"/>
                  <a:pt x="40" y="70"/>
                  <a:pt x="39" y="70"/>
                </a:cubicBezTo>
                <a:cubicBezTo>
                  <a:pt x="35" y="68"/>
                  <a:pt x="31" y="65"/>
                  <a:pt x="30" y="61"/>
                </a:cubicBezTo>
                <a:cubicBezTo>
                  <a:pt x="30" y="60"/>
                  <a:pt x="29" y="60"/>
                  <a:pt x="29" y="59"/>
                </a:cubicBezTo>
                <a:cubicBezTo>
                  <a:pt x="29" y="59"/>
                  <a:pt x="29" y="58"/>
                  <a:pt x="29" y="58"/>
                </a:cubicBezTo>
                <a:cubicBezTo>
                  <a:pt x="29" y="57"/>
                  <a:pt x="29" y="57"/>
                  <a:pt x="29" y="56"/>
                </a:cubicBezTo>
                <a:cubicBezTo>
                  <a:pt x="28" y="53"/>
                  <a:pt x="30" y="49"/>
                  <a:pt x="32" y="46"/>
                </a:cubicBezTo>
                <a:cubicBezTo>
                  <a:pt x="32" y="46"/>
                  <a:pt x="32" y="45"/>
                  <a:pt x="33" y="45"/>
                </a:cubicBezTo>
                <a:cubicBezTo>
                  <a:pt x="33" y="45"/>
                  <a:pt x="33" y="44"/>
                  <a:pt x="34" y="44"/>
                </a:cubicBezTo>
                <a:cubicBezTo>
                  <a:pt x="34" y="44"/>
                  <a:pt x="34" y="44"/>
                  <a:pt x="34" y="44"/>
                </a:cubicBezTo>
                <a:cubicBezTo>
                  <a:pt x="34" y="43"/>
                  <a:pt x="34" y="43"/>
                  <a:pt x="35" y="43"/>
                </a:cubicBezTo>
                <a:cubicBezTo>
                  <a:pt x="35" y="43"/>
                  <a:pt x="35" y="43"/>
                  <a:pt x="35" y="43"/>
                </a:cubicBezTo>
                <a:cubicBezTo>
                  <a:pt x="55" y="27"/>
                  <a:pt x="55" y="27"/>
                  <a:pt x="55" y="27"/>
                </a:cubicBezTo>
                <a:cubicBezTo>
                  <a:pt x="55" y="27"/>
                  <a:pt x="55" y="27"/>
                  <a:pt x="55" y="26"/>
                </a:cubicBezTo>
                <a:cubicBezTo>
                  <a:pt x="56" y="26"/>
                  <a:pt x="56" y="26"/>
                  <a:pt x="56" y="26"/>
                </a:cubicBezTo>
                <a:cubicBezTo>
                  <a:pt x="57" y="25"/>
                  <a:pt x="58" y="25"/>
                  <a:pt x="60" y="26"/>
                </a:cubicBezTo>
                <a:cubicBezTo>
                  <a:pt x="60" y="26"/>
                  <a:pt x="60" y="26"/>
                  <a:pt x="60" y="26"/>
                </a:cubicBezTo>
                <a:cubicBezTo>
                  <a:pt x="61" y="26"/>
                  <a:pt x="61" y="26"/>
                  <a:pt x="61" y="26"/>
                </a:cubicBezTo>
                <a:cubicBezTo>
                  <a:pt x="61" y="26"/>
                  <a:pt x="61" y="26"/>
                  <a:pt x="61" y="26"/>
                </a:cubicBezTo>
                <a:cubicBezTo>
                  <a:pt x="62" y="27"/>
                  <a:pt x="62" y="27"/>
                  <a:pt x="62" y="27"/>
                </a:cubicBezTo>
                <a:cubicBezTo>
                  <a:pt x="62" y="27"/>
                  <a:pt x="62" y="27"/>
                  <a:pt x="62" y="27"/>
                </a:cubicBezTo>
                <a:cubicBezTo>
                  <a:pt x="63" y="28"/>
                  <a:pt x="64" y="30"/>
                  <a:pt x="64" y="32"/>
                </a:cubicBezTo>
                <a:close/>
                <a:moveTo>
                  <a:pt x="70" y="29"/>
                </a:moveTo>
                <a:cubicBezTo>
                  <a:pt x="70" y="29"/>
                  <a:pt x="70" y="29"/>
                  <a:pt x="70" y="29"/>
                </a:cubicBezTo>
                <a:cubicBezTo>
                  <a:pt x="64" y="22"/>
                  <a:pt x="54" y="18"/>
                  <a:pt x="44" y="18"/>
                </a:cubicBezTo>
                <a:cubicBezTo>
                  <a:pt x="34" y="18"/>
                  <a:pt x="25" y="22"/>
                  <a:pt x="18" y="29"/>
                </a:cubicBezTo>
                <a:cubicBezTo>
                  <a:pt x="11" y="36"/>
                  <a:pt x="7" y="45"/>
                  <a:pt x="7" y="55"/>
                </a:cubicBezTo>
                <a:cubicBezTo>
                  <a:pt x="7" y="65"/>
                  <a:pt x="11" y="75"/>
                  <a:pt x="18" y="81"/>
                </a:cubicBezTo>
                <a:cubicBezTo>
                  <a:pt x="25" y="88"/>
                  <a:pt x="34" y="92"/>
                  <a:pt x="44" y="92"/>
                </a:cubicBezTo>
                <a:cubicBezTo>
                  <a:pt x="54" y="92"/>
                  <a:pt x="64" y="88"/>
                  <a:pt x="70" y="82"/>
                </a:cubicBezTo>
                <a:cubicBezTo>
                  <a:pt x="70" y="81"/>
                  <a:pt x="70" y="81"/>
                  <a:pt x="70" y="81"/>
                </a:cubicBezTo>
                <a:cubicBezTo>
                  <a:pt x="77" y="75"/>
                  <a:pt x="81" y="65"/>
                  <a:pt x="81" y="55"/>
                </a:cubicBezTo>
                <a:cubicBezTo>
                  <a:pt x="81" y="45"/>
                  <a:pt x="77" y="36"/>
                  <a:pt x="71" y="29"/>
                </a:cubicBezTo>
                <a:cubicBezTo>
                  <a:pt x="70" y="29"/>
                  <a:pt x="70" y="29"/>
                  <a:pt x="70" y="2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4" name="Rectangle 24"/>
          <p:cNvSpPr>
            <a:spLocks noChangeArrowheads="1"/>
          </p:cNvSpPr>
          <p:nvPr/>
        </p:nvSpPr>
        <p:spPr bwMode="auto">
          <a:xfrm>
            <a:off x="6228184" y="1618260"/>
            <a:ext cx="1843578" cy="56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smtClean="0">
                <a:solidFill>
                  <a:schemeClr val="bg1">
                    <a:lumMod val="50000"/>
                  </a:schemeClr>
                </a:solidFill>
                <a:latin typeface="微软雅黑" pitchFamily="34" charset="-122"/>
                <a:ea typeface="微软雅黑" pitchFamily="34" charset="-122"/>
              </a:rPr>
              <a:t>单击填加标题</a:t>
            </a:r>
            <a:endParaRPr lang="zh-CN" altLang="en-US" sz="1200" b="1" dirty="0" smtClean="0">
              <a:solidFill>
                <a:schemeClr val="bg1">
                  <a:lumMod val="50000"/>
                </a:schemeClr>
              </a:solidFill>
            </a:endParaRPr>
          </a:p>
          <a:p>
            <a:pPr defTabSz="914400">
              <a:lnSpc>
                <a:spcPct val="120000"/>
              </a:lnSpc>
              <a:spcBef>
                <a:spcPts val="300"/>
              </a:spcBef>
              <a:defRPr/>
            </a:pPr>
            <a:r>
              <a:rPr lang="zh-CN" altLang="en-US" sz="800" dirty="0" smtClean="0">
                <a:solidFill>
                  <a:schemeClr val="bg1">
                    <a:lumMod val="50000"/>
                  </a:schemeClr>
                </a:solidFill>
                <a:latin typeface="微软雅黑" pitchFamily="34" charset="-122"/>
                <a:ea typeface="微软雅黑" pitchFamily="34" charset="-122"/>
              </a:rPr>
              <a:t>单击此处添加文本单击此处添加文本</a:t>
            </a:r>
            <a:endParaRPr lang="en-US" altLang="zh-CN" sz="800" dirty="0" smtClean="0">
              <a:solidFill>
                <a:schemeClr val="bg1">
                  <a:lumMod val="50000"/>
                </a:schemeClr>
              </a:solidFill>
              <a:latin typeface="微软雅黑" pitchFamily="34" charset="-122"/>
              <a:ea typeface="微软雅黑" pitchFamily="34" charset="-122"/>
            </a:endParaRPr>
          </a:p>
          <a:p>
            <a:pPr>
              <a:lnSpc>
                <a:spcPct val="130000"/>
              </a:lnSpc>
            </a:pPr>
            <a:r>
              <a:rPr lang="zh-CN" altLang="en-US" sz="800" dirty="0" smtClean="0">
                <a:solidFill>
                  <a:schemeClr val="bg1">
                    <a:lumMod val="50000"/>
                  </a:schemeClr>
                </a:solidFill>
                <a:latin typeface="微软雅黑" pitchFamily="34" charset="-122"/>
                <a:ea typeface="微软雅黑" pitchFamily="34" charset="-122"/>
              </a:rPr>
              <a:t>单击此处添加文本单击此处添加文本</a:t>
            </a:r>
            <a:endParaRPr lang="en-US" altLang="zh-CN" sz="800" dirty="0" smtClean="0">
              <a:solidFill>
                <a:schemeClr val="bg1">
                  <a:lumMod val="50000"/>
                </a:schemeClr>
              </a:solidFill>
              <a:latin typeface="微软雅黑" pitchFamily="34" charset="-122"/>
              <a:ea typeface="微软雅黑" pitchFamily="34" charset="-122"/>
            </a:endParaRPr>
          </a:p>
        </p:txBody>
      </p:sp>
      <p:sp>
        <p:nvSpPr>
          <p:cNvPr id="25" name="Rectangle 24"/>
          <p:cNvSpPr>
            <a:spLocks noChangeArrowheads="1"/>
          </p:cNvSpPr>
          <p:nvPr/>
        </p:nvSpPr>
        <p:spPr bwMode="auto">
          <a:xfrm>
            <a:off x="1063012" y="1618260"/>
            <a:ext cx="1843578" cy="56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smtClean="0">
                <a:solidFill>
                  <a:schemeClr val="bg1">
                    <a:lumMod val="50000"/>
                  </a:schemeClr>
                </a:solidFill>
                <a:latin typeface="微软雅黑" pitchFamily="34" charset="-122"/>
                <a:ea typeface="微软雅黑" pitchFamily="34" charset="-122"/>
              </a:rPr>
              <a:t>单击填加标题</a:t>
            </a:r>
            <a:endParaRPr lang="zh-CN" altLang="en-US" sz="1200" b="1" dirty="0" smtClean="0">
              <a:solidFill>
                <a:schemeClr val="bg1">
                  <a:lumMod val="50000"/>
                </a:schemeClr>
              </a:solidFill>
            </a:endParaRPr>
          </a:p>
          <a:p>
            <a:pPr defTabSz="914400">
              <a:lnSpc>
                <a:spcPct val="120000"/>
              </a:lnSpc>
              <a:spcBef>
                <a:spcPts val="300"/>
              </a:spcBef>
              <a:defRPr/>
            </a:pPr>
            <a:r>
              <a:rPr lang="zh-CN" altLang="en-US" sz="800" dirty="0" smtClean="0">
                <a:solidFill>
                  <a:schemeClr val="bg1">
                    <a:lumMod val="50000"/>
                  </a:schemeClr>
                </a:solidFill>
                <a:latin typeface="微软雅黑" pitchFamily="34" charset="-122"/>
                <a:ea typeface="微软雅黑" pitchFamily="34" charset="-122"/>
              </a:rPr>
              <a:t>单击此处添加文本单击此处添加文本</a:t>
            </a:r>
            <a:endParaRPr lang="en-US" altLang="zh-CN" sz="800" dirty="0" smtClean="0">
              <a:solidFill>
                <a:schemeClr val="bg1">
                  <a:lumMod val="50000"/>
                </a:schemeClr>
              </a:solidFill>
              <a:latin typeface="微软雅黑" pitchFamily="34" charset="-122"/>
              <a:ea typeface="微软雅黑" pitchFamily="34" charset="-122"/>
            </a:endParaRPr>
          </a:p>
          <a:p>
            <a:pPr>
              <a:lnSpc>
                <a:spcPct val="130000"/>
              </a:lnSpc>
            </a:pPr>
            <a:r>
              <a:rPr lang="zh-CN" altLang="en-US" sz="800" dirty="0" smtClean="0">
                <a:solidFill>
                  <a:schemeClr val="bg1">
                    <a:lumMod val="50000"/>
                  </a:schemeClr>
                </a:solidFill>
                <a:latin typeface="微软雅黑" pitchFamily="34" charset="-122"/>
                <a:ea typeface="微软雅黑" pitchFamily="34" charset="-122"/>
              </a:rPr>
              <a:t>单击此处添加文本单击此处添加文本</a:t>
            </a:r>
            <a:endParaRPr lang="en-US" altLang="zh-CN" sz="800" dirty="0" smtClean="0">
              <a:solidFill>
                <a:schemeClr val="bg1">
                  <a:lumMod val="50000"/>
                </a:schemeClr>
              </a:solidFill>
              <a:latin typeface="微软雅黑" pitchFamily="34" charset="-122"/>
              <a:ea typeface="微软雅黑" pitchFamily="34" charset="-122"/>
            </a:endParaRPr>
          </a:p>
        </p:txBody>
      </p:sp>
      <p:sp>
        <p:nvSpPr>
          <p:cNvPr id="26" name="Rectangle 24"/>
          <p:cNvSpPr>
            <a:spLocks noChangeArrowheads="1"/>
          </p:cNvSpPr>
          <p:nvPr/>
        </p:nvSpPr>
        <p:spPr bwMode="auto">
          <a:xfrm>
            <a:off x="1787067" y="3728366"/>
            <a:ext cx="1843578" cy="56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smtClean="0">
                <a:solidFill>
                  <a:schemeClr val="bg1">
                    <a:lumMod val="50000"/>
                  </a:schemeClr>
                </a:solidFill>
                <a:latin typeface="微软雅黑" pitchFamily="34" charset="-122"/>
                <a:ea typeface="微软雅黑" pitchFamily="34" charset="-122"/>
              </a:rPr>
              <a:t>单击填加标题</a:t>
            </a:r>
            <a:endParaRPr lang="zh-CN" altLang="en-US" sz="1200" b="1" dirty="0" smtClean="0">
              <a:solidFill>
                <a:schemeClr val="bg1">
                  <a:lumMod val="50000"/>
                </a:schemeClr>
              </a:solidFill>
            </a:endParaRPr>
          </a:p>
          <a:p>
            <a:pPr defTabSz="914400">
              <a:lnSpc>
                <a:spcPct val="120000"/>
              </a:lnSpc>
              <a:spcBef>
                <a:spcPts val="300"/>
              </a:spcBef>
              <a:defRPr/>
            </a:pPr>
            <a:r>
              <a:rPr lang="zh-CN" altLang="en-US" sz="800" dirty="0" smtClean="0">
                <a:solidFill>
                  <a:schemeClr val="bg1">
                    <a:lumMod val="50000"/>
                  </a:schemeClr>
                </a:solidFill>
                <a:latin typeface="微软雅黑" pitchFamily="34" charset="-122"/>
                <a:ea typeface="微软雅黑" pitchFamily="34" charset="-122"/>
              </a:rPr>
              <a:t>单击此处添加文本单击此处添加文本</a:t>
            </a:r>
            <a:endParaRPr lang="en-US" altLang="zh-CN" sz="800" dirty="0" smtClean="0">
              <a:solidFill>
                <a:schemeClr val="bg1">
                  <a:lumMod val="50000"/>
                </a:schemeClr>
              </a:solidFill>
              <a:latin typeface="微软雅黑" pitchFamily="34" charset="-122"/>
              <a:ea typeface="微软雅黑" pitchFamily="34" charset="-122"/>
            </a:endParaRPr>
          </a:p>
          <a:p>
            <a:pPr>
              <a:lnSpc>
                <a:spcPct val="130000"/>
              </a:lnSpc>
            </a:pPr>
            <a:r>
              <a:rPr lang="zh-CN" altLang="en-US" sz="800" dirty="0" smtClean="0">
                <a:solidFill>
                  <a:schemeClr val="bg1">
                    <a:lumMod val="50000"/>
                  </a:schemeClr>
                </a:solidFill>
                <a:latin typeface="微软雅黑" pitchFamily="34" charset="-122"/>
                <a:ea typeface="微软雅黑" pitchFamily="34" charset="-122"/>
              </a:rPr>
              <a:t>单击此处添加文本单击此处添加文本</a:t>
            </a:r>
            <a:endParaRPr lang="en-US" altLang="zh-CN" sz="800" dirty="0" smtClean="0">
              <a:solidFill>
                <a:schemeClr val="bg1">
                  <a:lumMod val="50000"/>
                </a:schemeClr>
              </a:solidFill>
              <a:latin typeface="微软雅黑" pitchFamily="34" charset="-122"/>
              <a:ea typeface="微软雅黑" pitchFamily="34" charset="-122"/>
            </a:endParaRPr>
          </a:p>
        </p:txBody>
      </p:sp>
      <p:sp>
        <p:nvSpPr>
          <p:cNvPr id="27" name="Rectangle 24"/>
          <p:cNvSpPr>
            <a:spLocks noChangeArrowheads="1"/>
          </p:cNvSpPr>
          <p:nvPr/>
        </p:nvSpPr>
        <p:spPr bwMode="auto">
          <a:xfrm>
            <a:off x="5724128" y="3728366"/>
            <a:ext cx="1843578" cy="56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smtClean="0">
                <a:solidFill>
                  <a:schemeClr val="bg1">
                    <a:lumMod val="50000"/>
                  </a:schemeClr>
                </a:solidFill>
                <a:latin typeface="微软雅黑" pitchFamily="34" charset="-122"/>
                <a:ea typeface="微软雅黑" pitchFamily="34" charset="-122"/>
              </a:rPr>
              <a:t>单击填加标题</a:t>
            </a:r>
            <a:endParaRPr lang="zh-CN" altLang="en-US" sz="1200" b="1" dirty="0" smtClean="0">
              <a:solidFill>
                <a:schemeClr val="bg1">
                  <a:lumMod val="50000"/>
                </a:schemeClr>
              </a:solidFill>
            </a:endParaRPr>
          </a:p>
          <a:p>
            <a:pPr defTabSz="914400">
              <a:lnSpc>
                <a:spcPct val="120000"/>
              </a:lnSpc>
              <a:spcBef>
                <a:spcPts val="300"/>
              </a:spcBef>
              <a:defRPr/>
            </a:pPr>
            <a:r>
              <a:rPr lang="zh-CN" altLang="en-US" sz="800" dirty="0" smtClean="0">
                <a:solidFill>
                  <a:schemeClr val="bg1">
                    <a:lumMod val="50000"/>
                  </a:schemeClr>
                </a:solidFill>
                <a:latin typeface="微软雅黑" pitchFamily="34" charset="-122"/>
                <a:ea typeface="微软雅黑" pitchFamily="34" charset="-122"/>
              </a:rPr>
              <a:t>单击此处添加文本单击此处添加文本</a:t>
            </a:r>
            <a:endParaRPr lang="en-US" altLang="zh-CN" sz="800" dirty="0" smtClean="0">
              <a:solidFill>
                <a:schemeClr val="bg1">
                  <a:lumMod val="50000"/>
                </a:schemeClr>
              </a:solidFill>
              <a:latin typeface="微软雅黑" pitchFamily="34" charset="-122"/>
              <a:ea typeface="微软雅黑" pitchFamily="34" charset="-122"/>
            </a:endParaRPr>
          </a:p>
          <a:p>
            <a:pPr>
              <a:lnSpc>
                <a:spcPct val="130000"/>
              </a:lnSpc>
            </a:pPr>
            <a:r>
              <a:rPr lang="zh-CN" altLang="en-US" sz="800" dirty="0" smtClean="0">
                <a:solidFill>
                  <a:schemeClr val="bg1">
                    <a:lumMod val="50000"/>
                  </a:schemeClr>
                </a:solidFill>
                <a:latin typeface="微软雅黑" pitchFamily="34" charset="-122"/>
                <a:ea typeface="微软雅黑" pitchFamily="34" charset="-122"/>
              </a:rPr>
              <a:t>单击此处添加文本单击此处添加文本</a:t>
            </a:r>
            <a:endParaRPr lang="en-US" altLang="zh-CN" sz="800" dirty="0" smtClean="0">
              <a:solidFill>
                <a:schemeClr val="bg1">
                  <a:lumMod val="50000"/>
                </a:schemeClr>
              </a:solidFill>
              <a:latin typeface="微软雅黑" pitchFamily="34" charset="-122"/>
              <a:ea typeface="微软雅黑" pitchFamily="34" charset="-122"/>
            </a:endParaRPr>
          </a:p>
        </p:txBody>
      </p:sp>
      <p:sp>
        <p:nvSpPr>
          <p:cNvPr id="28" name="Oval 14"/>
          <p:cNvSpPr>
            <a:spLocks noChangeArrowheads="1"/>
          </p:cNvSpPr>
          <p:nvPr/>
        </p:nvSpPr>
        <p:spPr bwMode="auto">
          <a:xfrm>
            <a:off x="5013834" y="1436791"/>
            <a:ext cx="912999" cy="913281"/>
          </a:xfrm>
          <a:prstGeom prst="ellipse">
            <a:avLst/>
          </a:prstGeom>
          <a:solidFill>
            <a:schemeClr val="accent3"/>
          </a:solidFill>
          <a:ln>
            <a:noFill/>
          </a:ln>
        </p:spPr>
        <p:txBody>
          <a:bodyPr vert="horz" wrap="square" lIns="0" tIns="0" rIns="0" bIns="0" numCol="1" anchor="t" anchorCtr="0" compatLnSpc="1"/>
          <a:lstStyle/>
          <a:p>
            <a:pPr algn="ctr"/>
            <a:r>
              <a:rPr lang="en-US" altLang="zh-CN" sz="2400" b="1" dirty="0" smtClean="0">
                <a:solidFill>
                  <a:schemeClr val="bg1"/>
                </a:solidFill>
              </a:rPr>
              <a:t>03</a:t>
            </a:r>
            <a:endParaRPr lang="en-US" altLang="zh-CN" sz="2400" b="1" dirty="0">
              <a:solidFill>
                <a:schemeClr val="bg1"/>
              </a:solidFill>
            </a:endParaRPr>
          </a:p>
          <a:p>
            <a:pPr algn="ctr"/>
            <a:r>
              <a:rPr lang="en-US" altLang="zh-CN" sz="1000" dirty="0" smtClean="0">
                <a:solidFill>
                  <a:schemeClr val="bg1"/>
                </a:solidFill>
              </a:rPr>
              <a:t>Option here</a:t>
            </a:r>
            <a:endParaRPr lang="zh-CN" altLang="en-US" sz="1000" dirty="0">
              <a:solidFill>
                <a:schemeClr val="bg1"/>
              </a:solidFill>
            </a:endParaRPr>
          </a:p>
        </p:txBody>
      </p:sp>
      <p:sp>
        <p:nvSpPr>
          <p:cNvPr id="29" name="Oval 14"/>
          <p:cNvSpPr>
            <a:spLocks noChangeArrowheads="1"/>
          </p:cNvSpPr>
          <p:nvPr/>
        </p:nvSpPr>
        <p:spPr bwMode="auto">
          <a:xfrm>
            <a:off x="4540906" y="2295862"/>
            <a:ext cx="912999" cy="913281"/>
          </a:xfrm>
          <a:prstGeom prst="ellipse">
            <a:avLst/>
          </a:prstGeom>
          <a:solidFill>
            <a:schemeClr val="accent4"/>
          </a:solidFill>
          <a:ln>
            <a:noFill/>
          </a:ln>
        </p:spPr>
        <p:txBody>
          <a:bodyPr vert="horz" wrap="square" lIns="0" tIns="0" rIns="0" bIns="0" numCol="1" anchor="t" anchorCtr="0" compatLnSpc="1"/>
          <a:lstStyle/>
          <a:p>
            <a:pPr algn="ctr"/>
            <a:r>
              <a:rPr lang="en-US" altLang="zh-CN" sz="2400" b="1" dirty="0" smtClean="0">
                <a:solidFill>
                  <a:schemeClr val="bg1"/>
                </a:solidFill>
              </a:rPr>
              <a:t>04</a:t>
            </a:r>
            <a:endParaRPr lang="en-US" altLang="zh-CN" sz="2400" b="1" dirty="0">
              <a:solidFill>
                <a:schemeClr val="bg1"/>
              </a:solidFill>
            </a:endParaRPr>
          </a:p>
          <a:p>
            <a:pPr algn="ctr"/>
            <a:r>
              <a:rPr lang="en-US" altLang="zh-CN" sz="1000" dirty="0" smtClean="0">
                <a:solidFill>
                  <a:schemeClr val="bg1"/>
                </a:solidFill>
              </a:rPr>
              <a:t>Option here</a:t>
            </a:r>
            <a:endParaRPr lang="zh-CN" altLang="en-US" sz="1000" dirty="0" smtClean="0">
              <a:solidFill>
                <a:schemeClr val="bg1"/>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6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90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100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110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120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130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140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53" presetClass="entr" presetSubtype="16" fill="hold" grpId="0" nodeType="withEffect">
                                  <p:stCondLst>
                                    <p:cond delay="1500"/>
                                  </p:stCondLst>
                                  <p:childTnLst>
                                    <p:set>
                                      <p:cBhvr>
                                        <p:cTn id="32" dur="1" fill="hold">
                                          <p:stCondLst>
                                            <p:cond delay="0"/>
                                          </p:stCondLst>
                                        </p:cTn>
                                        <p:tgtEl>
                                          <p:spTgt spid="18"/>
                                        </p:tgtEl>
                                        <p:attrNameLst>
                                          <p:attrName>style.visibility</p:attrName>
                                        </p:attrNameLst>
                                      </p:cBhvr>
                                      <p:to>
                                        <p:strVal val="visible"/>
                                      </p:to>
                                    </p:set>
                                    <p:anim calcmode="lin" valueType="num">
                                      <p:cBhvr>
                                        <p:cTn id="33" dur="500" fill="hold"/>
                                        <p:tgtEl>
                                          <p:spTgt spid="18"/>
                                        </p:tgtEl>
                                        <p:attrNameLst>
                                          <p:attrName>ppt_w</p:attrName>
                                        </p:attrNameLst>
                                      </p:cBhvr>
                                      <p:tavLst>
                                        <p:tav tm="0">
                                          <p:val>
                                            <p:fltVal val="0"/>
                                          </p:val>
                                        </p:tav>
                                        <p:tav tm="100000">
                                          <p:val>
                                            <p:strVal val="#ppt_w"/>
                                          </p:val>
                                        </p:tav>
                                      </p:tavLst>
                                    </p:anim>
                                    <p:anim calcmode="lin" valueType="num">
                                      <p:cBhvr>
                                        <p:cTn id="34" dur="500" fill="hold"/>
                                        <p:tgtEl>
                                          <p:spTgt spid="18"/>
                                        </p:tgtEl>
                                        <p:attrNameLst>
                                          <p:attrName>ppt_h</p:attrName>
                                        </p:attrNameLst>
                                      </p:cBhvr>
                                      <p:tavLst>
                                        <p:tav tm="0">
                                          <p:val>
                                            <p:fltVal val="0"/>
                                          </p:val>
                                        </p:tav>
                                        <p:tav tm="100000">
                                          <p:val>
                                            <p:strVal val="#ppt_h"/>
                                          </p:val>
                                        </p:tav>
                                      </p:tavLst>
                                    </p:anim>
                                    <p:animEffect transition="in" filter="fade">
                                      <p:cBhvr>
                                        <p:cTn id="35" dur="500"/>
                                        <p:tgtEl>
                                          <p:spTgt spid="18"/>
                                        </p:tgtEl>
                                      </p:cBhvr>
                                    </p:animEffect>
                                  </p:childTnLst>
                                </p:cTn>
                              </p:par>
                              <p:par>
                                <p:cTn id="36" presetID="47" presetClass="entr" presetSubtype="0" fill="hold" grpId="0" nodeType="withEffect">
                                  <p:stCondLst>
                                    <p:cond delay="150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anim calcmode="lin" valueType="num">
                                      <p:cBhvr>
                                        <p:cTn id="39" dur="500" fill="hold"/>
                                        <p:tgtEl>
                                          <p:spTgt spid="23"/>
                                        </p:tgtEl>
                                        <p:attrNameLst>
                                          <p:attrName>ppt_x</p:attrName>
                                        </p:attrNameLst>
                                      </p:cBhvr>
                                      <p:tavLst>
                                        <p:tav tm="0">
                                          <p:val>
                                            <p:strVal val="#ppt_x"/>
                                          </p:val>
                                        </p:tav>
                                        <p:tav tm="100000">
                                          <p:val>
                                            <p:strVal val="#ppt_x"/>
                                          </p:val>
                                        </p:tav>
                                      </p:tavLst>
                                    </p:anim>
                                    <p:anim calcmode="lin" valueType="num">
                                      <p:cBhvr>
                                        <p:cTn id="40" dur="500" fill="hold"/>
                                        <p:tgtEl>
                                          <p:spTgt spid="23"/>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15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anim calcmode="lin" valueType="num">
                                      <p:cBhvr>
                                        <p:cTn id="44" dur="500" fill="hold"/>
                                        <p:tgtEl>
                                          <p:spTgt spid="25"/>
                                        </p:tgtEl>
                                        <p:attrNameLst>
                                          <p:attrName>ppt_x</p:attrName>
                                        </p:attrNameLst>
                                      </p:cBhvr>
                                      <p:tavLst>
                                        <p:tav tm="0">
                                          <p:val>
                                            <p:strVal val="#ppt_x"/>
                                          </p:val>
                                        </p:tav>
                                        <p:tav tm="100000">
                                          <p:val>
                                            <p:strVal val="#ppt_x"/>
                                          </p:val>
                                        </p:tav>
                                      </p:tavLst>
                                    </p:anim>
                                    <p:anim calcmode="lin" valueType="num">
                                      <p:cBhvr>
                                        <p:cTn id="45" dur="500" fill="hold"/>
                                        <p:tgtEl>
                                          <p:spTgt spid="25"/>
                                        </p:tgtEl>
                                        <p:attrNameLst>
                                          <p:attrName>ppt_y</p:attrName>
                                        </p:attrNameLst>
                                      </p:cBhvr>
                                      <p:tavLst>
                                        <p:tav tm="0">
                                          <p:val>
                                            <p:strVal val="#ppt_y+.1"/>
                                          </p:val>
                                        </p:tav>
                                        <p:tav tm="100000">
                                          <p:val>
                                            <p:strVal val="#ppt_y"/>
                                          </p:val>
                                        </p:tav>
                                      </p:tavLst>
                                    </p:anim>
                                  </p:childTnLst>
                                </p:cTn>
                              </p:par>
                              <p:par>
                                <p:cTn id="46" presetID="53" presetClass="entr" presetSubtype="16" fill="hold" grpId="0" nodeType="withEffect">
                                  <p:stCondLst>
                                    <p:cond delay="2000"/>
                                  </p:stCondLst>
                                  <p:childTnLst>
                                    <p:set>
                                      <p:cBhvr>
                                        <p:cTn id="47" dur="1" fill="hold">
                                          <p:stCondLst>
                                            <p:cond delay="0"/>
                                          </p:stCondLst>
                                        </p:cTn>
                                        <p:tgtEl>
                                          <p:spTgt spid="19"/>
                                        </p:tgtEl>
                                        <p:attrNameLst>
                                          <p:attrName>style.visibility</p:attrName>
                                        </p:attrNameLst>
                                      </p:cBhvr>
                                      <p:to>
                                        <p:strVal val="visible"/>
                                      </p:to>
                                    </p:set>
                                    <p:anim calcmode="lin" valueType="num">
                                      <p:cBhvr>
                                        <p:cTn id="48" dur="500" fill="hold"/>
                                        <p:tgtEl>
                                          <p:spTgt spid="19"/>
                                        </p:tgtEl>
                                        <p:attrNameLst>
                                          <p:attrName>ppt_w</p:attrName>
                                        </p:attrNameLst>
                                      </p:cBhvr>
                                      <p:tavLst>
                                        <p:tav tm="0">
                                          <p:val>
                                            <p:fltVal val="0"/>
                                          </p:val>
                                        </p:tav>
                                        <p:tav tm="100000">
                                          <p:val>
                                            <p:strVal val="#ppt_w"/>
                                          </p:val>
                                        </p:tav>
                                      </p:tavLst>
                                    </p:anim>
                                    <p:anim calcmode="lin" valueType="num">
                                      <p:cBhvr>
                                        <p:cTn id="49" dur="500" fill="hold"/>
                                        <p:tgtEl>
                                          <p:spTgt spid="19"/>
                                        </p:tgtEl>
                                        <p:attrNameLst>
                                          <p:attrName>ppt_h</p:attrName>
                                        </p:attrNameLst>
                                      </p:cBhvr>
                                      <p:tavLst>
                                        <p:tav tm="0">
                                          <p:val>
                                            <p:fltVal val="0"/>
                                          </p:val>
                                        </p:tav>
                                        <p:tav tm="100000">
                                          <p:val>
                                            <p:strVal val="#ppt_h"/>
                                          </p:val>
                                        </p:tav>
                                      </p:tavLst>
                                    </p:anim>
                                    <p:animEffect transition="in" filter="fade">
                                      <p:cBhvr>
                                        <p:cTn id="50" dur="500"/>
                                        <p:tgtEl>
                                          <p:spTgt spid="19"/>
                                        </p:tgtEl>
                                      </p:cBhvr>
                                    </p:animEffect>
                                  </p:childTnLst>
                                </p:cTn>
                              </p:par>
                              <p:par>
                                <p:cTn id="51" presetID="47" presetClass="entr" presetSubtype="0" fill="hold" grpId="0" nodeType="withEffect">
                                  <p:stCondLst>
                                    <p:cond delay="200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500"/>
                                        <p:tgtEl>
                                          <p:spTgt spid="22"/>
                                        </p:tgtEl>
                                      </p:cBhvr>
                                    </p:animEffect>
                                    <p:anim calcmode="lin" valueType="num">
                                      <p:cBhvr>
                                        <p:cTn id="54" dur="500" fill="hold"/>
                                        <p:tgtEl>
                                          <p:spTgt spid="22"/>
                                        </p:tgtEl>
                                        <p:attrNameLst>
                                          <p:attrName>ppt_x</p:attrName>
                                        </p:attrNameLst>
                                      </p:cBhvr>
                                      <p:tavLst>
                                        <p:tav tm="0">
                                          <p:val>
                                            <p:strVal val="#ppt_x"/>
                                          </p:val>
                                        </p:tav>
                                        <p:tav tm="100000">
                                          <p:val>
                                            <p:strVal val="#ppt_x"/>
                                          </p:val>
                                        </p:tav>
                                      </p:tavLst>
                                    </p:anim>
                                    <p:anim calcmode="lin" valueType="num">
                                      <p:cBhvr>
                                        <p:cTn id="55" dur="500" fill="hold"/>
                                        <p:tgtEl>
                                          <p:spTgt spid="22"/>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200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anim calcmode="lin" valueType="num">
                                      <p:cBhvr>
                                        <p:cTn id="59" dur="500" fill="hold"/>
                                        <p:tgtEl>
                                          <p:spTgt spid="26"/>
                                        </p:tgtEl>
                                        <p:attrNameLst>
                                          <p:attrName>ppt_x</p:attrName>
                                        </p:attrNameLst>
                                      </p:cBhvr>
                                      <p:tavLst>
                                        <p:tav tm="0">
                                          <p:val>
                                            <p:strVal val="#ppt_x"/>
                                          </p:val>
                                        </p:tav>
                                        <p:tav tm="100000">
                                          <p:val>
                                            <p:strVal val="#ppt_x"/>
                                          </p:val>
                                        </p:tav>
                                      </p:tavLst>
                                    </p:anim>
                                    <p:anim calcmode="lin" valueType="num">
                                      <p:cBhvr>
                                        <p:cTn id="60" dur="500" fill="hold"/>
                                        <p:tgtEl>
                                          <p:spTgt spid="26"/>
                                        </p:tgtEl>
                                        <p:attrNameLst>
                                          <p:attrName>ppt_y</p:attrName>
                                        </p:attrNameLst>
                                      </p:cBhvr>
                                      <p:tavLst>
                                        <p:tav tm="0">
                                          <p:val>
                                            <p:strVal val="#ppt_y+.1"/>
                                          </p:val>
                                        </p:tav>
                                        <p:tav tm="100000">
                                          <p:val>
                                            <p:strVal val="#ppt_y"/>
                                          </p:val>
                                        </p:tav>
                                      </p:tavLst>
                                    </p:anim>
                                  </p:childTnLst>
                                </p:cTn>
                              </p:par>
                              <p:par>
                                <p:cTn id="61" presetID="53" presetClass="entr" presetSubtype="16" fill="hold" grpId="0" nodeType="withEffect">
                                  <p:stCondLst>
                                    <p:cond delay="2500"/>
                                  </p:stCondLst>
                                  <p:childTnLst>
                                    <p:set>
                                      <p:cBhvr>
                                        <p:cTn id="62" dur="1" fill="hold">
                                          <p:stCondLst>
                                            <p:cond delay="0"/>
                                          </p:stCondLst>
                                        </p:cTn>
                                        <p:tgtEl>
                                          <p:spTgt spid="28"/>
                                        </p:tgtEl>
                                        <p:attrNameLst>
                                          <p:attrName>style.visibility</p:attrName>
                                        </p:attrNameLst>
                                      </p:cBhvr>
                                      <p:to>
                                        <p:strVal val="visible"/>
                                      </p:to>
                                    </p:set>
                                    <p:anim calcmode="lin" valueType="num">
                                      <p:cBhvr>
                                        <p:cTn id="63" dur="500" fill="hold"/>
                                        <p:tgtEl>
                                          <p:spTgt spid="28"/>
                                        </p:tgtEl>
                                        <p:attrNameLst>
                                          <p:attrName>ppt_w</p:attrName>
                                        </p:attrNameLst>
                                      </p:cBhvr>
                                      <p:tavLst>
                                        <p:tav tm="0">
                                          <p:val>
                                            <p:fltVal val="0"/>
                                          </p:val>
                                        </p:tav>
                                        <p:tav tm="100000">
                                          <p:val>
                                            <p:strVal val="#ppt_w"/>
                                          </p:val>
                                        </p:tav>
                                      </p:tavLst>
                                    </p:anim>
                                    <p:anim calcmode="lin" valueType="num">
                                      <p:cBhvr>
                                        <p:cTn id="64" dur="500" fill="hold"/>
                                        <p:tgtEl>
                                          <p:spTgt spid="28"/>
                                        </p:tgtEl>
                                        <p:attrNameLst>
                                          <p:attrName>ppt_h</p:attrName>
                                        </p:attrNameLst>
                                      </p:cBhvr>
                                      <p:tavLst>
                                        <p:tav tm="0">
                                          <p:val>
                                            <p:fltVal val="0"/>
                                          </p:val>
                                        </p:tav>
                                        <p:tav tm="100000">
                                          <p:val>
                                            <p:strVal val="#ppt_h"/>
                                          </p:val>
                                        </p:tav>
                                      </p:tavLst>
                                    </p:anim>
                                    <p:animEffect transition="in" filter="fade">
                                      <p:cBhvr>
                                        <p:cTn id="65" dur="500"/>
                                        <p:tgtEl>
                                          <p:spTgt spid="28"/>
                                        </p:tgtEl>
                                      </p:cBhvr>
                                    </p:animEffect>
                                  </p:childTnLst>
                                </p:cTn>
                              </p:par>
                              <p:par>
                                <p:cTn id="66" presetID="47" presetClass="entr" presetSubtype="0" fill="hold" grpId="0" nodeType="withEffect">
                                  <p:stCondLst>
                                    <p:cond delay="250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anim calcmode="lin" valueType="num">
                                      <p:cBhvr>
                                        <p:cTn id="69" dur="500" fill="hold"/>
                                        <p:tgtEl>
                                          <p:spTgt spid="20"/>
                                        </p:tgtEl>
                                        <p:attrNameLst>
                                          <p:attrName>ppt_x</p:attrName>
                                        </p:attrNameLst>
                                      </p:cBhvr>
                                      <p:tavLst>
                                        <p:tav tm="0">
                                          <p:val>
                                            <p:strVal val="#ppt_x"/>
                                          </p:val>
                                        </p:tav>
                                        <p:tav tm="100000">
                                          <p:val>
                                            <p:strVal val="#ppt_x"/>
                                          </p:val>
                                        </p:tav>
                                      </p:tavLst>
                                    </p:anim>
                                    <p:anim calcmode="lin" valueType="num">
                                      <p:cBhvr>
                                        <p:cTn id="70" dur="500" fill="hold"/>
                                        <p:tgtEl>
                                          <p:spTgt spid="20"/>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250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anim calcmode="lin" valueType="num">
                                      <p:cBhvr>
                                        <p:cTn id="74" dur="500" fill="hold"/>
                                        <p:tgtEl>
                                          <p:spTgt spid="24"/>
                                        </p:tgtEl>
                                        <p:attrNameLst>
                                          <p:attrName>ppt_x</p:attrName>
                                        </p:attrNameLst>
                                      </p:cBhvr>
                                      <p:tavLst>
                                        <p:tav tm="0">
                                          <p:val>
                                            <p:strVal val="#ppt_x"/>
                                          </p:val>
                                        </p:tav>
                                        <p:tav tm="100000">
                                          <p:val>
                                            <p:strVal val="#ppt_x"/>
                                          </p:val>
                                        </p:tav>
                                      </p:tavLst>
                                    </p:anim>
                                    <p:anim calcmode="lin" valueType="num">
                                      <p:cBhvr>
                                        <p:cTn id="75" dur="500" fill="hold"/>
                                        <p:tgtEl>
                                          <p:spTgt spid="24"/>
                                        </p:tgtEl>
                                        <p:attrNameLst>
                                          <p:attrName>ppt_y</p:attrName>
                                        </p:attrNameLst>
                                      </p:cBhvr>
                                      <p:tavLst>
                                        <p:tav tm="0">
                                          <p:val>
                                            <p:strVal val="#ppt_y+.1"/>
                                          </p:val>
                                        </p:tav>
                                        <p:tav tm="100000">
                                          <p:val>
                                            <p:strVal val="#ppt_y"/>
                                          </p:val>
                                        </p:tav>
                                      </p:tavLst>
                                    </p:anim>
                                  </p:childTnLst>
                                </p:cTn>
                              </p:par>
                              <p:par>
                                <p:cTn id="76" presetID="53" presetClass="entr" presetSubtype="16" fill="hold" grpId="0" nodeType="withEffect">
                                  <p:stCondLst>
                                    <p:cond delay="3000"/>
                                  </p:stCondLst>
                                  <p:childTnLst>
                                    <p:set>
                                      <p:cBhvr>
                                        <p:cTn id="77" dur="1" fill="hold">
                                          <p:stCondLst>
                                            <p:cond delay="0"/>
                                          </p:stCondLst>
                                        </p:cTn>
                                        <p:tgtEl>
                                          <p:spTgt spid="29"/>
                                        </p:tgtEl>
                                        <p:attrNameLst>
                                          <p:attrName>style.visibility</p:attrName>
                                        </p:attrNameLst>
                                      </p:cBhvr>
                                      <p:to>
                                        <p:strVal val="visible"/>
                                      </p:to>
                                    </p:set>
                                    <p:anim calcmode="lin" valueType="num">
                                      <p:cBhvr>
                                        <p:cTn id="78" dur="500" fill="hold"/>
                                        <p:tgtEl>
                                          <p:spTgt spid="29"/>
                                        </p:tgtEl>
                                        <p:attrNameLst>
                                          <p:attrName>ppt_w</p:attrName>
                                        </p:attrNameLst>
                                      </p:cBhvr>
                                      <p:tavLst>
                                        <p:tav tm="0">
                                          <p:val>
                                            <p:fltVal val="0"/>
                                          </p:val>
                                        </p:tav>
                                        <p:tav tm="100000">
                                          <p:val>
                                            <p:strVal val="#ppt_w"/>
                                          </p:val>
                                        </p:tav>
                                      </p:tavLst>
                                    </p:anim>
                                    <p:anim calcmode="lin" valueType="num">
                                      <p:cBhvr>
                                        <p:cTn id="79" dur="500" fill="hold"/>
                                        <p:tgtEl>
                                          <p:spTgt spid="29"/>
                                        </p:tgtEl>
                                        <p:attrNameLst>
                                          <p:attrName>ppt_h</p:attrName>
                                        </p:attrNameLst>
                                      </p:cBhvr>
                                      <p:tavLst>
                                        <p:tav tm="0">
                                          <p:val>
                                            <p:fltVal val="0"/>
                                          </p:val>
                                        </p:tav>
                                        <p:tav tm="100000">
                                          <p:val>
                                            <p:strVal val="#ppt_h"/>
                                          </p:val>
                                        </p:tav>
                                      </p:tavLst>
                                    </p:anim>
                                    <p:animEffect transition="in" filter="fade">
                                      <p:cBhvr>
                                        <p:cTn id="80" dur="500"/>
                                        <p:tgtEl>
                                          <p:spTgt spid="29"/>
                                        </p:tgtEl>
                                      </p:cBhvr>
                                    </p:animEffect>
                                  </p:childTnLst>
                                </p:cTn>
                              </p:par>
                              <p:par>
                                <p:cTn id="81" presetID="47" presetClass="entr" presetSubtype="0" fill="hold" grpId="0" nodeType="withEffect">
                                  <p:stCondLst>
                                    <p:cond delay="3000"/>
                                  </p:stCondLst>
                                  <p:childTnLst>
                                    <p:set>
                                      <p:cBhvr>
                                        <p:cTn id="82" dur="1" fill="hold">
                                          <p:stCondLst>
                                            <p:cond delay="0"/>
                                          </p:stCondLst>
                                        </p:cTn>
                                        <p:tgtEl>
                                          <p:spTgt spid="21"/>
                                        </p:tgtEl>
                                        <p:attrNameLst>
                                          <p:attrName>style.visibility</p:attrName>
                                        </p:attrNameLst>
                                      </p:cBhvr>
                                      <p:to>
                                        <p:strVal val="visible"/>
                                      </p:to>
                                    </p:set>
                                    <p:animEffect transition="in" filter="fade">
                                      <p:cBhvr>
                                        <p:cTn id="83" dur="500"/>
                                        <p:tgtEl>
                                          <p:spTgt spid="21"/>
                                        </p:tgtEl>
                                      </p:cBhvr>
                                    </p:animEffect>
                                    <p:anim calcmode="lin" valueType="num">
                                      <p:cBhvr>
                                        <p:cTn id="84" dur="500" fill="hold"/>
                                        <p:tgtEl>
                                          <p:spTgt spid="21"/>
                                        </p:tgtEl>
                                        <p:attrNameLst>
                                          <p:attrName>ppt_x</p:attrName>
                                        </p:attrNameLst>
                                      </p:cBhvr>
                                      <p:tavLst>
                                        <p:tav tm="0">
                                          <p:val>
                                            <p:strVal val="#ppt_x"/>
                                          </p:val>
                                        </p:tav>
                                        <p:tav tm="100000">
                                          <p:val>
                                            <p:strVal val="#ppt_x"/>
                                          </p:val>
                                        </p:tav>
                                      </p:tavLst>
                                    </p:anim>
                                    <p:anim calcmode="lin" valueType="num">
                                      <p:cBhvr>
                                        <p:cTn id="85" dur="500" fill="hold"/>
                                        <p:tgtEl>
                                          <p:spTgt spid="21"/>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300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500"/>
                                        <p:tgtEl>
                                          <p:spTgt spid="27"/>
                                        </p:tgtEl>
                                      </p:cBhvr>
                                    </p:animEffect>
                                    <p:anim calcmode="lin" valueType="num">
                                      <p:cBhvr>
                                        <p:cTn id="89" dur="500" fill="hold"/>
                                        <p:tgtEl>
                                          <p:spTgt spid="27"/>
                                        </p:tgtEl>
                                        <p:attrNameLst>
                                          <p:attrName>ppt_x</p:attrName>
                                        </p:attrNameLst>
                                      </p:cBhvr>
                                      <p:tavLst>
                                        <p:tav tm="0">
                                          <p:val>
                                            <p:strVal val="#ppt_x"/>
                                          </p:val>
                                        </p:tav>
                                        <p:tav tm="100000">
                                          <p:val>
                                            <p:strVal val="#ppt_x"/>
                                          </p:val>
                                        </p:tav>
                                      </p:tavLst>
                                    </p:anim>
                                    <p:anim calcmode="lin" valueType="num">
                                      <p:cBhvr>
                                        <p:cTn id="90" dur="5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6" grpId="0" animBg="1"/>
      <p:bldP spid="17" grpId="0" animBg="1"/>
      <p:bldP spid="18" grpId="0" animBg="1"/>
      <p:bldP spid="19" grpId="0" animBg="1"/>
      <p:bldP spid="20" grpId="0" animBg="1"/>
      <p:bldP spid="21" grpId="0" animBg="1"/>
      <p:bldP spid="22" grpId="0" animBg="1"/>
      <p:bldP spid="23" grpId="0" animBg="1"/>
      <p:bldP spid="24" grpId="0"/>
      <p:bldP spid="25" grpId="0"/>
      <p:bldP spid="26" grpId="0"/>
      <p:bldP spid="27" grpId="0"/>
      <p:bldP spid="28" grpId="0" animBg="1"/>
      <p:bldP spid="2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MH_Other_1"/>
          <p:cNvSpPr>
            <a:spLocks noChangeArrowheads="1"/>
          </p:cNvSpPr>
          <p:nvPr/>
        </p:nvSpPr>
        <p:spPr bwMode="auto">
          <a:xfrm>
            <a:off x="2158795" y="1763308"/>
            <a:ext cx="1807270" cy="1808560"/>
          </a:xfrm>
          <a:prstGeom prst="ellipse">
            <a:avLst/>
          </a:prstGeom>
          <a:noFill/>
          <a:ln w="9525">
            <a:solidFill>
              <a:schemeClr val="bg1">
                <a:lumMod val="65000"/>
              </a:schemeClr>
            </a:solidFill>
            <a:round/>
            <a:headEnd/>
            <a:tailEnd/>
          </a:ln>
          <a:extLst>
            <a:ext uri="{909E8E84-426E-40DD-AFC4-6F175D3DCCD1}">
              <a14:hiddenFill xmlns:a14="http://schemas.microsoft.com/office/drawing/2010/main">
                <a:solidFill>
                  <a:srgbClr val="FFFFFF"/>
                </a:solidFill>
              </a14:hiddenFill>
            </a:ext>
          </a:extLst>
        </p:spPr>
        <p:txBody>
          <a:bodyPr lIns="67612" tIns="35234" rIns="67612" bIns="3523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endParaRPr lang="en-US" altLang="zh-CN">
              <a:solidFill>
                <a:srgbClr val="FFFFFF"/>
              </a:solidFill>
              <a:latin typeface="微软雅黑" panose="020B0503020204020204" pitchFamily="34" charset="-122"/>
              <a:ea typeface="微软雅黑" panose="020B0503020204020204" pitchFamily="34" charset="-122"/>
            </a:endParaRPr>
          </a:p>
        </p:txBody>
      </p:sp>
      <p:sp>
        <p:nvSpPr>
          <p:cNvPr id="32771" name="MH_Title_1"/>
          <p:cNvSpPr>
            <a:spLocks noChangeArrowheads="1"/>
          </p:cNvSpPr>
          <p:nvPr/>
        </p:nvSpPr>
        <p:spPr bwMode="auto">
          <a:xfrm>
            <a:off x="3544607" y="2322902"/>
            <a:ext cx="775055" cy="773906"/>
          </a:xfrm>
          <a:prstGeom prst="ellipse">
            <a:avLst/>
          </a:prstGeom>
          <a:solidFill>
            <a:schemeClr val="accent1"/>
          </a:solidFill>
          <a:ln w="38100">
            <a:noFill/>
            <a:round/>
            <a:headEnd/>
            <a:tailE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rgbClr val="FFFFFF"/>
                </a:solidFill>
                <a:ea typeface="微软雅黑" panose="020B0503020204020204" pitchFamily="34" charset="-122"/>
                <a:cs typeface="Arial" panose="020B0604020202020204" pitchFamily="34" charset="0"/>
              </a:rPr>
              <a:t>TITLE</a:t>
            </a:r>
            <a:endParaRPr lang="zh-CN" altLang="en-US" sz="1400" dirty="0">
              <a:solidFill>
                <a:srgbClr val="FFFFFF"/>
              </a:solidFill>
              <a:ea typeface="微软雅黑" panose="020B0503020204020204" pitchFamily="34" charset="-122"/>
              <a:cs typeface="Arial" panose="020B0604020202020204" pitchFamily="34" charset="0"/>
            </a:endParaRPr>
          </a:p>
        </p:txBody>
      </p:sp>
      <p:sp>
        <p:nvSpPr>
          <p:cNvPr id="32772" name="MH_SubTitle_3"/>
          <p:cNvSpPr>
            <a:spLocks noChangeArrowheads="1"/>
          </p:cNvSpPr>
          <p:nvPr/>
        </p:nvSpPr>
        <p:spPr bwMode="auto">
          <a:xfrm>
            <a:off x="1917113" y="2514593"/>
            <a:ext cx="505987" cy="506016"/>
          </a:xfrm>
          <a:prstGeom prst="ellipse">
            <a:avLst/>
          </a:prstGeom>
          <a:solidFill>
            <a:schemeClr val="accent4"/>
          </a:solidFill>
          <a:ln w="25400">
            <a:noFill/>
            <a:round/>
            <a:headEnd/>
            <a:tailE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000" dirty="0">
                <a:solidFill>
                  <a:srgbClr val="FFFFFF"/>
                </a:solidFill>
                <a:ea typeface="微软雅黑" panose="020B0503020204020204" pitchFamily="34" charset="-122"/>
                <a:cs typeface="Arial" panose="020B0604020202020204" pitchFamily="34" charset="0"/>
              </a:rPr>
              <a:t>TITLE</a:t>
            </a:r>
            <a:endParaRPr lang="zh-CN" altLang="en-US" sz="1000" dirty="0">
              <a:solidFill>
                <a:srgbClr val="FFFFFF"/>
              </a:solidFill>
              <a:ea typeface="微软雅黑" panose="020B0503020204020204" pitchFamily="34" charset="-122"/>
              <a:cs typeface="Arial" panose="020B0604020202020204" pitchFamily="34" charset="0"/>
            </a:endParaRPr>
          </a:p>
        </p:txBody>
      </p:sp>
      <p:sp>
        <p:nvSpPr>
          <p:cNvPr id="32773" name="MH_SubTitle_1"/>
          <p:cNvSpPr>
            <a:spLocks noChangeArrowheads="1"/>
          </p:cNvSpPr>
          <p:nvPr/>
        </p:nvSpPr>
        <p:spPr bwMode="auto">
          <a:xfrm>
            <a:off x="2810032" y="1510896"/>
            <a:ext cx="504797" cy="506016"/>
          </a:xfrm>
          <a:prstGeom prst="ellipse">
            <a:avLst/>
          </a:prstGeom>
          <a:solidFill>
            <a:schemeClr val="accent2"/>
          </a:solidFill>
          <a:ln w="25400">
            <a:noFill/>
            <a:round/>
            <a:headEnd/>
            <a:tailE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000" dirty="0">
                <a:solidFill>
                  <a:srgbClr val="FFFFFF"/>
                </a:solidFill>
                <a:ea typeface="微软雅黑" panose="020B0503020204020204" pitchFamily="34" charset="-122"/>
                <a:cs typeface="Arial" panose="020B0604020202020204" pitchFamily="34" charset="0"/>
              </a:rPr>
              <a:t>TITLE</a:t>
            </a:r>
            <a:endParaRPr lang="zh-CN" altLang="en-US" sz="1000" dirty="0">
              <a:solidFill>
                <a:srgbClr val="FFFFFF"/>
              </a:solidFill>
              <a:ea typeface="微软雅黑" panose="020B0503020204020204" pitchFamily="34" charset="-122"/>
              <a:cs typeface="Arial" panose="020B0604020202020204" pitchFamily="34" charset="0"/>
            </a:endParaRPr>
          </a:p>
        </p:txBody>
      </p:sp>
      <p:sp>
        <p:nvSpPr>
          <p:cNvPr id="32774" name="MH_SubTitle_5"/>
          <p:cNvSpPr>
            <a:spLocks noChangeArrowheads="1"/>
          </p:cNvSpPr>
          <p:nvPr/>
        </p:nvSpPr>
        <p:spPr bwMode="auto">
          <a:xfrm>
            <a:off x="2731455" y="3240873"/>
            <a:ext cx="505987" cy="506016"/>
          </a:xfrm>
          <a:prstGeom prst="ellipse">
            <a:avLst/>
          </a:prstGeom>
          <a:solidFill>
            <a:schemeClr val="accent3"/>
          </a:solidFill>
          <a:ln w="25400">
            <a:noFill/>
            <a:round/>
            <a:headEnd/>
            <a:tailE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000" dirty="0">
                <a:solidFill>
                  <a:srgbClr val="FFFFFF"/>
                </a:solidFill>
                <a:ea typeface="微软雅黑" panose="020B0503020204020204" pitchFamily="34" charset="-122"/>
                <a:cs typeface="Arial" panose="020B0604020202020204" pitchFamily="34" charset="0"/>
              </a:rPr>
              <a:t>TITLE</a:t>
            </a:r>
            <a:endParaRPr lang="zh-CN" altLang="en-US" sz="1000" dirty="0">
              <a:solidFill>
                <a:srgbClr val="FFFFFF"/>
              </a:solidFill>
              <a:ea typeface="微软雅黑" panose="020B0503020204020204" pitchFamily="34" charset="-122"/>
              <a:cs typeface="Arial" panose="020B0604020202020204" pitchFamily="34" charset="0"/>
            </a:endParaRPr>
          </a:p>
        </p:txBody>
      </p:sp>
      <p:sp>
        <p:nvSpPr>
          <p:cNvPr id="32775" name="MH_Other_2"/>
          <p:cNvSpPr>
            <a:spLocks noChangeArrowheads="1"/>
          </p:cNvSpPr>
          <p:nvPr/>
        </p:nvSpPr>
        <p:spPr bwMode="auto">
          <a:xfrm flipH="1">
            <a:off x="5180436" y="1763308"/>
            <a:ext cx="1808461" cy="1808560"/>
          </a:xfrm>
          <a:prstGeom prst="ellipse">
            <a:avLst/>
          </a:prstGeom>
          <a:noFill/>
          <a:ln w="9525">
            <a:solidFill>
              <a:schemeClr val="bg1">
                <a:lumMod val="65000"/>
              </a:schemeClr>
            </a:solidFill>
            <a:round/>
            <a:headEnd/>
            <a:tailEnd/>
          </a:ln>
          <a:extLst>
            <a:ext uri="{909E8E84-426E-40DD-AFC4-6F175D3DCCD1}">
              <a14:hiddenFill xmlns:a14="http://schemas.microsoft.com/office/drawing/2010/main">
                <a:solidFill>
                  <a:srgbClr val="FFFFFF"/>
                </a:solidFill>
              </a14:hiddenFill>
            </a:ext>
          </a:extLst>
        </p:spPr>
        <p:txBody>
          <a:bodyPr lIns="67612" tIns="35234" rIns="67612" bIns="3523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endParaRPr lang="en-US" altLang="zh-CN">
              <a:solidFill>
                <a:srgbClr val="FFFFFF"/>
              </a:solidFill>
              <a:latin typeface="微软雅黑" panose="020B0503020204020204" pitchFamily="34" charset="-122"/>
              <a:ea typeface="微软雅黑" panose="020B0503020204020204" pitchFamily="34" charset="-122"/>
            </a:endParaRPr>
          </a:p>
        </p:txBody>
      </p:sp>
      <p:sp>
        <p:nvSpPr>
          <p:cNvPr id="32776" name="MH_Title_2"/>
          <p:cNvSpPr>
            <a:spLocks noChangeArrowheads="1"/>
          </p:cNvSpPr>
          <p:nvPr/>
        </p:nvSpPr>
        <p:spPr bwMode="auto">
          <a:xfrm flipH="1">
            <a:off x="4828029" y="2322902"/>
            <a:ext cx="773864" cy="773906"/>
          </a:xfrm>
          <a:prstGeom prst="ellipse">
            <a:avLst/>
          </a:prstGeom>
          <a:solidFill>
            <a:schemeClr val="accent1"/>
          </a:solidFill>
          <a:ln w="38100">
            <a:noFill/>
            <a:round/>
            <a:headEnd/>
            <a:tailE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rgbClr val="FFFFFF"/>
                </a:solidFill>
                <a:ea typeface="微软雅黑" panose="020B0503020204020204" pitchFamily="34" charset="-122"/>
                <a:cs typeface="Arial" panose="020B0604020202020204" pitchFamily="34" charset="0"/>
              </a:rPr>
              <a:t>TITLE</a:t>
            </a:r>
            <a:endParaRPr lang="zh-CN" altLang="en-US" sz="1400" dirty="0">
              <a:solidFill>
                <a:srgbClr val="FFFFFF"/>
              </a:solidFill>
              <a:ea typeface="微软雅黑" panose="020B0503020204020204" pitchFamily="34" charset="-122"/>
              <a:cs typeface="Arial" panose="020B0604020202020204" pitchFamily="34" charset="0"/>
            </a:endParaRPr>
          </a:p>
        </p:txBody>
      </p:sp>
      <p:sp>
        <p:nvSpPr>
          <p:cNvPr id="32777" name="MH_SubTitle_4"/>
          <p:cNvSpPr>
            <a:spLocks noChangeArrowheads="1"/>
          </p:cNvSpPr>
          <p:nvPr/>
        </p:nvSpPr>
        <p:spPr bwMode="auto">
          <a:xfrm flipH="1">
            <a:off x="6724592" y="2514593"/>
            <a:ext cx="504797" cy="506016"/>
          </a:xfrm>
          <a:prstGeom prst="ellipse">
            <a:avLst/>
          </a:prstGeom>
          <a:solidFill>
            <a:schemeClr val="accent4"/>
          </a:solidFill>
          <a:ln w="25400">
            <a:noFill/>
            <a:round/>
            <a:headEnd/>
            <a:tailE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000" dirty="0">
                <a:solidFill>
                  <a:srgbClr val="FFFFFF"/>
                </a:solidFill>
                <a:ea typeface="微软雅黑" panose="020B0503020204020204" pitchFamily="34" charset="-122"/>
                <a:cs typeface="Arial" panose="020B0604020202020204" pitchFamily="34" charset="0"/>
              </a:rPr>
              <a:t>TITLE</a:t>
            </a:r>
            <a:endParaRPr lang="zh-CN" altLang="en-US" sz="1000" dirty="0">
              <a:solidFill>
                <a:srgbClr val="FFFFFF"/>
              </a:solidFill>
              <a:ea typeface="微软雅黑" panose="020B0503020204020204" pitchFamily="34" charset="-122"/>
              <a:cs typeface="Arial" panose="020B0604020202020204" pitchFamily="34" charset="0"/>
            </a:endParaRPr>
          </a:p>
        </p:txBody>
      </p:sp>
      <p:sp>
        <p:nvSpPr>
          <p:cNvPr id="32778" name="MH_SubTitle_2"/>
          <p:cNvSpPr>
            <a:spLocks noChangeArrowheads="1"/>
          </p:cNvSpPr>
          <p:nvPr/>
        </p:nvSpPr>
        <p:spPr bwMode="auto">
          <a:xfrm flipH="1">
            <a:off x="5831673" y="1510896"/>
            <a:ext cx="505987" cy="506016"/>
          </a:xfrm>
          <a:prstGeom prst="ellipse">
            <a:avLst/>
          </a:prstGeom>
          <a:solidFill>
            <a:schemeClr val="accent3"/>
          </a:solidFill>
          <a:ln w="25400">
            <a:noFill/>
            <a:round/>
            <a:headEnd/>
            <a:tailE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000" dirty="0">
                <a:solidFill>
                  <a:srgbClr val="FFFFFF"/>
                </a:solidFill>
                <a:ea typeface="微软雅黑" panose="020B0503020204020204" pitchFamily="34" charset="-122"/>
                <a:cs typeface="Arial" panose="020B0604020202020204" pitchFamily="34" charset="0"/>
              </a:rPr>
              <a:t>TITLE</a:t>
            </a:r>
            <a:endParaRPr lang="zh-CN" altLang="en-US" sz="1000" dirty="0">
              <a:solidFill>
                <a:srgbClr val="FFFFFF"/>
              </a:solidFill>
              <a:ea typeface="微软雅黑" panose="020B0503020204020204" pitchFamily="34" charset="-122"/>
              <a:cs typeface="Arial" panose="020B0604020202020204" pitchFamily="34" charset="0"/>
            </a:endParaRPr>
          </a:p>
        </p:txBody>
      </p:sp>
      <p:sp>
        <p:nvSpPr>
          <p:cNvPr id="32779" name="MH_SubTitle_6"/>
          <p:cNvSpPr>
            <a:spLocks noChangeArrowheads="1"/>
          </p:cNvSpPr>
          <p:nvPr/>
        </p:nvSpPr>
        <p:spPr bwMode="auto">
          <a:xfrm flipH="1">
            <a:off x="5910249" y="3240873"/>
            <a:ext cx="504797" cy="506016"/>
          </a:xfrm>
          <a:prstGeom prst="ellipse">
            <a:avLst/>
          </a:prstGeom>
          <a:solidFill>
            <a:schemeClr val="accent2"/>
          </a:solidFill>
          <a:ln w="25400">
            <a:noFill/>
            <a:round/>
            <a:headEnd/>
            <a:tailE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000" dirty="0">
                <a:solidFill>
                  <a:srgbClr val="FFFFFF"/>
                </a:solidFill>
                <a:ea typeface="微软雅黑" panose="020B0503020204020204" pitchFamily="34" charset="-122"/>
                <a:cs typeface="Arial" panose="020B0604020202020204" pitchFamily="34" charset="0"/>
              </a:rPr>
              <a:t>TITLE</a:t>
            </a:r>
            <a:endParaRPr lang="zh-CN" altLang="en-US" sz="1000" dirty="0">
              <a:solidFill>
                <a:srgbClr val="FFFFFF"/>
              </a:solidFill>
              <a:ea typeface="微软雅黑" panose="020B0503020204020204" pitchFamily="34" charset="-122"/>
              <a:cs typeface="Arial" panose="020B0604020202020204" pitchFamily="34" charset="0"/>
            </a:endParaRPr>
          </a:p>
        </p:txBody>
      </p:sp>
      <p:sp>
        <p:nvSpPr>
          <p:cNvPr id="32782" name="MH_Other_3"/>
          <p:cNvSpPr>
            <a:spLocks/>
          </p:cNvSpPr>
          <p:nvPr/>
        </p:nvSpPr>
        <p:spPr bwMode="auto">
          <a:xfrm rot="-2644669">
            <a:off x="3748192" y="2033581"/>
            <a:ext cx="1663211" cy="1663303"/>
          </a:xfrm>
          <a:custGeom>
            <a:avLst/>
            <a:gdLst>
              <a:gd name="T0" fmla="*/ 1108868 w 2217737"/>
              <a:gd name="T1" fmla="*/ 0 h 2217738"/>
              <a:gd name="T2" fmla="*/ 2217737 w 2217737"/>
              <a:gd name="T3" fmla="*/ 1108869 h 2217738"/>
              <a:gd name="T4" fmla="*/ 1108869 w 2217737"/>
              <a:gd name="T5" fmla="*/ 1108869 h 2217738"/>
              <a:gd name="T6" fmla="*/ 1108868 w 2217737"/>
              <a:gd name="T7" fmla="*/ 0 h 2217738"/>
              <a:gd name="T8" fmla="*/ 1108868 w 2217737"/>
              <a:gd name="T9" fmla="*/ 0 h 2217738"/>
              <a:gd name="T10" fmla="*/ 2217737 w 2217737"/>
              <a:gd name="T11" fmla="*/ 1108869 h 22177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17737" h="2217738" stroke="0">
                <a:moveTo>
                  <a:pt x="1108868" y="0"/>
                </a:moveTo>
                <a:cubicBezTo>
                  <a:pt x="1721279" y="0"/>
                  <a:pt x="2217737" y="496458"/>
                  <a:pt x="2217737" y="1108869"/>
                </a:cubicBezTo>
                <a:lnTo>
                  <a:pt x="1108869" y="1108869"/>
                </a:lnTo>
                <a:cubicBezTo>
                  <a:pt x="1108869" y="739246"/>
                  <a:pt x="1108868" y="369623"/>
                  <a:pt x="1108868" y="0"/>
                </a:cubicBezTo>
                <a:close/>
              </a:path>
              <a:path w="2217737" h="2217738" fill="none">
                <a:moveTo>
                  <a:pt x="1108868" y="0"/>
                </a:moveTo>
                <a:cubicBezTo>
                  <a:pt x="1721279" y="0"/>
                  <a:pt x="2217737" y="496458"/>
                  <a:pt x="2217737" y="1108869"/>
                </a:cubicBezTo>
              </a:path>
            </a:pathLst>
          </a:custGeom>
          <a:noFill/>
          <a:ln w="9525" cap="flat" cmpd="sng">
            <a:solidFill>
              <a:schemeClr val="bg1">
                <a:lumMod val="65000"/>
              </a:schemeClr>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lIns="65012" tIns="32506" rIns="65012" bIns="32506" anchor="ctr"/>
          <a:lstStyle/>
          <a:p>
            <a:endParaRPr lang="zh-CN" altLang="en-US"/>
          </a:p>
        </p:txBody>
      </p:sp>
      <p:sp>
        <p:nvSpPr>
          <p:cNvPr id="32783" name="MH_Other_4"/>
          <p:cNvSpPr>
            <a:spLocks/>
          </p:cNvSpPr>
          <p:nvPr/>
        </p:nvSpPr>
        <p:spPr bwMode="auto">
          <a:xfrm rot="-2644669" flipH="1" flipV="1">
            <a:off x="3736286" y="1721637"/>
            <a:ext cx="1664403" cy="1663303"/>
          </a:xfrm>
          <a:custGeom>
            <a:avLst/>
            <a:gdLst>
              <a:gd name="T0" fmla="*/ 1109662 w 2219325"/>
              <a:gd name="T1" fmla="*/ 0 h 2217738"/>
              <a:gd name="T2" fmla="*/ 2219325 w 2219325"/>
              <a:gd name="T3" fmla="*/ 1108869 h 2217738"/>
              <a:gd name="T4" fmla="*/ 1109663 w 2219325"/>
              <a:gd name="T5" fmla="*/ 1108869 h 2217738"/>
              <a:gd name="T6" fmla="*/ 1109662 w 2219325"/>
              <a:gd name="T7" fmla="*/ 0 h 2217738"/>
              <a:gd name="T8" fmla="*/ 1109662 w 2219325"/>
              <a:gd name="T9" fmla="*/ 0 h 2217738"/>
              <a:gd name="T10" fmla="*/ 2219325 w 2219325"/>
              <a:gd name="T11" fmla="*/ 1108869 h 22177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19325" h="2217738" stroke="0">
                <a:moveTo>
                  <a:pt x="1109662" y="0"/>
                </a:moveTo>
                <a:cubicBezTo>
                  <a:pt x="1722512" y="0"/>
                  <a:pt x="2219325" y="496458"/>
                  <a:pt x="2219325" y="1108869"/>
                </a:cubicBezTo>
                <a:lnTo>
                  <a:pt x="1109663" y="1108869"/>
                </a:lnTo>
                <a:cubicBezTo>
                  <a:pt x="1109663" y="739246"/>
                  <a:pt x="1109662" y="369623"/>
                  <a:pt x="1109662" y="0"/>
                </a:cubicBezTo>
                <a:close/>
              </a:path>
              <a:path w="2219325" h="2217738" fill="none">
                <a:moveTo>
                  <a:pt x="1109662" y="0"/>
                </a:moveTo>
                <a:cubicBezTo>
                  <a:pt x="1722512" y="0"/>
                  <a:pt x="2219325" y="496458"/>
                  <a:pt x="2219325" y="1108869"/>
                </a:cubicBezTo>
              </a:path>
            </a:pathLst>
          </a:custGeom>
          <a:noFill/>
          <a:ln w="9525" cap="flat" cmpd="sng">
            <a:solidFill>
              <a:schemeClr val="bg1">
                <a:lumMod val="65000"/>
              </a:schemeClr>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lIns="65012" tIns="32506" rIns="65012" bIns="32506" anchor="ctr"/>
          <a:lstStyle/>
          <a:p>
            <a:endParaRPr lang="zh-CN" altLang="en-US"/>
          </a:p>
        </p:txBody>
      </p:sp>
      <p:sp>
        <p:nvSpPr>
          <p:cNvPr id="16" name="TextBox 23"/>
          <p:cNvSpPr txBox="1"/>
          <p:nvPr/>
        </p:nvSpPr>
        <p:spPr>
          <a:xfrm>
            <a:off x="3352486" y="3765066"/>
            <a:ext cx="1678435" cy="434979"/>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50000"/>
                  </a:schemeClr>
                </a:solidFill>
                <a:latin typeface="Arial" panose="020B0604020202020204" pitchFamily="34" charset="0"/>
                <a:ea typeface="微软雅黑" panose="020B0503020204020204" pitchFamily="34" charset="-122"/>
                <a:cs typeface="+mn-ea"/>
                <a:sym typeface="+mn-lt"/>
              </a:rPr>
              <a:t>点击添加相关标题文字，点击添加相关标题文</a:t>
            </a:r>
            <a:r>
              <a:rPr lang="zh-CN" altLang="en-US" sz="800" dirty="0" smtClean="0">
                <a:solidFill>
                  <a:schemeClr val="bg1">
                    <a:lumMod val="50000"/>
                  </a:schemeClr>
                </a:solidFill>
                <a:latin typeface="Arial" panose="020B0604020202020204" pitchFamily="34" charset="0"/>
                <a:ea typeface="微软雅黑" panose="020B0503020204020204" pitchFamily="34" charset="-122"/>
                <a:cs typeface="+mn-ea"/>
                <a:sym typeface="+mn-lt"/>
              </a:rPr>
              <a:t>字</a:t>
            </a:r>
            <a:endParaRPr lang="en-GB" altLang="zh-CN" sz="800" dirty="0">
              <a:solidFill>
                <a:schemeClr val="bg1">
                  <a:lumMod val="50000"/>
                </a:schemeClr>
              </a:solidFill>
              <a:latin typeface="Arial" panose="020B0604020202020204" pitchFamily="34" charset="0"/>
              <a:ea typeface="微软雅黑" panose="020B0503020204020204" pitchFamily="34" charset="-122"/>
              <a:cs typeface="+mn-ea"/>
              <a:sym typeface="+mn-lt"/>
            </a:endParaRPr>
          </a:p>
        </p:txBody>
      </p:sp>
      <p:sp>
        <p:nvSpPr>
          <p:cNvPr id="17" name="TextBox 24"/>
          <p:cNvSpPr txBox="1"/>
          <p:nvPr/>
        </p:nvSpPr>
        <p:spPr>
          <a:xfrm>
            <a:off x="3352486" y="3592604"/>
            <a:ext cx="1152681" cy="240763"/>
          </a:xfrm>
          <a:prstGeom prst="rect">
            <a:avLst/>
          </a:prstGeom>
          <a:noFill/>
        </p:spPr>
        <p:txBody>
          <a:bodyPr wrap="none" lIns="65012" tIns="32506" rIns="65012" bIns="32506" rtlCol="0">
            <a:spAutoFit/>
          </a:bodyPr>
          <a:lstStyle/>
          <a:p>
            <a:r>
              <a:rPr lang="zh-CN" altLang="en-US" sz="1100" b="1" dirty="0">
                <a:solidFill>
                  <a:schemeClr val="bg1">
                    <a:lumMod val="50000"/>
                  </a:schemeClr>
                </a:solidFill>
                <a:ea typeface="微软雅黑" panose="020B0503020204020204" pitchFamily="34" charset="-122"/>
              </a:rPr>
              <a:t>请替换文字内容</a:t>
            </a:r>
          </a:p>
        </p:txBody>
      </p:sp>
      <p:sp>
        <p:nvSpPr>
          <p:cNvPr id="18" name="TextBox 23"/>
          <p:cNvSpPr txBox="1"/>
          <p:nvPr/>
        </p:nvSpPr>
        <p:spPr>
          <a:xfrm>
            <a:off x="6448867" y="3765066"/>
            <a:ext cx="1678435" cy="434979"/>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50000"/>
                  </a:schemeClr>
                </a:solidFill>
                <a:latin typeface="Arial" panose="020B0604020202020204" pitchFamily="34" charset="0"/>
                <a:ea typeface="微软雅黑" panose="020B0503020204020204" pitchFamily="34" charset="-122"/>
                <a:cs typeface="+mn-ea"/>
                <a:sym typeface="+mn-lt"/>
              </a:rPr>
              <a:t>点击添加相关标题文字，点击添加相关标题文</a:t>
            </a:r>
            <a:r>
              <a:rPr lang="zh-CN" altLang="en-US" sz="800" dirty="0" smtClean="0">
                <a:solidFill>
                  <a:schemeClr val="bg1">
                    <a:lumMod val="50000"/>
                  </a:schemeClr>
                </a:solidFill>
                <a:latin typeface="Arial" panose="020B0604020202020204" pitchFamily="34" charset="0"/>
                <a:ea typeface="微软雅黑" panose="020B0503020204020204" pitchFamily="34" charset="-122"/>
                <a:cs typeface="+mn-ea"/>
                <a:sym typeface="+mn-lt"/>
              </a:rPr>
              <a:t>字</a:t>
            </a:r>
            <a:endParaRPr lang="en-GB" altLang="zh-CN" sz="800" dirty="0">
              <a:solidFill>
                <a:schemeClr val="bg1">
                  <a:lumMod val="50000"/>
                </a:schemeClr>
              </a:solidFill>
              <a:latin typeface="Arial" panose="020B0604020202020204" pitchFamily="34" charset="0"/>
              <a:ea typeface="微软雅黑" panose="020B0503020204020204" pitchFamily="34" charset="-122"/>
              <a:cs typeface="+mn-ea"/>
              <a:sym typeface="+mn-lt"/>
            </a:endParaRPr>
          </a:p>
        </p:txBody>
      </p:sp>
      <p:sp>
        <p:nvSpPr>
          <p:cNvPr id="19" name="TextBox 24"/>
          <p:cNvSpPr txBox="1"/>
          <p:nvPr/>
        </p:nvSpPr>
        <p:spPr>
          <a:xfrm>
            <a:off x="6448866" y="3592604"/>
            <a:ext cx="1152681" cy="240763"/>
          </a:xfrm>
          <a:prstGeom prst="rect">
            <a:avLst/>
          </a:prstGeom>
          <a:noFill/>
        </p:spPr>
        <p:txBody>
          <a:bodyPr wrap="none" lIns="65012" tIns="32506" rIns="65012" bIns="32506" rtlCol="0">
            <a:spAutoFit/>
          </a:bodyPr>
          <a:lstStyle/>
          <a:p>
            <a:r>
              <a:rPr lang="zh-CN" altLang="en-US" sz="1100" b="1" dirty="0">
                <a:solidFill>
                  <a:schemeClr val="bg1">
                    <a:lumMod val="50000"/>
                  </a:schemeClr>
                </a:solidFill>
                <a:ea typeface="微软雅黑" panose="020B0503020204020204" pitchFamily="34" charset="-122"/>
              </a:rPr>
              <a:t>请替换文字内容</a:t>
            </a:r>
          </a:p>
        </p:txBody>
      </p:sp>
      <p:sp>
        <p:nvSpPr>
          <p:cNvPr id="23" name="TextBox 23"/>
          <p:cNvSpPr txBox="1"/>
          <p:nvPr/>
        </p:nvSpPr>
        <p:spPr>
          <a:xfrm>
            <a:off x="837586" y="1374345"/>
            <a:ext cx="1678435" cy="434979"/>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50000"/>
                  </a:schemeClr>
                </a:solidFill>
                <a:latin typeface="Arial" panose="020B0604020202020204" pitchFamily="34" charset="0"/>
                <a:ea typeface="微软雅黑" panose="020B0503020204020204" pitchFamily="34" charset="-122"/>
                <a:cs typeface="+mn-ea"/>
                <a:sym typeface="+mn-lt"/>
              </a:rPr>
              <a:t>点击添加相关标题文字，点击添加相关标题文</a:t>
            </a:r>
            <a:r>
              <a:rPr lang="zh-CN" altLang="en-US" sz="800" dirty="0" smtClean="0">
                <a:solidFill>
                  <a:schemeClr val="bg1">
                    <a:lumMod val="50000"/>
                  </a:schemeClr>
                </a:solidFill>
                <a:latin typeface="Arial" panose="020B0604020202020204" pitchFamily="34" charset="0"/>
                <a:ea typeface="微软雅黑" panose="020B0503020204020204" pitchFamily="34" charset="-122"/>
                <a:cs typeface="+mn-ea"/>
                <a:sym typeface="+mn-lt"/>
              </a:rPr>
              <a:t>字</a:t>
            </a:r>
            <a:endParaRPr lang="en-GB" altLang="zh-CN" sz="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24" name="TextBox 24"/>
          <p:cNvSpPr txBox="1"/>
          <p:nvPr/>
        </p:nvSpPr>
        <p:spPr>
          <a:xfrm>
            <a:off x="837587" y="1201884"/>
            <a:ext cx="1152681" cy="240763"/>
          </a:xfrm>
          <a:prstGeom prst="rect">
            <a:avLst/>
          </a:prstGeom>
          <a:noFill/>
        </p:spPr>
        <p:txBody>
          <a:bodyPr wrap="none" lIns="65012" tIns="32506" rIns="65012" bIns="32506" rtlCol="0">
            <a:spAutoFit/>
          </a:bodyPr>
          <a:lstStyle/>
          <a:p>
            <a:r>
              <a:rPr lang="zh-CN" altLang="en-US" sz="1100" b="1" dirty="0">
                <a:solidFill>
                  <a:schemeClr val="bg1">
                    <a:lumMod val="50000"/>
                  </a:schemeClr>
                </a:solidFill>
                <a:ea typeface="微软雅黑" panose="020B0503020204020204" pitchFamily="34" charset="-122"/>
              </a:rPr>
              <a:t>请替换文字内容</a:t>
            </a:r>
          </a:p>
        </p:txBody>
      </p:sp>
      <p:sp>
        <p:nvSpPr>
          <p:cNvPr id="25" name="TextBox 23"/>
          <p:cNvSpPr txBox="1"/>
          <p:nvPr/>
        </p:nvSpPr>
        <p:spPr>
          <a:xfrm>
            <a:off x="3933968" y="1374345"/>
            <a:ext cx="1678435" cy="434979"/>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50000"/>
                  </a:schemeClr>
                </a:solidFill>
                <a:latin typeface="Arial" panose="020B0604020202020204" pitchFamily="34" charset="0"/>
                <a:ea typeface="微软雅黑" panose="020B0503020204020204" pitchFamily="34" charset="-122"/>
                <a:cs typeface="+mn-ea"/>
                <a:sym typeface="+mn-lt"/>
              </a:rPr>
              <a:t>点击添加相关标题文字，点击添加相关标题文</a:t>
            </a:r>
            <a:r>
              <a:rPr lang="zh-CN" altLang="en-US" sz="800" dirty="0" smtClean="0">
                <a:solidFill>
                  <a:schemeClr val="bg1">
                    <a:lumMod val="50000"/>
                  </a:schemeClr>
                </a:solidFill>
                <a:latin typeface="Arial" panose="020B0604020202020204" pitchFamily="34" charset="0"/>
                <a:ea typeface="微软雅黑" panose="020B0503020204020204" pitchFamily="34" charset="-122"/>
                <a:cs typeface="+mn-ea"/>
                <a:sym typeface="+mn-lt"/>
              </a:rPr>
              <a:t>字</a:t>
            </a:r>
            <a:endParaRPr lang="en-GB" altLang="zh-CN" sz="800" dirty="0">
              <a:solidFill>
                <a:schemeClr val="bg1">
                  <a:lumMod val="50000"/>
                </a:schemeClr>
              </a:solidFill>
              <a:latin typeface="Arial" panose="020B0604020202020204" pitchFamily="34" charset="0"/>
              <a:ea typeface="微软雅黑" panose="020B0503020204020204" pitchFamily="34" charset="-122"/>
              <a:cs typeface="+mn-ea"/>
              <a:sym typeface="+mn-lt"/>
            </a:endParaRPr>
          </a:p>
        </p:txBody>
      </p:sp>
      <p:sp>
        <p:nvSpPr>
          <p:cNvPr id="27" name="TextBox 24"/>
          <p:cNvSpPr txBox="1"/>
          <p:nvPr/>
        </p:nvSpPr>
        <p:spPr>
          <a:xfrm>
            <a:off x="3933967" y="1201884"/>
            <a:ext cx="1208342" cy="250256"/>
          </a:xfrm>
          <a:prstGeom prst="rect">
            <a:avLst/>
          </a:prstGeom>
          <a:noFill/>
        </p:spPr>
        <p:txBody>
          <a:bodyPr wrap="none" lIns="65012" tIns="32506" rIns="65012" bIns="32506" rtlCol="0">
            <a:spAutoFit/>
          </a:bodyPr>
          <a:lstStyle/>
          <a:p>
            <a:r>
              <a:rPr lang="zh-CN" altLang="en-US" sz="1200" b="1" dirty="0">
                <a:solidFill>
                  <a:schemeClr val="bg1">
                    <a:lumMod val="50000"/>
                  </a:schemeClr>
                </a:solidFill>
                <a:ea typeface="微软雅黑" panose="020B0503020204020204" pitchFamily="34" charset="-122"/>
              </a:rPr>
              <a:t>请替换文字内容</a:t>
            </a:r>
          </a:p>
        </p:txBody>
      </p:sp>
    </p:spTree>
    <p:extLst>
      <p:ext uri="{BB962C8B-B14F-4D97-AF65-F5344CB8AC3E}">
        <p14:creationId xmlns:p14="http://schemas.microsoft.com/office/powerpoint/2010/main" val="694660276"/>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 calcmode="lin" valueType="num">
                                      <p:cBhvr>
                                        <p:cTn id="7" dur="1000" fill="hold"/>
                                        <p:tgtEl>
                                          <p:spTgt spid="32770"/>
                                        </p:tgtEl>
                                        <p:attrNameLst>
                                          <p:attrName>ppt_w</p:attrName>
                                        </p:attrNameLst>
                                      </p:cBhvr>
                                      <p:tavLst>
                                        <p:tav tm="0">
                                          <p:val>
                                            <p:fltVal val="0"/>
                                          </p:val>
                                        </p:tav>
                                        <p:tav tm="100000">
                                          <p:val>
                                            <p:strVal val="#ppt_w"/>
                                          </p:val>
                                        </p:tav>
                                      </p:tavLst>
                                    </p:anim>
                                    <p:anim calcmode="lin" valueType="num">
                                      <p:cBhvr>
                                        <p:cTn id="8" dur="1000" fill="hold"/>
                                        <p:tgtEl>
                                          <p:spTgt spid="32770"/>
                                        </p:tgtEl>
                                        <p:attrNameLst>
                                          <p:attrName>ppt_h</p:attrName>
                                        </p:attrNameLst>
                                      </p:cBhvr>
                                      <p:tavLst>
                                        <p:tav tm="0">
                                          <p:val>
                                            <p:fltVal val="0"/>
                                          </p:val>
                                        </p:tav>
                                        <p:tav tm="100000">
                                          <p:val>
                                            <p:strVal val="#ppt_h"/>
                                          </p:val>
                                        </p:tav>
                                      </p:tavLst>
                                    </p:anim>
                                    <p:anim calcmode="lin" valueType="num">
                                      <p:cBhvr>
                                        <p:cTn id="9" dur="1000" fill="hold"/>
                                        <p:tgtEl>
                                          <p:spTgt spid="32770"/>
                                        </p:tgtEl>
                                        <p:attrNameLst>
                                          <p:attrName>style.rotation</p:attrName>
                                        </p:attrNameLst>
                                      </p:cBhvr>
                                      <p:tavLst>
                                        <p:tav tm="0">
                                          <p:val>
                                            <p:fltVal val="90"/>
                                          </p:val>
                                        </p:tav>
                                        <p:tav tm="100000">
                                          <p:val>
                                            <p:fltVal val="0"/>
                                          </p:val>
                                        </p:tav>
                                      </p:tavLst>
                                    </p:anim>
                                    <p:animEffect transition="in" filter="fade">
                                      <p:cBhvr>
                                        <p:cTn id="10" dur="1000"/>
                                        <p:tgtEl>
                                          <p:spTgt spid="32770"/>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2775"/>
                                        </p:tgtEl>
                                        <p:attrNameLst>
                                          <p:attrName>style.visibility</p:attrName>
                                        </p:attrNameLst>
                                      </p:cBhvr>
                                      <p:to>
                                        <p:strVal val="visible"/>
                                      </p:to>
                                    </p:set>
                                    <p:anim calcmode="lin" valueType="num">
                                      <p:cBhvr>
                                        <p:cTn id="13" dur="1000" fill="hold"/>
                                        <p:tgtEl>
                                          <p:spTgt spid="32775"/>
                                        </p:tgtEl>
                                        <p:attrNameLst>
                                          <p:attrName>ppt_w</p:attrName>
                                        </p:attrNameLst>
                                      </p:cBhvr>
                                      <p:tavLst>
                                        <p:tav tm="0">
                                          <p:val>
                                            <p:fltVal val="0"/>
                                          </p:val>
                                        </p:tav>
                                        <p:tav tm="100000">
                                          <p:val>
                                            <p:strVal val="#ppt_w"/>
                                          </p:val>
                                        </p:tav>
                                      </p:tavLst>
                                    </p:anim>
                                    <p:anim calcmode="lin" valueType="num">
                                      <p:cBhvr>
                                        <p:cTn id="14" dur="1000" fill="hold"/>
                                        <p:tgtEl>
                                          <p:spTgt spid="32775"/>
                                        </p:tgtEl>
                                        <p:attrNameLst>
                                          <p:attrName>ppt_h</p:attrName>
                                        </p:attrNameLst>
                                      </p:cBhvr>
                                      <p:tavLst>
                                        <p:tav tm="0">
                                          <p:val>
                                            <p:fltVal val="0"/>
                                          </p:val>
                                        </p:tav>
                                        <p:tav tm="100000">
                                          <p:val>
                                            <p:strVal val="#ppt_h"/>
                                          </p:val>
                                        </p:tav>
                                      </p:tavLst>
                                    </p:anim>
                                    <p:anim calcmode="lin" valueType="num">
                                      <p:cBhvr>
                                        <p:cTn id="15" dur="1000" fill="hold"/>
                                        <p:tgtEl>
                                          <p:spTgt spid="32775"/>
                                        </p:tgtEl>
                                        <p:attrNameLst>
                                          <p:attrName>style.rotation</p:attrName>
                                        </p:attrNameLst>
                                      </p:cBhvr>
                                      <p:tavLst>
                                        <p:tav tm="0">
                                          <p:val>
                                            <p:fltVal val="90"/>
                                          </p:val>
                                        </p:tav>
                                        <p:tav tm="100000">
                                          <p:val>
                                            <p:fltVal val="0"/>
                                          </p:val>
                                        </p:tav>
                                      </p:tavLst>
                                    </p:anim>
                                    <p:animEffect transition="in" filter="fade">
                                      <p:cBhvr>
                                        <p:cTn id="16" dur="1000"/>
                                        <p:tgtEl>
                                          <p:spTgt spid="32775"/>
                                        </p:tgtEl>
                                      </p:cBhvr>
                                    </p:animEffect>
                                  </p:childTnLst>
                                </p:cTn>
                              </p:par>
                            </p:childTnLst>
                          </p:cTn>
                        </p:par>
                        <p:par>
                          <p:cTn id="17" fill="hold">
                            <p:stCondLst>
                              <p:cond delay="1000"/>
                            </p:stCondLst>
                            <p:childTnLst>
                              <p:par>
                                <p:cTn id="18" presetID="15" presetClass="entr" presetSubtype="0" fill="hold" grpId="0" nodeType="afterEffect">
                                  <p:stCondLst>
                                    <p:cond delay="0"/>
                                  </p:stCondLst>
                                  <p:childTnLst>
                                    <p:set>
                                      <p:cBhvr>
                                        <p:cTn id="19" dur="1" fill="hold">
                                          <p:stCondLst>
                                            <p:cond delay="0"/>
                                          </p:stCondLst>
                                        </p:cTn>
                                        <p:tgtEl>
                                          <p:spTgt spid="32772"/>
                                        </p:tgtEl>
                                        <p:attrNameLst>
                                          <p:attrName>style.visibility</p:attrName>
                                        </p:attrNameLst>
                                      </p:cBhvr>
                                      <p:to>
                                        <p:strVal val="visible"/>
                                      </p:to>
                                    </p:set>
                                    <p:anim calcmode="lin" valueType="num">
                                      <p:cBhvr>
                                        <p:cTn id="20" dur="1000" fill="hold"/>
                                        <p:tgtEl>
                                          <p:spTgt spid="32772"/>
                                        </p:tgtEl>
                                        <p:attrNameLst>
                                          <p:attrName>ppt_w</p:attrName>
                                        </p:attrNameLst>
                                      </p:cBhvr>
                                      <p:tavLst>
                                        <p:tav tm="0">
                                          <p:val>
                                            <p:fltVal val="0"/>
                                          </p:val>
                                        </p:tav>
                                        <p:tav tm="100000">
                                          <p:val>
                                            <p:strVal val="#ppt_w"/>
                                          </p:val>
                                        </p:tav>
                                      </p:tavLst>
                                    </p:anim>
                                    <p:anim calcmode="lin" valueType="num">
                                      <p:cBhvr>
                                        <p:cTn id="21" dur="1000" fill="hold"/>
                                        <p:tgtEl>
                                          <p:spTgt spid="32772"/>
                                        </p:tgtEl>
                                        <p:attrNameLst>
                                          <p:attrName>ppt_h</p:attrName>
                                        </p:attrNameLst>
                                      </p:cBhvr>
                                      <p:tavLst>
                                        <p:tav tm="0">
                                          <p:val>
                                            <p:fltVal val="0"/>
                                          </p:val>
                                        </p:tav>
                                        <p:tav tm="100000">
                                          <p:val>
                                            <p:strVal val="#ppt_h"/>
                                          </p:val>
                                        </p:tav>
                                      </p:tavLst>
                                    </p:anim>
                                    <p:anim calcmode="lin" valueType="num">
                                      <p:cBhvr>
                                        <p:cTn id="22" dur="1000" fill="hold"/>
                                        <p:tgtEl>
                                          <p:spTgt spid="32772"/>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32772"/>
                                        </p:tgtEl>
                                        <p:attrNameLst>
                                          <p:attrName>ppt_y</p:attrName>
                                        </p:attrNameLst>
                                      </p:cBhvr>
                                      <p:tavLst>
                                        <p:tav tm="0" fmla="#ppt_y+(sin(-2*pi*(1-$))*-#ppt_x+cos(-2*pi*(1-$))*(1-#ppt_y))*(1-$)">
                                          <p:val>
                                            <p:fltVal val="0"/>
                                          </p:val>
                                        </p:tav>
                                        <p:tav tm="100000">
                                          <p:val>
                                            <p:fltVal val="1"/>
                                          </p:val>
                                        </p:tav>
                                      </p:tavLst>
                                    </p:anim>
                                  </p:childTnLst>
                                </p:cTn>
                              </p:par>
                              <p:par>
                                <p:cTn id="24" presetID="15" presetClass="entr" presetSubtype="0" fill="hold" grpId="0" nodeType="withEffect">
                                  <p:stCondLst>
                                    <p:cond delay="0"/>
                                  </p:stCondLst>
                                  <p:childTnLst>
                                    <p:set>
                                      <p:cBhvr>
                                        <p:cTn id="25" dur="1" fill="hold">
                                          <p:stCondLst>
                                            <p:cond delay="0"/>
                                          </p:stCondLst>
                                        </p:cTn>
                                        <p:tgtEl>
                                          <p:spTgt spid="32773"/>
                                        </p:tgtEl>
                                        <p:attrNameLst>
                                          <p:attrName>style.visibility</p:attrName>
                                        </p:attrNameLst>
                                      </p:cBhvr>
                                      <p:to>
                                        <p:strVal val="visible"/>
                                      </p:to>
                                    </p:set>
                                    <p:anim calcmode="lin" valueType="num">
                                      <p:cBhvr>
                                        <p:cTn id="26" dur="1000" fill="hold"/>
                                        <p:tgtEl>
                                          <p:spTgt spid="32773"/>
                                        </p:tgtEl>
                                        <p:attrNameLst>
                                          <p:attrName>ppt_w</p:attrName>
                                        </p:attrNameLst>
                                      </p:cBhvr>
                                      <p:tavLst>
                                        <p:tav tm="0">
                                          <p:val>
                                            <p:fltVal val="0"/>
                                          </p:val>
                                        </p:tav>
                                        <p:tav tm="100000">
                                          <p:val>
                                            <p:strVal val="#ppt_w"/>
                                          </p:val>
                                        </p:tav>
                                      </p:tavLst>
                                    </p:anim>
                                    <p:anim calcmode="lin" valueType="num">
                                      <p:cBhvr>
                                        <p:cTn id="27" dur="1000" fill="hold"/>
                                        <p:tgtEl>
                                          <p:spTgt spid="32773"/>
                                        </p:tgtEl>
                                        <p:attrNameLst>
                                          <p:attrName>ppt_h</p:attrName>
                                        </p:attrNameLst>
                                      </p:cBhvr>
                                      <p:tavLst>
                                        <p:tav tm="0">
                                          <p:val>
                                            <p:fltVal val="0"/>
                                          </p:val>
                                        </p:tav>
                                        <p:tav tm="100000">
                                          <p:val>
                                            <p:strVal val="#ppt_h"/>
                                          </p:val>
                                        </p:tav>
                                      </p:tavLst>
                                    </p:anim>
                                    <p:anim calcmode="lin" valueType="num">
                                      <p:cBhvr>
                                        <p:cTn id="28" dur="1000" fill="hold"/>
                                        <p:tgtEl>
                                          <p:spTgt spid="32773"/>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32773"/>
                                        </p:tgtEl>
                                        <p:attrNameLst>
                                          <p:attrName>ppt_y</p:attrName>
                                        </p:attrNameLst>
                                      </p:cBhvr>
                                      <p:tavLst>
                                        <p:tav tm="0" fmla="#ppt_y+(sin(-2*pi*(1-$))*-#ppt_x+cos(-2*pi*(1-$))*(1-#ppt_y))*(1-$)">
                                          <p:val>
                                            <p:fltVal val="0"/>
                                          </p:val>
                                        </p:tav>
                                        <p:tav tm="100000">
                                          <p:val>
                                            <p:fltVal val="1"/>
                                          </p:val>
                                        </p:tav>
                                      </p:tavLst>
                                    </p:anim>
                                  </p:childTnLst>
                                </p:cTn>
                              </p:par>
                              <p:par>
                                <p:cTn id="30" presetID="15" presetClass="entr" presetSubtype="0" fill="hold" grpId="0" nodeType="withEffect">
                                  <p:stCondLst>
                                    <p:cond delay="0"/>
                                  </p:stCondLst>
                                  <p:childTnLst>
                                    <p:set>
                                      <p:cBhvr>
                                        <p:cTn id="31" dur="1" fill="hold">
                                          <p:stCondLst>
                                            <p:cond delay="0"/>
                                          </p:stCondLst>
                                        </p:cTn>
                                        <p:tgtEl>
                                          <p:spTgt spid="32774"/>
                                        </p:tgtEl>
                                        <p:attrNameLst>
                                          <p:attrName>style.visibility</p:attrName>
                                        </p:attrNameLst>
                                      </p:cBhvr>
                                      <p:to>
                                        <p:strVal val="visible"/>
                                      </p:to>
                                    </p:set>
                                    <p:anim calcmode="lin" valueType="num">
                                      <p:cBhvr>
                                        <p:cTn id="32" dur="1000" fill="hold"/>
                                        <p:tgtEl>
                                          <p:spTgt spid="32774"/>
                                        </p:tgtEl>
                                        <p:attrNameLst>
                                          <p:attrName>ppt_w</p:attrName>
                                        </p:attrNameLst>
                                      </p:cBhvr>
                                      <p:tavLst>
                                        <p:tav tm="0">
                                          <p:val>
                                            <p:fltVal val="0"/>
                                          </p:val>
                                        </p:tav>
                                        <p:tav tm="100000">
                                          <p:val>
                                            <p:strVal val="#ppt_w"/>
                                          </p:val>
                                        </p:tav>
                                      </p:tavLst>
                                    </p:anim>
                                    <p:anim calcmode="lin" valueType="num">
                                      <p:cBhvr>
                                        <p:cTn id="33" dur="1000" fill="hold"/>
                                        <p:tgtEl>
                                          <p:spTgt spid="32774"/>
                                        </p:tgtEl>
                                        <p:attrNameLst>
                                          <p:attrName>ppt_h</p:attrName>
                                        </p:attrNameLst>
                                      </p:cBhvr>
                                      <p:tavLst>
                                        <p:tav tm="0">
                                          <p:val>
                                            <p:fltVal val="0"/>
                                          </p:val>
                                        </p:tav>
                                        <p:tav tm="100000">
                                          <p:val>
                                            <p:strVal val="#ppt_h"/>
                                          </p:val>
                                        </p:tav>
                                      </p:tavLst>
                                    </p:anim>
                                    <p:anim calcmode="lin" valueType="num">
                                      <p:cBhvr>
                                        <p:cTn id="34" dur="1000" fill="hold"/>
                                        <p:tgtEl>
                                          <p:spTgt spid="32774"/>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32774"/>
                                        </p:tgtEl>
                                        <p:attrNameLst>
                                          <p:attrName>ppt_y</p:attrName>
                                        </p:attrNameLst>
                                      </p:cBhvr>
                                      <p:tavLst>
                                        <p:tav tm="0" fmla="#ppt_y+(sin(-2*pi*(1-$))*-#ppt_x+cos(-2*pi*(1-$))*(1-#ppt_y))*(1-$)">
                                          <p:val>
                                            <p:fltVal val="0"/>
                                          </p:val>
                                        </p:tav>
                                        <p:tav tm="100000">
                                          <p:val>
                                            <p:fltVal val="1"/>
                                          </p:val>
                                        </p:tav>
                                      </p:tavLst>
                                    </p:anim>
                                  </p:childTnLst>
                                </p:cTn>
                              </p:par>
                              <p:par>
                                <p:cTn id="36" presetID="15" presetClass="entr" presetSubtype="0" fill="hold" grpId="0" nodeType="withEffect">
                                  <p:stCondLst>
                                    <p:cond delay="0"/>
                                  </p:stCondLst>
                                  <p:childTnLst>
                                    <p:set>
                                      <p:cBhvr>
                                        <p:cTn id="37" dur="1" fill="hold">
                                          <p:stCondLst>
                                            <p:cond delay="0"/>
                                          </p:stCondLst>
                                        </p:cTn>
                                        <p:tgtEl>
                                          <p:spTgt spid="32771"/>
                                        </p:tgtEl>
                                        <p:attrNameLst>
                                          <p:attrName>style.visibility</p:attrName>
                                        </p:attrNameLst>
                                      </p:cBhvr>
                                      <p:to>
                                        <p:strVal val="visible"/>
                                      </p:to>
                                    </p:set>
                                    <p:anim calcmode="lin" valueType="num">
                                      <p:cBhvr>
                                        <p:cTn id="38" dur="1000" fill="hold"/>
                                        <p:tgtEl>
                                          <p:spTgt spid="32771"/>
                                        </p:tgtEl>
                                        <p:attrNameLst>
                                          <p:attrName>ppt_w</p:attrName>
                                        </p:attrNameLst>
                                      </p:cBhvr>
                                      <p:tavLst>
                                        <p:tav tm="0">
                                          <p:val>
                                            <p:fltVal val="0"/>
                                          </p:val>
                                        </p:tav>
                                        <p:tav tm="100000">
                                          <p:val>
                                            <p:strVal val="#ppt_w"/>
                                          </p:val>
                                        </p:tav>
                                      </p:tavLst>
                                    </p:anim>
                                    <p:anim calcmode="lin" valueType="num">
                                      <p:cBhvr>
                                        <p:cTn id="39" dur="1000" fill="hold"/>
                                        <p:tgtEl>
                                          <p:spTgt spid="32771"/>
                                        </p:tgtEl>
                                        <p:attrNameLst>
                                          <p:attrName>ppt_h</p:attrName>
                                        </p:attrNameLst>
                                      </p:cBhvr>
                                      <p:tavLst>
                                        <p:tav tm="0">
                                          <p:val>
                                            <p:fltVal val="0"/>
                                          </p:val>
                                        </p:tav>
                                        <p:tav tm="100000">
                                          <p:val>
                                            <p:strVal val="#ppt_h"/>
                                          </p:val>
                                        </p:tav>
                                      </p:tavLst>
                                    </p:anim>
                                    <p:anim calcmode="lin" valueType="num">
                                      <p:cBhvr>
                                        <p:cTn id="40" dur="1000" fill="hold"/>
                                        <p:tgtEl>
                                          <p:spTgt spid="32771"/>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32771"/>
                                        </p:tgtEl>
                                        <p:attrNameLst>
                                          <p:attrName>ppt_y</p:attrName>
                                        </p:attrNameLst>
                                      </p:cBhvr>
                                      <p:tavLst>
                                        <p:tav tm="0" fmla="#ppt_y+(sin(-2*pi*(1-$))*-#ppt_x+cos(-2*pi*(1-$))*(1-#ppt_y))*(1-$)">
                                          <p:val>
                                            <p:fltVal val="0"/>
                                          </p:val>
                                        </p:tav>
                                        <p:tav tm="100000">
                                          <p:val>
                                            <p:fltVal val="1"/>
                                          </p:val>
                                        </p:tav>
                                      </p:tavLst>
                                    </p:anim>
                                  </p:childTnLst>
                                </p:cTn>
                              </p:par>
                              <p:par>
                                <p:cTn id="42" presetID="15" presetClass="entr" presetSubtype="0" fill="hold" grpId="0" nodeType="withEffect">
                                  <p:stCondLst>
                                    <p:cond delay="0"/>
                                  </p:stCondLst>
                                  <p:childTnLst>
                                    <p:set>
                                      <p:cBhvr>
                                        <p:cTn id="43" dur="1" fill="hold">
                                          <p:stCondLst>
                                            <p:cond delay="0"/>
                                          </p:stCondLst>
                                        </p:cTn>
                                        <p:tgtEl>
                                          <p:spTgt spid="32776"/>
                                        </p:tgtEl>
                                        <p:attrNameLst>
                                          <p:attrName>style.visibility</p:attrName>
                                        </p:attrNameLst>
                                      </p:cBhvr>
                                      <p:to>
                                        <p:strVal val="visible"/>
                                      </p:to>
                                    </p:set>
                                    <p:anim calcmode="lin" valueType="num">
                                      <p:cBhvr>
                                        <p:cTn id="44" dur="1000" fill="hold"/>
                                        <p:tgtEl>
                                          <p:spTgt spid="32776"/>
                                        </p:tgtEl>
                                        <p:attrNameLst>
                                          <p:attrName>ppt_w</p:attrName>
                                        </p:attrNameLst>
                                      </p:cBhvr>
                                      <p:tavLst>
                                        <p:tav tm="0">
                                          <p:val>
                                            <p:fltVal val="0"/>
                                          </p:val>
                                        </p:tav>
                                        <p:tav tm="100000">
                                          <p:val>
                                            <p:strVal val="#ppt_w"/>
                                          </p:val>
                                        </p:tav>
                                      </p:tavLst>
                                    </p:anim>
                                    <p:anim calcmode="lin" valueType="num">
                                      <p:cBhvr>
                                        <p:cTn id="45" dur="1000" fill="hold"/>
                                        <p:tgtEl>
                                          <p:spTgt spid="32776"/>
                                        </p:tgtEl>
                                        <p:attrNameLst>
                                          <p:attrName>ppt_h</p:attrName>
                                        </p:attrNameLst>
                                      </p:cBhvr>
                                      <p:tavLst>
                                        <p:tav tm="0">
                                          <p:val>
                                            <p:fltVal val="0"/>
                                          </p:val>
                                        </p:tav>
                                        <p:tav tm="100000">
                                          <p:val>
                                            <p:strVal val="#ppt_h"/>
                                          </p:val>
                                        </p:tav>
                                      </p:tavLst>
                                    </p:anim>
                                    <p:anim calcmode="lin" valueType="num">
                                      <p:cBhvr>
                                        <p:cTn id="46" dur="1000" fill="hold"/>
                                        <p:tgtEl>
                                          <p:spTgt spid="32776"/>
                                        </p:tgtEl>
                                        <p:attrNameLst>
                                          <p:attrName>ppt_x</p:attrName>
                                        </p:attrNameLst>
                                      </p:cBhvr>
                                      <p:tavLst>
                                        <p:tav tm="0" fmla="#ppt_x+(cos(-2*pi*(1-$))*-#ppt_x-sin(-2*pi*(1-$))*(1-#ppt_y))*(1-$)">
                                          <p:val>
                                            <p:fltVal val="0"/>
                                          </p:val>
                                        </p:tav>
                                        <p:tav tm="100000">
                                          <p:val>
                                            <p:fltVal val="1"/>
                                          </p:val>
                                        </p:tav>
                                      </p:tavLst>
                                    </p:anim>
                                    <p:anim calcmode="lin" valueType="num">
                                      <p:cBhvr>
                                        <p:cTn id="47" dur="1000" fill="hold"/>
                                        <p:tgtEl>
                                          <p:spTgt spid="32776"/>
                                        </p:tgtEl>
                                        <p:attrNameLst>
                                          <p:attrName>ppt_y</p:attrName>
                                        </p:attrNameLst>
                                      </p:cBhvr>
                                      <p:tavLst>
                                        <p:tav tm="0" fmla="#ppt_y+(sin(-2*pi*(1-$))*-#ppt_x+cos(-2*pi*(1-$))*(1-#ppt_y))*(1-$)">
                                          <p:val>
                                            <p:fltVal val="0"/>
                                          </p:val>
                                        </p:tav>
                                        <p:tav tm="100000">
                                          <p:val>
                                            <p:fltVal val="1"/>
                                          </p:val>
                                        </p:tav>
                                      </p:tavLst>
                                    </p:anim>
                                  </p:childTnLst>
                                </p:cTn>
                              </p:par>
                              <p:par>
                                <p:cTn id="48" presetID="15" presetClass="entr" presetSubtype="0" fill="hold" grpId="0" nodeType="withEffect">
                                  <p:stCondLst>
                                    <p:cond delay="0"/>
                                  </p:stCondLst>
                                  <p:childTnLst>
                                    <p:set>
                                      <p:cBhvr>
                                        <p:cTn id="49" dur="1" fill="hold">
                                          <p:stCondLst>
                                            <p:cond delay="0"/>
                                          </p:stCondLst>
                                        </p:cTn>
                                        <p:tgtEl>
                                          <p:spTgt spid="32778"/>
                                        </p:tgtEl>
                                        <p:attrNameLst>
                                          <p:attrName>style.visibility</p:attrName>
                                        </p:attrNameLst>
                                      </p:cBhvr>
                                      <p:to>
                                        <p:strVal val="visible"/>
                                      </p:to>
                                    </p:set>
                                    <p:anim calcmode="lin" valueType="num">
                                      <p:cBhvr>
                                        <p:cTn id="50" dur="1000" fill="hold"/>
                                        <p:tgtEl>
                                          <p:spTgt spid="32778"/>
                                        </p:tgtEl>
                                        <p:attrNameLst>
                                          <p:attrName>ppt_w</p:attrName>
                                        </p:attrNameLst>
                                      </p:cBhvr>
                                      <p:tavLst>
                                        <p:tav tm="0">
                                          <p:val>
                                            <p:fltVal val="0"/>
                                          </p:val>
                                        </p:tav>
                                        <p:tav tm="100000">
                                          <p:val>
                                            <p:strVal val="#ppt_w"/>
                                          </p:val>
                                        </p:tav>
                                      </p:tavLst>
                                    </p:anim>
                                    <p:anim calcmode="lin" valueType="num">
                                      <p:cBhvr>
                                        <p:cTn id="51" dur="1000" fill="hold"/>
                                        <p:tgtEl>
                                          <p:spTgt spid="32778"/>
                                        </p:tgtEl>
                                        <p:attrNameLst>
                                          <p:attrName>ppt_h</p:attrName>
                                        </p:attrNameLst>
                                      </p:cBhvr>
                                      <p:tavLst>
                                        <p:tav tm="0">
                                          <p:val>
                                            <p:fltVal val="0"/>
                                          </p:val>
                                        </p:tav>
                                        <p:tav tm="100000">
                                          <p:val>
                                            <p:strVal val="#ppt_h"/>
                                          </p:val>
                                        </p:tav>
                                      </p:tavLst>
                                    </p:anim>
                                    <p:anim calcmode="lin" valueType="num">
                                      <p:cBhvr>
                                        <p:cTn id="52" dur="1000" fill="hold"/>
                                        <p:tgtEl>
                                          <p:spTgt spid="32778"/>
                                        </p:tgtEl>
                                        <p:attrNameLst>
                                          <p:attrName>ppt_x</p:attrName>
                                        </p:attrNameLst>
                                      </p:cBhvr>
                                      <p:tavLst>
                                        <p:tav tm="0" fmla="#ppt_x+(cos(-2*pi*(1-$))*-#ppt_x-sin(-2*pi*(1-$))*(1-#ppt_y))*(1-$)">
                                          <p:val>
                                            <p:fltVal val="0"/>
                                          </p:val>
                                        </p:tav>
                                        <p:tav tm="100000">
                                          <p:val>
                                            <p:fltVal val="1"/>
                                          </p:val>
                                        </p:tav>
                                      </p:tavLst>
                                    </p:anim>
                                    <p:anim calcmode="lin" valueType="num">
                                      <p:cBhvr>
                                        <p:cTn id="53" dur="1000" fill="hold"/>
                                        <p:tgtEl>
                                          <p:spTgt spid="32778"/>
                                        </p:tgtEl>
                                        <p:attrNameLst>
                                          <p:attrName>ppt_y</p:attrName>
                                        </p:attrNameLst>
                                      </p:cBhvr>
                                      <p:tavLst>
                                        <p:tav tm="0" fmla="#ppt_y+(sin(-2*pi*(1-$))*-#ppt_x+cos(-2*pi*(1-$))*(1-#ppt_y))*(1-$)">
                                          <p:val>
                                            <p:fltVal val="0"/>
                                          </p:val>
                                        </p:tav>
                                        <p:tav tm="100000">
                                          <p:val>
                                            <p:fltVal val="1"/>
                                          </p:val>
                                        </p:tav>
                                      </p:tavLst>
                                    </p:anim>
                                  </p:childTnLst>
                                </p:cTn>
                              </p:par>
                              <p:par>
                                <p:cTn id="54" presetID="15" presetClass="entr" presetSubtype="0" fill="hold" grpId="0" nodeType="withEffect">
                                  <p:stCondLst>
                                    <p:cond delay="0"/>
                                  </p:stCondLst>
                                  <p:childTnLst>
                                    <p:set>
                                      <p:cBhvr>
                                        <p:cTn id="55" dur="1" fill="hold">
                                          <p:stCondLst>
                                            <p:cond delay="0"/>
                                          </p:stCondLst>
                                        </p:cTn>
                                        <p:tgtEl>
                                          <p:spTgt spid="32777"/>
                                        </p:tgtEl>
                                        <p:attrNameLst>
                                          <p:attrName>style.visibility</p:attrName>
                                        </p:attrNameLst>
                                      </p:cBhvr>
                                      <p:to>
                                        <p:strVal val="visible"/>
                                      </p:to>
                                    </p:set>
                                    <p:anim calcmode="lin" valueType="num">
                                      <p:cBhvr>
                                        <p:cTn id="56" dur="1000" fill="hold"/>
                                        <p:tgtEl>
                                          <p:spTgt spid="32777"/>
                                        </p:tgtEl>
                                        <p:attrNameLst>
                                          <p:attrName>ppt_w</p:attrName>
                                        </p:attrNameLst>
                                      </p:cBhvr>
                                      <p:tavLst>
                                        <p:tav tm="0">
                                          <p:val>
                                            <p:fltVal val="0"/>
                                          </p:val>
                                        </p:tav>
                                        <p:tav tm="100000">
                                          <p:val>
                                            <p:strVal val="#ppt_w"/>
                                          </p:val>
                                        </p:tav>
                                      </p:tavLst>
                                    </p:anim>
                                    <p:anim calcmode="lin" valueType="num">
                                      <p:cBhvr>
                                        <p:cTn id="57" dur="1000" fill="hold"/>
                                        <p:tgtEl>
                                          <p:spTgt spid="32777"/>
                                        </p:tgtEl>
                                        <p:attrNameLst>
                                          <p:attrName>ppt_h</p:attrName>
                                        </p:attrNameLst>
                                      </p:cBhvr>
                                      <p:tavLst>
                                        <p:tav tm="0">
                                          <p:val>
                                            <p:fltVal val="0"/>
                                          </p:val>
                                        </p:tav>
                                        <p:tav tm="100000">
                                          <p:val>
                                            <p:strVal val="#ppt_h"/>
                                          </p:val>
                                        </p:tav>
                                      </p:tavLst>
                                    </p:anim>
                                    <p:anim calcmode="lin" valueType="num">
                                      <p:cBhvr>
                                        <p:cTn id="58" dur="1000" fill="hold"/>
                                        <p:tgtEl>
                                          <p:spTgt spid="32777"/>
                                        </p:tgtEl>
                                        <p:attrNameLst>
                                          <p:attrName>ppt_x</p:attrName>
                                        </p:attrNameLst>
                                      </p:cBhvr>
                                      <p:tavLst>
                                        <p:tav tm="0" fmla="#ppt_x+(cos(-2*pi*(1-$))*-#ppt_x-sin(-2*pi*(1-$))*(1-#ppt_y))*(1-$)">
                                          <p:val>
                                            <p:fltVal val="0"/>
                                          </p:val>
                                        </p:tav>
                                        <p:tav tm="100000">
                                          <p:val>
                                            <p:fltVal val="1"/>
                                          </p:val>
                                        </p:tav>
                                      </p:tavLst>
                                    </p:anim>
                                    <p:anim calcmode="lin" valueType="num">
                                      <p:cBhvr>
                                        <p:cTn id="59" dur="1000" fill="hold"/>
                                        <p:tgtEl>
                                          <p:spTgt spid="32777"/>
                                        </p:tgtEl>
                                        <p:attrNameLst>
                                          <p:attrName>ppt_y</p:attrName>
                                        </p:attrNameLst>
                                      </p:cBhvr>
                                      <p:tavLst>
                                        <p:tav tm="0" fmla="#ppt_y+(sin(-2*pi*(1-$))*-#ppt_x+cos(-2*pi*(1-$))*(1-#ppt_y))*(1-$)">
                                          <p:val>
                                            <p:fltVal val="0"/>
                                          </p:val>
                                        </p:tav>
                                        <p:tav tm="100000">
                                          <p:val>
                                            <p:fltVal val="1"/>
                                          </p:val>
                                        </p:tav>
                                      </p:tavLst>
                                    </p:anim>
                                  </p:childTnLst>
                                </p:cTn>
                              </p:par>
                              <p:par>
                                <p:cTn id="60" presetID="15" presetClass="entr" presetSubtype="0" fill="hold" grpId="0" nodeType="withEffect">
                                  <p:stCondLst>
                                    <p:cond delay="0"/>
                                  </p:stCondLst>
                                  <p:childTnLst>
                                    <p:set>
                                      <p:cBhvr>
                                        <p:cTn id="61" dur="1" fill="hold">
                                          <p:stCondLst>
                                            <p:cond delay="0"/>
                                          </p:stCondLst>
                                        </p:cTn>
                                        <p:tgtEl>
                                          <p:spTgt spid="32779"/>
                                        </p:tgtEl>
                                        <p:attrNameLst>
                                          <p:attrName>style.visibility</p:attrName>
                                        </p:attrNameLst>
                                      </p:cBhvr>
                                      <p:to>
                                        <p:strVal val="visible"/>
                                      </p:to>
                                    </p:set>
                                    <p:anim calcmode="lin" valueType="num">
                                      <p:cBhvr>
                                        <p:cTn id="62" dur="1000" fill="hold"/>
                                        <p:tgtEl>
                                          <p:spTgt spid="32779"/>
                                        </p:tgtEl>
                                        <p:attrNameLst>
                                          <p:attrName>ppt_w</p:attrName>
                                        </p:attrNameLst>
                                      </p:cBhvr>
                                      <p:tavLst>
                                        <p:tav tm="0">
                                          <p:val>
                                            <p:fltVal val="0"/>
                                          </p:val>
                                        </p:tav>
                                        <p:tav tm="100000">
                                          <p:val>
                                            <p:strVal val="#ppt_w"/>
                                          </p:val>
                                        </p:tav>
                                      </p:tavLst>
                                    </p:anim>
                                    <p:anim calcmode="lin" valueType="num">
                                      <p:cBhvr>
                                        <p:cTn id="63" dur="1000" fill="hold"/>
                                        <p:tgtEl>
                                          <p:spTgt spid="32779"/>
                                        </p:tgtEl>
                                        <p:attrNameLst>
                                          <p:attrName>ppt_h</p:attrName>
                                        </p:attrNameLst>
                                      </p:cBhvr>
                                      <p:tavLst>
                                        <p:tav tm="0">
                                          <p:val>
                                            <p:fltVal val="0"/>
                                          </p:val>
                                        </p:tav>
                                        <p:tav tm="100000">
                                          <p:val>
                                            <p:strVal val="#ppt_h"/>
                                          </p:val>
                                        </p:tav>
                                      </p:tavLst>
                                    </p:anim>
                                    <p:anim calcmode="lin" valueType="num">
                                      <p:cBhvr>
                                        <p:cTn id="64" dur="1000" fill="hold"/>
                                        <p:tgtEl>
                                          <p:spTgt spid="32779"/>
                                        </p:tgtEl>
                                        <p:attrNameLst>
                                          <p:attrName>ppt_x</p:attrName>
                                        </p:attrNameLst>
                                      </p:cBhvr>
                                      <p:tavLst>
                                        <p:tav tm="0" fmla="#ppt_x+(cos(-2*pi*(1-$))*-#ppt_x-sin(-2*pi*(1-$))*(1-#ppt_y))*(1-$)">
                                          <p:val>
                                            <p:fltVal val="0"/>
                                          </p:val>
                                        </p:tav>
                                        <p:tav tm="100000">
                                          <p:val>
                                            <p:fltVal val="1"/>
                                          </p:val>
                                        </p:tav>
                                      </p:tavLst>
                                    </p:anim>
                                    <p:anim calcmode="lin" valueType="num">
                                      <p:cBhvr>
                                        <p:cTn id="65" dur="1000" fill="hold"/>
                                        <p:tgtEl>
                                          <p:spTgt spid="32779"/>
                                        </p:tgtEl>
                                        <p:attrNameLst>
                                          <p:attrName>ppt_y</p:attrName>
                                        </p:attrNameLst>
                                      </p:cBhvr>
                                      <p:tavLst>
                                        <p:tav tm="0" fmla="#ppt_y+(sin(-2*pi*(1-$))*-#ppt_x+cos(-2*pi*(1-$))*(1-#ppt_y))*(1-$)">
                                          <p:val>
                                            <p:fltVal val="0"/>
                                          </p:val>
                                        </p:tav>
                                        <p:tav tm="100000">
                                          <p:val>
                                            <p:fltVal val="1"/>
                                          </p:val>
                                        </p:tav>
                                      </p:tavLst>
                                    </p:anim>
                                  </p:childTnLst>
                                </p:cTn>
                              </p:par>
                            </p:childTnLst>
                          </p:cTn>
                        </p:par>
                        <p:par>
                          <p:cTn id="66" fill="hold">
                            <p:stCondLst>
                              <p:cond delay="2000"/>
                            </p:stCondLst>
                            <p:childTnLst>
                              <p:par>
                                <p:cTn id="67" presetID="22" presetClass="entr" presetSubtype="8" fill="hold" grpId="0" nodeType="afterEffect">
                                  <p:stCondLst>
                                    <p:cond delay="0"/>
                                  </p:stCondLst>
                                  <p:childTnLst>
                                    <p:set>
                                      <p:cBhvr>
                                        <p:cTn id="68" dur="1" fill="hold">
                                          <p:stCondLst>
                                            <p:cond delay="0"/>
                                          </p:stCondLst>
                                        </p:cTn>
                                        <p:tgtEl>
                                          <p:spTgt spid="32782"/>
                                        </p:tgtEl>
                                        <p:attrNameLst>
                                          <p:attrName>style.visibility</p:attrName>
                                        </p:attrNameLst>
                                      </p:cBhvr>
                                      <p:to>
                                        <p:strVal val="visible"/>
                                      </p:to>
                                    </p:set>
                                    <p:animEffect transition="in" filter="wipe(left)">
                                      <p:cBhvr>
                                        <p:cTn id="69" dur="500"/>
                                        <p:tgtEl>
                                          <p:spTgt spid="32782"/>
                                        </p:tgtEl>
                                      </p:cBhvr>
                                    </p:animEffect>
                                  </p:childTnLst>
                                </p:cTn>
                              </p:par>
                              <p:par>
                                <p:cTn id="70" presetID="22" presetClass="entr" presetSubtype="2" fill="hold" grpId="0" nodeType="withEffect">
                                  <p:stCondLst>
                                    <p:cond delay="0"/>
                                  </p:stCondLst>
                                  <p:childTnLst>
                                    <p:set>
                                      <p:cBhvr>
                                        <p:cTn id="71" dur="1" fill="hold">
                                          <p:stCondLst>
                                            <p:cond delay="0"/>
                                          </p:stCondLst>
                                        </p:cTn>
                                        <p:tgtEl>
                                          <p:spTgt spid="32783"/>
                                        </p:tgtEl>
                                        <p:attrNameLst>
                                          <p:attrName>style.visibility</p:attrName>
                                        </p:attrNameLst>
                                      </p:cBhvr>
                                      <p:to>
                                        <p:strVal val="visible"/>
                                      </p:to>
                                    </p:set>
                                    <p:animEffect transition="in" filter="wipe(right)">
                                      <p:cBhvr>
                                        <p:cTn id="72" dur="500"/>
                                        <p:tgtEl>
                                          <p:spTgt spid="32783"/>
                                        </p:tgtEl>
                                      </p:cBhvr>
                                    </p:animEffect>
                                  </p:childTnLst>
                                </p:cTn>
                              </p:par>
                            </p:childTnLst>
                          </p:cTn>
                        </p:par>
                        <p:par>
                          <p:cTn id="73" fill="hold">
                            <p:stCondLst>
                              <p:cond delay="2500"/>
                            </p:stCondLst>
                            <p:childTnLst>
                              <p:par>
                                <p:cTn id="74" presetID="12" presetClass="entr" presetSubtype="4" fill="hold" grpId="0" nodeType="afterEffect">
                                  <p:stCondLst>
                                    <p:cond delay="0"/>
                                  </p:stCondLst>
                                  <p:childTnLst>
                                    <p:set>
                                      <p:cBhvr>
                                        <p:cTn id="75" dur="1" fill="hold">
                                          <p:stCondLst>
                                            <p:cond delay="0"/>
                                          </p:stCondLst>
                                        </p:cTn>
                                        <p:tgtEl>
                                          <p:spTgt spid="16"/>
                                        </p:tgtEl>
                                        <p:attrNameLst>
                                          <p:attrName>style.visibility</p:attrName>
                                        </p:attrNameLst>
                                      </p:cBhvr>
                                      <p:to>
                                        <p:strVal val="visible"/>
                                      </p:to>
                                    </p:set>
                                    <p:anim calcmode="lin" valueType="num">
                                      <p:cBhvr additive="base">
                                        <p:cTn id="76" dur="500"/>
                                        <p:tgtEl>
                                          <p:spTgt spid="16"/>
                                        </p:tgtEl>
                                        <p:attrNameLst>
                                          <p:attrName>ppt_y</p:attrName>
                                        </p:attrNameLst>
                                      </p:cBhvr>
                                      <p:tavLst>
                                        <p:tav tm="0">
                                          <p:val>
                                            <p:strVal val="#ppt_y+#ppt_h*1.125000"/>
                                          </p:val>
                                        </p:tav>
                                        <p:tav tm="100000">
                                          <p:val>
                                            <p:strVal val="#ppt_y"/>
                                          </p:val>
                                        </p:tav>
                                      </p:tavLst>
                                    </p:anim>
                                    <p:animEffect transition="in" filter="wipe(up)">
                                      <p:cBhvr>
                                        <p:cTn id="77" dur="500"/>
                                        <p:tgtEl>
                                          <p:spTgt spid="16"/>
                                        </p:tgtEl>
                                      </p:cBhvr>
                                    </p:animEffect>
                                  </p:childTnLst>
                                </p:cTn>
                              </p:par>
                              <p:par>
                                <p:cTn id="78" presetID="12" presetClass="entr" presetSubtype="1" fill="hold" grpId="0" nodeType="withEffect">
                                  <p:stCondLst>
                                    <p:cond delay="0"/>
                                  </p:stCondLst>
                                  <p:childTnLst>
                                    <p:set>
                                      <p:cBhvr>
                                        <p:cTn id="79" dur="1" fill="hold">
                                          <p:stCondLst>
                                            <p:cond delay="0"/>
                                          </p:stCondLst>
                                        </p:cTn>
                                        <p:tgtEl>
                                          <p:spTgt spid="17"/>
                                        </p:tgtEl>
                                        <p:attrNameLst>
                                          <p:attrName>style.visibility</p:attrName>
                                        </p:attrNameLst>
                                      </p:cBhvr>
                                      <p:to>
                                        <p:strVal val="visible"/>
                                      </p:to>
                                    </p:set>
                                    <p:anim calcmode="lin" valueType="num">
                                      <p:cBhvr additive="base">
                                        <p:cTn id="80" dur="500"/>
                                        <p:tgtEl>
                                          <p:spTgt spid="17"/>
                                        </p:tgtEl>
                                        <p:attrNameLst>
                                          <p:attrName>ppt_y</p:attrName>
                                        </p:attrNameLst>
                                      </p:cBhvr>
                                      <p:tavLst>
                                        <p:tav tm="0">
                                          <p:val>
                                            <p:strVal val="#ppt_y-#ppt_h*1.125000"/>
                                          </p:val>
                                        </p:tav>
                                        <p:tav tm="100000">
                                          <p:val>
                                            <p:strVal val="#ppt_y"/>
                                          </p:val>
                                        </p:tav>
                                      </p:tavLst>
                                    </p:anim>
                                    <p:animEffect transition="in" filter="wipe(down)">
                                      <p:cBhvr>
                                        <p:cTn id="81" dur="500"/>
                                        <p:tgtEl>
                                          <p:spTgt spid="17"/>
                                        </p:tgtEl>
                                      </p:cBhvr>
                                    </p:animEffect>
                                  </p:childTnLst>
                                </p:cTn>
                              </p:par>
                            </p:childTnLst>
                          </p:cTn>
                        </p:par>
                        <p:par>
                          <p:cTn id="82" fill="hold">
                            <p:stCondLst>
                              <p:cond delay="3000"/>
                            </p:stCondLst>
                            <p:childTnLst>
                              <p:par>
                                <p:cTn id="83" presetID="12" presetClass="entr" presetSubtype="4"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p:tgtEl>
                                          <p:spTgt spid="18"/>
                                        </p:tgtEl>
                                        <p:attrNameLst>
                                          <p:attrName>ppt_y</p:attrName>
                                        </p:attrNameLst>
                                      </p:cBhvr>
                                      <p:tavLst>
                                        <p:tav tm="0">
                                          <p:val>
                                            <p:strVal val="#ppt_y+#ppt_h*1.125000"/>
                                          </p:val>
                                        </p:tav>
                                        <p:tav tm="100000">
                                          <p:val>
                                            <p:strVal val="#ppt_y"/>
                                          </p:val>
                                        </p:tav>
                                      </p:tavLst>
                                    </p:anim>
                                    <p:animEffect transition="in" filter="wipe(up)">
                                      <p:cBhvr>
                                        <p:cTn id="86" dur="500"/>
                                        <p:tgtEl>
                                          <p:spTgt spid="18"/>
                                        </p:tgtEl>
                                      </p:cBhvr>
                                    </p:animEffect>
                                  </p:childTnLst>
                                </p:cTn>
                              </p:par>
                              <p:par>
                                <p:cTn id="87" presetID="12" presetClass="entr" presetSubtype="1" fill="hold" grpId="0" nodeType="withEffect">
                                  <p:stCondLst>
                                    <p:cond delay="0"/>
                                  </p:stCondLst>
                                  <p:childTnLst>
                                    <p:set>
                                      <p:cBhvr>
                                        <p:cTn id="88" dur="1" fill="hold">
                                          <p:stCondLst>
                                            <p:cond delay="0"/>
                                          </p:stCondLst>
                                        </p:cTn>
                                        <p:tgtEl>
                                          <p:spTgt spid="19"/>
                                        </p:tgtEl>
                                        <p:attrNameLst>
                                          <p:attrName>style.visibility</p:attrName>
                                        </p:attrNameLst>
                                      </p:cBhvr>
                                      <p:to>
                                        <p:strVal val="visible"/>
                                      </p:to>
                                    </p:set>
                                    <p:anim calcmode="lin" valueType="num">
                                      <p:cBhvr additive="base">
                                        <p:cTn id="89" dur="500"/>
                                        <p:tgtEl>
                                          <p:spTgt spid="19"/>
                                        </p:tgtEl>
                                        <p:attrNameLst>
                                          <p:attrName>ppt_y</p:attrName>
                                        </p:attrNameLst>
                                      </p:cBhvr>
                                      <p:tavLst>
                                        <p:tav tm="0">
                                          <p:val>
                                            <p:strVal val="#ppt_y-#ppt_h*1.125000"/>
                                          </p:val>
                                        </p:tav>
                                        <p:tav tm="100000">
                                          <p:val>
                                            <p:strVal val="#ppt_y"/>
                                          </p:val>
                                        </p:tav>
                                      </p:tavLst>
                                    </p:anim>
                                    <p:animEffect transition="in" filter="wipe(down)">
                                      <p:cBhvr>
                                        <p:cTn id="90" dur="500"/>
                                        <p:tgtEl>
                                          <p:spTgt spid="19"/>
                                        </p:tgtEl>
                                      </p:cBhvr>
                                    </p:animEffect>
                                  </p:childTnLst>
                                </p:cTn>
                              </p:par>
                            </p:childTnLst>
                          </p:cTn>
                        </p:par>
                        <p:par>
                          <p:cTn id="91" fill="hold">
                            <p:stCondLst>
                              <p:cond delay="3500"/>
                            </p:stCondLst>
                            <p:childTnLst>
                              <p:par>
                                <p:cTn id="92" presetID="12" presetClass="entr" presetSubtype="4" fill="hold" grpId="0" nodeType="afterEffect">
                                  <p:stCondLst>
                                    <p:cond delay="0"/>
                                  </p:stCondLst>
                                  <p:childTnLst>
                                    <p:set>
                                      <p:cBhvr>
                                        <p:cTn id="93" dur="1" fill="hold">
                                          <p:stCondLst>
                                            <p:cond delay="0"/>
                                          </p:stCondLst>
                                        </p:cTn>
                                        <p:tgtEl>
                                          <p:spTgt spid="23"/>
                                        </p:tgtEl>
                                        <p:attrNameLst>
                                          <p:attrName>style.visibility</p:attrName>
                                        </p:attrNameLst>
                                      </p:cBhvr>
                                      <p:to>
                                        <p:strVal val="visible"/>
                                      </p:to>
                                    </p:set>
                                    <p:anim calcmode="lin" valueType="num">
                                      <p:cBhvr additive="base">
                                        <p:cTn id="94" dur="500"/>
                                        <p:tgtEl>
                                          <p:spTgt spid="23"/>
                                        </p:tgtEl>
                                        <p:attrNameLst>
                                          <p:attrName>ppt_y</p:attrName>
                                        </p:attrNameLst>
                                      </p:cBhvr>
                                      <p:tavLst>
                                        <p:tav tm="0">
                                          <p:val>
                                            <p:strVal val="#ppt_y+#ppt_h*1.125000"/>
                                          </p:val>
                                        </p:tav>
                                        <p:tav tm="100000">
                                          <p:val>
                                            <p:strVal val="#ppt_y"/>
                                          </p:val>
                                        </p:tav>
                                      </p:tavLst>
                                    </p:anim>
                                    <p:animEffect transition="in" filter="wipe(up)">
                                      <p:cBhvr>
                                        <p:cTn id="95" dur="500"/>
                                        <p:tgtEl>
                                          <p:spTgt spid="23"/>
                                        </p:tgtEl>
                                      </p:cBhvr>
                                    </p:animEffect>
                                  </p:childTnLst>
                                </p:cTn>
                              </p:par>
                              <p:par>
                                <p:cTn id="96" presetID="12" presetClass="entr" presetSubtype="1" fill="hold" grpId="0" nodeType="withEffect">
                                  <p:stCondLst>
                                    <p:cond delay="0"/>
                                  </p:stCondLst>
                                  <p:childTnLst>
                                    <p:set>
                                      <p:cBhvr>
                                        <p:cTn id="97" dur="1" fill="hold">
                                          <p:stCondLst>
                                            <p:cond delay="0"/>
                                          </p:stCondLst>
                                        </p:cTn>
                                        <p:tgtEl>
                                          <p:spTgt spid="24"/>
                                        </p:tgtEl>
                                        <p:attrNameLst>
                                          <p:attrName>style.visibility</p:attrName>
                                        </p:attrNameLst>
                                      </p:cBhvr>
                                      <p:to>
                                        <p:strVal val="visible"/>
                                      </p:to>
                                    </p:set>
                                    <p:anim calcmode="lin" valueType="num">
                                      <p:cBhvr additive="base">
                                        <p:cTn id="98" dur="500"/>
                                        <p:tgtEl>
                                          <p:spTgt spid="24"/>
                                        </p:tgtEl>
                                        <p:attrNameLst>
                                          <p:attrName>ppt_y</p:attrName>
                                        </p:attrNameLst>
                                      </p:cBhvr>
                                      <p:tavLst>
                                        <p:tav tm="0">
                                          <p:val>
                                            <p:strVal val="#ppt_y-#ppt_h*1.125000"/>
                                          </p:val>
                                        </p:tav>
                                        <p:tav tm="100000">
                                          <p:val>
                                            <p:strVal val="#ppt_y"/>
                                          </p:val>
                                        </p:tav>
                                      </p:tavLst>
                                    </p:anim>
                                    <p:animEffect transition="in" filter="wipe(down)">
                                      <p:cBhvr>
                                        <p:cTn id="99" dur="500"/>
                                        <p:tgtEl>
                                          <p:spTgt spid="24"/>
                                        </p:tgtEl>
                                      </p:cBhvr>
                                    </p:animEffect>
                                  </p:childTnLst>
                                </p:cTn>
                              </p:par>
                            </p:childTnLst>
                          </p:cTn>
                        </p:par>
                        <p:par>
                          <p:cTn id="100" fill="hold">
                            <p:stCondLst>
                              <p:cond delay="4000"/>
                            </p:stCondLst>
                            <p:childTnLst>
                              <p:par>
                                <p:cTn id="101" presetID="12" presetClass="entr" presetSubtype="4" fill="hold" grpId="0" nodeType="afterEffect">
                                  <p:stCondLst>
                                    <p:cond delay="0"/>
                                  </p:stCondLst>
                                  <p:childTnLst>
                                    <p:set>
                                      <p:cBhvr>
                                        <p:cTn id="102" dur="1" fill="hold">
                                          <p:stCondLst>
                                            <p:cond delay="0"/>
                                          </p:stCondLst>
                                        </p:cTn>
                                        <p:tgtEl>
                                          <p:spTgt spid="25"/>
                                        </p:tgtEl>
                                        <p:attrNameLst>
                                          <p:attrName>style.visibility</p:attrName>
                                        </p:attrNameLst>
                                      </p:cBhvr>
                                      <p:to>
                                        <p:strVal val="visible"/>
                                      </p:to>
                                    </p:set>
                                    <p:anim calcmode="lin" valueType="num">
                                      <p:cBhvr additive="base">
                                        <p:cTn id="103" dur="500"/>
                                        <p:tgtEl>
                                          <p:spTgt spid="25"/>
                                        </p:tgtEl>
                                        <p:attrNameLst>
                                          <p:attrName>ppt_y</p:attrName>
                                        </p:attrNameLst>
                                      </p:cBhvr>
                                      <p:tavLst>
                                        <p:tav tm="0">
                                          <p:val>
                                            <p:strVal val="#ppt_y+#ppt_h*1.125000"/>
                                          </p:val>
                                        </p:tav>
                                        <p:tav tm="100000">
                                          <p:val>
                                            <p:strVal val="#ppt_y"/>
                                          </p:val>
                                        </p:tav>
                                      </p:tavLst>
                                    </p:anim>
                                    <p:animEffect transition="in" filter="wipe(up)">
                                      <p:cBhvr>
                                        <p:cTn id="104" dur="500"/>
                                        <p:tgtEl>
                                          <p:spTgt spid="25"/>
                                        </p:tgtEl>
                                      </p:cBhvr>
                                    </p:animEffect>
                                  </p:childTnLst>
                                </p:cTn>
                              </p:par>
                              <p:par>
                                <p:cTn id="105" presetID="12" presetClass="entr" presetSubtype="1" fill="hold" grpId="0" nodeType="withEffect">
                                  <p:stCondLst>
                                    <p:cond delay="0"/>
                                  </p:stCondLst>
                                  <p:childTnLst>
                                    <p:set>
                                      <p:cBhvr>
                                        <p:cTn id="106" dur="1" fill="hold">
                                          <p:stCondLst>
                                            <p:cond delay="0"/>
                                          </p:stCondLst>
                                        </p:cTn>
                                        <p:tgtEl>
                                          <p:spTgt spid="27"/>
                                        </p:tgtEl>
                                        <p:attrNameLst>
                                          <p:attrName>style.visibility</p:attrName>
                                        </p:attrNameLst>
                                      </p:cBhvr>
                                      <p:to>
                                        <p:strVal val="visible"/>
                                      </p:to>
                                    </p:set>
                                    <p:anim calcmode="lin" valueType="num">
                                      <p:cBhvr additive="base">
                                        <p:cTn id="107" dur="500"/>
                                        <p:tgtEl>
                                          <p:spTgt spid="27"/>
                                        </p:tgtEl>
                                        <p:attrNameLst>
                                          <p:attrName>ppt_y</p:attrName>
                                        </p:attrNameLst>
                                      </p:cBhvr>
                                      <p:tavLst>
                                        <p:tav tm="0">
                                          <p:val>
                                            <p:strVal val="#ppt_y-#ppt_h*1.125000"/>
                                          </p:val>
                                        </p:tav>
                                        <p:tav tm="100000">
                                          <p:val>
                                            <p:strVal val="#ppt_y"/>
                                          </p:val>
                                        </p:tav>
                                      </p:tavLst>
                                    </p:anim>
                                    <p:animEffect transition="in" filter="wipe(down)">
                                      <p:cBhvr>
                                        <p:cTn id="10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nimBg="1"/>
      <p:bldP spid="32771" grpId="0" animBg="1"/>
      <p:bldP spid="32772" grpId="0" animBg="1"/>
      <p:bldP spid="32773" grpId="0" animBg="1"/>
      <p:bldP spid="32774" grpId="0" animBg="1"/>
      <p:bldP spid="32775" grpId="0" animBg="1"/>
      <p:bldP spid="32776" grpId="0" animBg="1"/>
      <p:bldP spid="32777" grpId="0" animBg="1"/>
      <p:bldP spid="32778" grpId="0" animBg="1"/>
      <p:bldP spid="32779" grpId="0" animBg="1"/>
      <p:bldP spid="32782" grpId="0" animBg="1"/>
      <p:bldP spid="32783" grpId="0" animBg="1"/>
      <p:bldP spid="16" grpId="0"/>
      <p:bldP spid="17" grpId="0"/>
      <p:bldP spid="18" grpId="0"/>
      <p:bldP spid="19" grpId="0"/>
      <p:bldP spid="23" grpId="0"/>
      <p:bldP spid="24" grpId="0"/>
      <p:bldP spid="25" grpId="0"/>
      <p:bldP spid="2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1"/>
          <p:cNvGrpSpPr>
            <a:grpSpLocks noChangeAspect="1"/>
          </p:cNvGrpSpPr>
          <p:nvPr/>
        </p:nvGrpSpPr>
        <p:grpSpPr>
          <a:xfrm rot="5400000">
            <a:off x="7077636" y="1837398"/>
            <a:ext cx="280467" cy="186466"/>
            <a:chOff x="2881121" y="2516898"/>
            <a:chExt cx="376100" cy="250202"/>
          </a:xfrm>
          <a:solidFill>
            <a:schemeClr val="accent1"/>
          </a:solidFill>
        </p:grpSpPr>
        <p:sp>
          <p:nvSpPr>
            <p:cNvPr id="33" name="矩形 14"/>
            <p:cNvSpPr/>
            <p:nvPr/>
          </p:nvSpPr>
          <p:spPr>
            <a:xfrm rot="13500000" flipH="1">
              <a:off x="3024316" y="2525546"/>
              <a:ext cx="232905" cy="232905"/>
            </a:xfrm>
            <a:custGeom>
              <a:avLst/>
              <a:gdLst/>
              <a:ahLst/>
              <a:cxnLst/>
              <a:rect l="l" t="t" r="r" b="b"/>
              <a:pathLst>
                <a:path w="535418" h="535418">
                  <a:moveTo>
                    <a:pt x="144016" y="535418"/>
                  </a:moveTo>
                  <a:lnTo>
                    <a:pt x="0" y="391402"/>
                  </a:lnTo>
                  <a:lnTo>
                    <a:pt x="391402" y="391402"/>
                  </a:lnTo>
                  <a:lnTo>
                    <a:pt x="391402" y="0"/>
                  </a:lnTo>
                  <a:lnTo>
                    <a:pt x="535418" y="144016"/>
                  </a:lnTo>
                  <a:lnTo>
                    <a:pt x="535418" y="391402"/>
                  </a:lnTo>
                  <a:lnTo>
                    <a:pt x="535418" y="535418"/>
                  </a:lnTo>
                  <a:lnTo>
                    <a:pt x="391402" y="535418"/>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14"/>
            <p:cNvSpPr/>
            <p:nvPr/>
          </p:nvSpPr>
          <p:spPr>
            <a:xfrm rot="13500000" flipH="1">
              <a:off x="2881122" y="2516897"/>
              <a:ext cx="250202" cy="250203"/>
            </a:xfrm>
            <a:custGeom>
              <a:avLst/>
              <a:gdLst/>
              <a:ahLst/>
              <a:cxnLst/>
              <a:rect l="l" t="t" r="r" b="b"/>
              <a:pathLst>
                <a:path w="575182" h="575183">
                  <a:moveTo>
                    <a:pt x="183779" y="575183"/>
                  </a:moveTo>
                  <a:lnTo>
                    <a:pt x="0" y="391403"/>
                  </a:lnTo>
                  <a:lnTo>
                    <a:pt x="391402" y="391403"/>
                  </a:lnTo>
                  <a:lnTo>
                    <a:pt x="391402" y="0"/>
                  </a:lnTo>
                  <a:lnTo>
                    <a:pt x="575182" y="183780"/>
                  </a:lnTo>
                  <a:lnTo>
                    <a:pt x="575182" y="391403"/>
                  </a:lnTo>
                  <a:lnTo>
                    <a:pt x="575182" y="575183"/>
                  </a:lnTo>
                  <a:lnTo>
                    <a:pt x="391402" y="575183"/>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34"/>
          <p:cNvGrpSpPr/>
          <p:nvPr/>
        </p:nvGrpSpPr>
        <p:grpSpPr>
          <a:xfrm>
            <a:off x="6119243" y="843363"/>
            <a:ext cx="2102709" cy="932862"/>
            <a:chOff x="6137721" y="568403"/>
            <a:chExt cx="2435756" cy="1079946"/>
          </a:xfrm>
        </p:grpSpPr>
        <p:sp>
          <p:nvSpPr>
            <p:cNvPr id="36" name="矩形 35"/>
            <p:cNvSpPr/>
            <p:nvPr/>
          </p:nvSpPr>
          <p:spPr>
            <a:xfrm>
              <a:off x="6137721" y="568403"/>
              <a:ext cx="2435756" cy="10799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6"/>
            <p:cNvGrpSpPr/>
            <p:nvPr/>
          </p:nvGrpSpPr>
          <p:grpSpPr>
            <a:xfrm>
              <a:off x="6416881" y="798176"/>
              <a:ext cx="1639731" cy="638905"/>
              <a:chOff x="6465370" y="887065"/>
              <a:chExt cx="1639731" cy="638905"/>
            </a:xfrm>
          </p:grpSpPr>
          <p:sp>
            <p:nvSpPr>
              <p:cNvPr id="38" name="TextBox 37"/>
              <p:cNvSpPr txBox="1"/>
              <p:nvPr/>
            </p:nvSpPr>
            <p:spPr>
              <a:xfrm>
                <a:off x="6465370" y="887065"/>
                <a:ext cx="1639731" cy="391813"/>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推进第一步骤</a:t>
                </a:r>
              </a:p>
            </p:txBody>
          </p:sp>
          <p:sp>
            <p:nvSpPr>
              <p:cNvPr id="39" name="Rectangle 13" descr="FD1DDF730CE4456e89755B07FE1653D0# #Rectangle 13"/>
              <p:cNvSpPr>
                <a:spLocks noChangeArrowheads="1"/>
              </p:cNvSpPr>
              <p:nvPr/>
            </p:nvSpPr>
            <p:spPr bwMode="auto">
              <a:xfrm>
                <a:off x="6706687" y="1276634"/>
                <a:ext cx="1394800" cy="249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800" dirty="0">
                    <a:solidFill>
                      <a:schemeClr val="bg1"/>
                    </a:solidFill>
                    <a:latin typeface="方正兰亭黑_GBK" pitchFamily="2" charset="-122"/>
                    <a:ea typeface="方正兰亭黑_GBK" pitchFamily="2" charset="-122"/>
                  </a:rPr>
                  <a:t>此处添加简短文字说明。</a:t>
                </a:r>
                <a:endParaRPr lang="en-US" altLang="zh-CN" sz="800" dirty="0">
                  <a:solidFill>
                    <a:schemeClr val="bg1"/>
                  </a:solidFill>
                  <a:latin typeface="方正兰亭黑_GBK" pitchFamily="2" charset="-122"/>
                  <a:ea typeface="方正兰亭黑_GBK" pitchFamily="2" charset="-122"/>
                </a:endParaRPr>
              </a:p>
            </p:txBody>
          </p:sp>
        </p:grpSp>
      </p:grpSp>
      <p:grpSp>
        <p:nvGrpSpPr>
          <p:cNvPr id="5" name="组合 39"/>
          <p:cNvGrpSpPr>
            <a:grpSpLocks noChangeAspect="1"/>
          </p:cNvGrpSpPr>
          <p:nvPr/>
        </p:nvGrpSpPr>
        <p:grpSpPr>
          <a:xfrm rot="5400000">
            <a:off x="7077636" y="3165939"/>
            <a:ext cx="280467" cy="186466"/>
            <a:chOff x="2881121" y="2516898"/>
            <a:chExt cx="376100" cy="250202"/>
          </a:xfrm>
          <a:solidFill>
            <a:schemeClr val="bg1">
              <a:lumMod val="75000"/>
            </a:schemeClr>
          </a:solidFill>
        </p:grpSpPr>
        <p:sp>
          <p:nvSpPr>
            <p:cNvPr id="41" name="矩形 14"/>
            <p:cNvSpPr/>
            <p:nvPr/>
          </p:nvSpPr>
          <p:spPr>
            <a:xfrm rot="13500000" flipH="1">
              <a:off x="3024316" y="2525546"/>
              <a:ext cx="232905" cy="232905"/>
            </a:xfrm>
            <a:custGeom>
              <a:avLst/>
              <a:gdLst/>
              <a:ahLst/>
              <a:cxnLst/>
              <a:rect l="l" t="t" r="r" b="b"/>
              <a:pathLst>
                <a:path w="535418" h="535418">
                  <a:moveTo>
                    <a:pt x="144016" y="535418"/>
                  </a:moveTo>
                  <a:lnTo>
                    <a:pt x="0" y="391402"/>
                  </a:lnTo>
                  <a:lnTo>
                    <a:pt x="391402" y="391402"/>
                  </a:lnTo>
                  <a:lnTo>
                    <a:pt x="391402" y="0"/>
                  </a:lnTo>
                  <a:lnTo>
                    <a:pt x="535418" y="144016"/>
                  </a:lnTo>
                  <a:lnTo>
                    <a:pt x="535418" y="391402"/>
                  </a:lnTo>
                  <a:lnTo>
                    <a:pt x="535418" y="535418"/>
                  </a:lnTo>
                  <a:lnTo>
                    <a:pt x="391402" y="53541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4"/>
            <p:cNvSpPr/>
            <p:nvPr/>
          </p:nvSpPr>
          <p:spPr>
            <a:xfrm rot="13500000" flipH="1">
              <a:off x="2881122" y="2516897"/>
              <a:ext cx="250202" cy="250203"/>
            </a:xfrm>
            <a:custGeom>
              <a:avLst/>
              <a:gdLst/>
              <a:ahLst/>
              <a:cxnLst/>
              <a:rect l="l" t="t" r="r" b="b"/>
              <a:pathLst>
                <a:path w="575182" h="575183">
                  <a:moveTo>
                    <a:pt x="183779" y="575183"/>
                  </a:moveTo>
                  <a:lnTo>
                    <a:pt x="0" y="391403"/>
                  </a:lnTo>
                  <a:lnTo>
                    <a:pt x="391402" y="391403"/>
                  </a:lnTo>
                  <a:lnTo>
                    <a:pt x="391402" y="0"/>
                  </a:lnTo>
                  <a:lnTo>
                    <a:pt x="575182" y="183780"/>
                  </a:lnTo>
                  <a:lnTo>
                    <a:pt x="575182" y="391403"/>
                  </a:lnTo>
                  <a:lnTo>
                    <a:pt x="575182" y="575183"/>
                  </a:lnTo>
                  <a:lnTo>
                    <a:pt x="391402" y="5751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42"/>
          <p:cNvGrpSpPr/>
          <p:nvPr/>
        </p:nvGrpSpPr>
        <p:grpSpPr>
          <a:xfrm>
            <a:off x="6119242" y="2159053"/>
            <a:ext cx="2102709" cy="932862"/>
            <a:chOff x="6137721" y="2051523"/>
            <a:chExt cx="2435756" cy="1079946"/>
          </a:xfrm>
        </p:grpSpPr>
        <p:sp>
          <p:nvSpPr>
            <p:cNvPr id="44" name="矩形 43"/>
            <p:cNvSpPr/>
            <p:nvPr/>
          </p:nvSpPr>
          <p:spPr>
            <a:xfrm>
              <a:off x="6137721" y="2051523"/>
              <a:ext cx="2435756" cy="10799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44"/>
            <p:cNvGrpSpPr/>
            <p:nvPr/>
          </p:nvGrpSpPr>
          <p:grpSpPr>
            <a:xfrm>
              <a:off x="6416882" y="2281296"/>
              <a:ext cx="1817962" cy="638905"/>
              <a:chOff x="6465371" y="887065"/>
              <a:chExt cx="1817962" cy="638905"/>
            </a:xfrm>
          </p:grpSpPr>
          <p:sp>
            <p:nvSpPr>
              <p:cNvPr id="75" name="TextBox 74"/>
              <p:cNvSpPr txBox="1"/>
              <p:nvPr/>
            </p:nvSpPr>
            <p:spPr>
              <a:xfrm>
                <a:off x="6465371" y="887065"/>
                <a:ext cx="1817962" cy="427433"/>
              </a:xfrm>
              <a:prstGeom prst="rect">
                <a:avLst/>
              </a:prstGeom>
              <a:noFill/>
            </p:spPr>
            <p:txBody>
              <a:bodyPr wrap="none" rtlCol="0">
                <a:spAutoFit/>
              </a:bodyPr>
              <a:lstStyle>
                <a:defPPr>
                  <a:defRPr lang="zh-CN"/>
                </a:defPPr>
                <a:lvl1pPr>
                  <a:defRPr sz="2900">
                    <a:solidFill>
                      <a:schemeClr val="bg1"/>
                    </a:solidFill>
                    <a:latin typeface="微软雅黑" panose="020B0503020204020204" pitchFamily="34" charset="-122"/>
                    <a:ea typeface="微软雅黑" panose="020B0503020204020204" pitchFamily="34" charset="-122"/>
                  </a:defRPr>
                </a:lvl1pPr>
              </a:lstStyle>
              <a:p>
                <a:r>
                  <a:rPr lang="zh-CN" altLang="en-US" sz="1800" dirty="0"/>
                  <a:t>推进第二步骤</a:t>
                </a:r>
              </a:p>
            </p:txBody>
          </p:sp>
          <p:sp>
            <p:nvSpPr>
              <p:cNvPr id="76" name="Rectangle 13" descr="FD1DDF730CE4456e89755B07FE1653D0# #Rectangle 13"/>
              <p:cNvSpPr>
                <a:spLocks noChangeArrowheads="1"/>
              </p:cNvSpPr>
              <p:nvPr/>
            </p:nvSpPr>
            <p:spPr bwMode="auto">
              <a:xfrm>
                <a:off x="6706687" y="1276634"/>
                <a:ext cx="1394799" cy="249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800" dirty="0">
                    <a:solidFill>
                      <a:schemeClr val="bg1"/>
                    </a:solidFill>
                    <a:latin typeface="方正兰亭黑_GBK" pitchFamily="2" charset="-122"/>
                    <a:ea typeface="方正兰亭黑_GBK" pitchFamily="2" charset="-122"/>
                  </a:rPr>
                  <a:t>此处添加简短文字说明。</a:t>
                </a:r>
                <a:endParaRPr lang="en-US" altLang="zh-CN" sz="800" dirty="0">
                  <a:solidFill>
                    <a:schemeClr val="bg1"/>
                  </a:solidFill>
                  <a:latin typeface="方正兰亭黑_GBK" pitchFamily="2" charset="-122"/>
                  <a:ea typeface="方正兰亭黑_GBK" pitchFamily="2" charset="-122"/>
                </a:endParaRPr>
              </a:p>
            </p:txBody>
          </p:sp>
        </p:grpSp>
      </p:grpSp>
      <p:grpSp>
        <p:nvGrpSpPr>
          <p:cNvPr id="8" name="组合 76"/>
          <p:cNvGrpSpPr/>
          <p:nvPr/>
        </p:nvGrpSpPr>
        <p:grpSpPr>
          <a:xfrm>
            <a:off x="6119242" y="3507619"/>
            <a:ext cx="2102709" cy="932862"/>
            <a:chOff x="6137721" y="3534643"/>
            <a:chExt cx="2435756" cy="1079946"/>
          </a:xfrm>
        </p:grpSpPr>
        <p:sp>
          <p:nvSpPr>
            <p:cNvPr id="78" name="矩形 77"/>
            <p:cNvSpPr/>
            <p:nvPr/>
          </p:nvSpPr>
          <p:spPr>
            <a:xfrm>
              <a:off x="6137721" y="3534643"/>
              <a:ext cx="2435756" cy="107994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78"/>
            <p:cNvGrpSpPr/>
            <p:nvPr/>
          </p:nvGrpSpPr>
          <p:grpSpPr>
            <a:xfrm>
              <a:off x="6416883" y="3764416"/>
              <a:ext cx="1817962" cy="638905"/>
              <a:chOff x="6465372" y="887065"/>
              <a:chExt cx="1817962" cy="638905"/>
            </a:xfrm>
          </p:grpSpPr>
          <p:sp>
            <p:nvSpPr>
              <p:cNvPr id="80" name="TextBox 79"/>
              <p:cNvSpPr txBox="1"/>
              <p:nvPr/>
            </p:nvSpPr>
            <p:spPr>
              <a:xfrm>
                <a:off x="6465372" y="887065"/>
                <a:ext cx="1817962" cy="427433"/>
              </a:xfrm>
              <a:prstGeom prst="rect">
                <a:avLst/>
              </a:prstGeom>
              <a:noFill/>
            </p:spPr>
            <p:txBody>
              <a:bodyPr wrap="none" rtlCol="0">
                <a:spAutoFit/>
              </a:bodyPr>
              <a:lstStyle>
                <a:defPPr>
                  <a:defRPr lang="zh-CN"/>
                </a:defPPr>
                <a:lvl1pPr>
                  <a:defRPr sz="2900">
                    <a:solidFill>
                      <a:schemeClr val="bg1"/>
                    </a:solidFill>
                    <a:latin typeface="微软雅黑" panose="020B0503020204020204" pitchFamily="34" charset="-122"/>
                    <a:ea typeface="微软雅黑" panose="020B0503020204020204" pitchFamily="34" charset="-122"/>
                  </a:defRPr>
                </a:lvl1pPr>
              </a:lstStyle>
              <a:p>
                <a:r>
                  <a:rPr lang="zh-CN" altLang="en-US" sz="1800" dirty="0"/>
                  <a:t>推进第三步骤</a:t>
                </a:r>
              </a:p>
            </p:txBody>
          </p:sp>
          <p:sp>
            <p:nvSpPr>
              <p:cNvPr id="81" name="Rectangle 13" descr="FD1DDF730CE4456e89755B07FE1653D0# #Rectangle 13"/>
              <p:cNvSpPr>
                <a:spLocks noChangeArrowheads="1"/>
              </p:cNvSpPr>
              <p:nvPr/>
            </p:nvSpPr>
            <p:spPr bwMode="auto">
              <a:xfrm>
                <a:off x="6706687" y="1276634"/>
                <a:ext cx="1394799" cy="249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800" dirty="0">
                    <a:solidFill>
                      <a:schemeClr val="bg1"/>
                    </a:solidFill>
                    <a:latin typeface="方正兰亭黑_GBK" pitchFamily="2" charset="-122"/>
                    <a:ea typeface="方正兰亭黑_GBK" pitchFamily="2" charset="-122"/>
                  </a:rPr>
                  <a:t>此处添加简短文字说明。</a:t>
                </a:r>
                <a:endParaRPr lang="en-US" altLang="zh-CN" sz="800" dirty="0">
                  <a:solidFill>
                    <a:schemeClr val="bg1"/>
                  </a:solidFill>
                  <a:latin typeface="方正兰亭黑_GBK" pitchFamily="2" charset="-122"/>
                  <a:ea typeface="方正兰亭黑_GBK" pitchFamily="2" charset="-122"/>
                </a:endParaRPr>
              </a:p>
            </p:txBody>
          </p:sp>
        </p:grpSp>
      </p:grpSp>
      <p:sp>
        <p:nvSpPr>
          <p:cNvPr id="82" name="TextBox 81"/>
          <p:cNvSpPr txBox="1"/>
          <p:nvPr/>
        </p:nvSpPr>
        <p:spPr>
          <a:xfrm>
            <a:off x="1188211" y="3175109"/>
            <a:ext cx="4452803" cy="925842"/>
          </a:xfrm>
          <a:prstGeom prst="rect">
            <a:avLst/>
          </a:prstGeom>
          <a:noFill/>
        </p:spPr>
        <p:txBody>
          <a:bodyPr wrap="square" lIns="91390" tIns="45694" rIns="91390" bIns="45694" rtlCol="0">
            <a:spAutoFit/>
          </a:bodyPr>
          <a:lstStyle/>
          <a:p>
            <a:pPr algn="just">
              <a:lnSpc>
                <a:spcPts val="1300"/>
              </a:lnSpc>
            </a:pPr>
            <a:r>
              <a:rPr lang="zh-CN" altLang="en-US" sz="800" dirty="0">
                <a:solidFill>
                  <a:schemeClr val="bg1">
                    <a:lumMod val="50000"/>
                  </a:schemeClr>
                </a:solidFill>
                <a:latin typeface="微软雅黑" pitchFamily="34" charset="-122"/>
                <a:ea typeface="微软雅黑" pitchFamily="34" charset="-122"/>
              </a:rPr>
              <a:t>点击输入计划的详细文字内容，文字语言要精炼概括，避免用冗长空洞的词汇，给人以真实诚挚的感觉。计划条理要清晰，可操作性要强，用清晰明了的思路呈现自己想要表达的观点与计划。</a:t>
            </a:r>
            <a:endParaRPr lang="en-US" altLang="zh-CN" sz="800" dirty="0">
              <a:solidFill>
                <a:schemeClr val="bg1">
                  <a:lumMod val="50000"/>
                </a:schemeClr>
              </a:solidFill>
              <a:latin typeface="微软雅黑" pitchFamily="34" charset="-122"/>
              <a:ea typeface="微软雅黑" pitchFamily="34" charset="-122"/>
            </a:endParaRPr>
          </a:p>
          <a:p>
            <a:pPr algn="just">
              <a:lnSpc>
                <a:spcPts val="1300"/>
              </a:lnSpc>
            </a:pPr>
            <a:endParaRPr lang="en-US" altLang="zh-CN" sz="800" dirty="0">
              <a:solidFill>
                <a:schemeClr val="bg1">
                  <a:lumMod val="50000"/>
                </a:schemeClr>
              </a:solidFill>
              <a:latin typeface="微软雅黑" pitchFamily="34" charset="-122"/>
              <a:ea typeface="微软雅黑" pitchFamily="34" charset="-122"/>
            </a:endParaRPr>
          </a:p>
          <a:p>
            <a:pPr algn="just">
              <a:lnSpc>
                <a:spcPts val="1300"/>
              </a:lnSpc>
            </a:pPr>
            <a:r>
              <a:rPr lang="zh-CN" altLang="en-US" sz="800" dirty="0">
                <a:solidFill>
                  <a:schemeClr val="bg1">
                    <a:lumMod val="50000"/>
                  </a:schemeClr>
                </a:solidFill>
                <a:latin typeface="微软雅黑" pitchFamily="34" charset="-122"/>
                <a:ea typeface="微软雅黑" pitchFamily="34" charset="-122"/>
              </a:rPr>
              <a:t>计划的详细文字内容语言要精炼概括，避免用冗长空洞的词汇，给人以真实诚挚的感觉。计划条理要清晰，可操作性要强，用清晰明了的思路呈现自己的观点与计划</a:t>
            </a:r>
            <a:r>
              <a:rPr lang="zh-CN" altLang="en-US" sz="800" dirty="0">
                <a:solidFill>
                  <a:schemeClr val="bg1">
                    <a:lumMod val="50000"/>
                  </a:schemeClr>
                </a:solidFill>
                <a:latin typeface="方正兰亭纤黑简体" pitchFamily="65" charset="-122"/>
                <a:ea typeface="方正兰亭纤黑简体" pitchFamily="65" charset="-122"/>
              </a:rPr>
              <a:t>。</a:t>
            </a:r>
            <a:endParaRPr lang="en-US" altLang="zh-CN" sz="800" dirty="0">
              <a:solidFill>
                <a:schemeClr val="bg1">
                  <a:lumMod val="50000"/>
                </a:schemeClr>
              </a:solidFill>
              <a:latin typeface="方正兰亭纤黑简体" pitchFamily="65" charset="-122"/>
              <a:ea typeface="方正兰亭纤黑简体" pitchFamily="65" charset="-122"/>
            </a:endParaRPr>
          </a:p>
        </p:txBody>
      </p:sp>
      <p:sp>
        <p:nvSpPr>
          <p:cNvPr id="84" name="圆角矩形 4"/>
          <p:cNvSpPr/>
          <p:nvPr/>
        </p:nvSpPr>
        <p:spPr>
          <a:xfrm>
            <a:off x="1265406" y="1042603"/>
            <a:ext cx="4375611" cy="1919693"/>
          </a:xfrm>
          <a:custGeom>
            <a:avLst/>
            <a:gdLst/>
            <a:ahLst/>
            <a:cxnLst/>
            <a:rect l="l" t="t" r="r" b="b"/>
            <a:pathLst>
              <a:path w="7961882" h="3169464">
                <a:moveTo>
                  <a:pt x="7235898" y="2392004"/>
                </a:moveTo>
                <a:lnTo>
                  <a:pt x="7910406" y="2392004"/>
                </a:lnTo>
                <a:cubicBezTo>
                  <a:pt x="7938835" y="2392004"/>
                  <a:pt x="7961882" y="2415051"/>
                  <a:pt x="7961882" y="2443480"/>
                </a:cubicBezTo>
                <a:lnTo>
                  <a:pt x="7961882" y="3117988"/>
                </a:lnTo>
                <a:cubicBezTo>
                  <a:pt x="7961882" y="3146417"/>
                  <a:pt x="7938835" y="3169464"/>
                  <a:pt x="7910406" y="3169464"/>
                </a:cubicBezTo>
                <a:lnTo>
                  <a:pt x="7235898" y="3169464"/>
                </a:lnTo>
                <a:cubicBezTo>
                  <a:pt x="7207469" y="3169464"/>
                  <a:pt x="7184422" y="3146417"/>
                  <a:pt x="7184422" y="3117988"/>
                </a:cubicBezTo>
                <a:lnTo>
                  <a:pt x="7184422" y="2443480"/>
                </a:lnTo>
                <a:cubicBezTo>
                  <a:pt x="7184422" y="2415051"/>
                  <a:pt x="7207469" y="2392004"/>
                  <a:pt x="7235898" y="2392004"/>
                </a:cubicBezTo>
                <a:close/>
                <a:moveTo>
                  <a:pt x="6437628" y="2392004"/>
                </a:moveTo>
                <a:lnTo>
                  <a:pt x="7112136" y="2392004"/>
                </a:lnTo>
                <a:cubicBezTo>
                  <a:pt x="7140565" y="2392004"/>
                  <a:pt x="7163612" y="2415051"/>
                  <a:pt x="7163612" y="2443480"/>
                </a:cubicBezTo>
                <a:lnTo>
                  <a:pt x="7163612" y="3117988"/>
                </a:lnTo>
                <a:cubicBezTo>
                  <a:pt x="7163612" y="3146417"/>
                  <a:pt x="7140565" y="3169464"/>
                  <a:pt x="7112136" y="3169464"/>
                </a:cubicBezTo>
                <a:lnTo>
                  <a:pt x="6437628" y="3169464"/>
                </a:lnTo>
                <a:cubicBezTo>
                  <a:pt x="6409199" y="3169464"/>
                  <a:pt x="6386152" y="3146417"/>
                  <a:pt x="6386152" y="3117988"/>
                </a:cubicBezTo>
                <a:lnTo>
                  <a:pt x="6386152" y="2443480"/>
                </a:lnTo>
                <a:cubicBezTo>
                  <a:pt x="6386152" y="2415051"/>
                  <a:pt x="6409199" y="2392004"/>
                  <a:pt x="6437628" y="2392004"/>
                </a:cubicBezTo>
                <a:close/>
                <a:moveTo>
                  <a:pt x="5639359" y="2392004"/>
                </a:moveTo>
                <a:lnTo>
                  <a:pt x="6313867" y="2392004"/>
                </a:lnTo>
                <a:cubicBezTo>
                  <a:pt x="6342296" y="2392004"/>
                  <a:pt x="6365343" y="2415051"/>
                  <a:pt x="6365343" y="2443480"/>
                </a:cubicBezTo>
                <a:lnTo>
                  <a:pt x="6365343" y="3117988"/>
                </a:lnTo>
                <a:cubicBezTo>
                  <a:pt x="6365343" y="3146417"/>
                  <a:pt x="6342296" y="3169464"/>
                  <a:pt x="6313867" y="3169464"/>
                </a:cubicBezTo>
                <a:lnTo>
                  <a:pt x="5639359" y="3169464"/>
                </a:lnTo>
                <a:cubicBezTo>
                  <a:pt x="5610930" y="3169464"/>
                  <a:pt x="5587883" y="3146417"/>
                  <a:pt x="5587883" y="3117988"/>
                </a:cubicBezTo>
                <a:lnTo>
                  <a:pt x="5587883" y="2443480"/>
                </a:lnTo>
                <a:cubicBezTo>
                  <a:pt x="5587883" y="2415051"/>
                  <a:pt x="5610930" y="2392004"/>
                  <a:pt x="5639359" y="2392004"/>
                </a:cubicBezTo>
                <a:close/>
                <a:moveTo>
                  <a:pt x="4841090" y="2392004"/>
                </a:moveTo>
                <a:lnTo>
                  <a:pt x="5515598" y="2392004"/>
                </a:lnTo>
                <a:cubicBezTo>
                  <a:pt x="5544027" y="2392004"/>
                  <a:pt x="5567074" y="2415051"/>
                  <a:pt x="5567074" y="2443480"/>
                </a:cubicBezTo>
                <a:lnTo>
                  <a:pt x="5567074" y="3117988"/>
                </a:lnTo>
                <a:cubicBezTo>
                  <a:pt x="5567074" y="3146417"/>
                  <a:pt x="5544027" y="3169464"/>
                  <a:pt x="5515598" y="3169464"/>
                </a:cubicBezTo>
                <a:lnTo>
                  <a:pt x="4841090" y="3169464"/>
                </a:lnTo>
                <a:cubicBezTo>
                  <a:pt x="4812661" y="3169464"/>
                  <a:pt x="4789614" y="3146417"/>
                  <a:pt x="4789614" y="3117988"/>
                </a:cubicBezTo>
                <a:lnTo>
                  <a:pt x="4789614" y="2443480"/>
                </a:lnTo>
                <a:cubicBezTo>
                  <a:pt x="4789614" y="2415051"/>
                  <a:pt x="4812661" y="2392004"/>
                  <a:pt x="4841090" y="2392004"/>
                </a:cubicBezTo>
                <a:close/>
                <a:moveTo>
                  <a:pt x="4042821" y="2392004"/>
                </a:moveTo>
                <a:lnTo>
                  <a:pt x="4717329" y="2392004"/>
                </a:lnTo>
                <a:cubicBezTo>
                  <a:pt x="4745758" y="2392004"/>
                  <a:pt x="4768805" y="2415051"/>
                  <a:pt x="4768805" y="2443480"/>
                </a:cubicBezTo>
                <a:lnTo>
                  <a:pt x="4768805" y="3117988"/>
                </a:lnTo>
                <a:cubicBezTo>
                  <a:pt x="4768805" y="3146417"/>
                  <a:pt x="4745758" y="3169464"/>
                  <a:pt x="4717329" y="3169464"/>
                </a:cubicBezTo>
                <a:lnTo>
                  <a:pt x="4042821" y="3169464"/>
                </a:lnTo>
                <a:cubicBezTo>
                  <a:pt x="4014392" y="3169464"/>
                  <a:pt x="3991345" y="3146417"/>
                  <a:pt x="3991345" y="3117988"/>
                </a:cubicBezTo>
                <a:lnTo>
                  <a:pt x="3991345" y="2443480"/>
                </a:lnTo>
                <a:cubicBezTo>
                  <a:pt x="3991345" y="2415051"/>
                  <a:pt x="4014392" y="2392004"/>
                  <a:pt x="4042821" y="2392004"/>
                </a:cubicBezTo>
                <a:close/>
                <a:moveTo>
                  <a:pt x="3244552" y="2392004"/>
                </a:moveTo>
                <a:lnTo>
                  <a:pt x="3919060" y="2392004"/>
                </a:lnTo>
                <a:cubicBezTo>
                  <a:pt x="3947489" y="2392004"/>
                  <a:pt x="3970536" y="2415051"/>
                  <a:pt x="3970536" y="2443480"/>
                </a:cubicBezTo>
                <a:lnTo>
                  <a:pt x="3970536" y="3117988"/>
                </a:lnTo>
                <a:cubicBezTo>
                  <a:pt x="3970536" y="3146417"/>
                  <a:pt x="3947489" y="3169464"/>
                  <a:pt x="3919060" y="3169464"/>
                </a:cubicBezTo>
                <a:lnTo>
                  <a:pt x="3244552" y="3169464"/>
                </a:lnTo>
                <a:cubicBezTo>
                  <a:pt x="3216123" y="3169464"/>
                  <a:pt x="3193076" y="3146417"/>
                  <a:pt x="3193076" y="3117988"/>
                </a:cubicBezTo>
                <a:lnTo>
                  <a:pt x="3193076" y="2443480"/>
                </a:lnTo>
                <a:cubicBezTo>
                  <a:pt x="3193076" y="2415051"/>
                  <a:pt x="3216123" y="2392004"/>
                  <a:pt x="3244552" y="2392004"/>
                </a:cubicBezTo>
                <a:close/>
                <a:moveTo>
                  <a:pt x="2446283" y="2392004"/>
                </a:moveTo>
                <a:lnTo>
                  <a:pt x="3120791" y="2392004"/>
                </a:lnTo>
                <a:cubicBezTo>
                  <a:pt x="3149220" y="2392004"/>
                  <a:pt x="3172267" y="2415051"/>
                  <a:pt x="3172267" y="2443480"/>
                </a:cubicBezTo>
                <a:lnTo>
                  <a:pt x="3172267" y="3117988"/>
                </a:lnTo>
                <a:cubicBezTo>
                  <a:pt x="3172267" y="3146417"/>
                  <a:pt x="3149220" y="3169464"/>
                  <a:pt x="3120791" y="3169464"/>
                </a:cubicBezTo>
                <a:lnTo>
                  <a:pt x="2446283" y="3169464"/>
                </a:lnTo>
                <a:cubicBezTo>
                  <a:pt x="2417854" y="3169464"/>
                  <a:pt x="2394807" y="3146417"/>
                  <a:pt x="2394807" y="3117988"/>
                </a:cubicBezTo>
                <a:lnTo>
                  <a:pt x="2394807" y="2443480"/>
                </a:lnTo>
                <a:cubicBezTo>
                  <a:pt x="2394807" y="2415051"/>
                  <a:pt x="2417854" y="2392004"/>
                  <a:pt x="2446283" y="2392004"/>
                </a:cubicBezTo>
                <a:close/>
                <a:moveTo>
                  <a:pt x="1648014" y="2392004"/>
                </a:moveTo>
                <a:lnTo>
                  <a:pt x="2322522" y="2392004"/>
                </a:lnTo>
                <a:cubicBezTo>
                  <a:pt x="2350951" y="2392004"/>
                  <a:pt x="2373998" y="2415051"/>
                  <a:pt x="2373998" y="2443480"/>
                </a:cubicBezTo>
                <a:lnTo>
                  <a:pt x="2373998" y="3117988"/>
                </a:lnTo>
                <a:cubicBezTo>
                  <a:pt x="2373998" y="3146417"/>
                  <a:pt x="2350951" y="3169464"/>
                  <a:pt x="2322522" y="3169464"/>
                </a:cubicBezTo>
                <a:lnTo>
                  <a:pt x="1648014" y="3169464"/>
                </a:lnTo>
                <a:cubicBezTo>
                  <a:pt x="1619585" y="3169464"/>
                  <a:pt x="1596538" y="3146417"/>
                  <a:pt x="1596538" y="3117988"/>
                </a:cubicBezTo>
                <a:lnTo>
                  <a:pt x="1596538" y="2443480"/>
                </a:lnTo>
                <a:cubicBezTo>
                  <a:pt x="1596538" y="2415051"/>
                  <a:pt x="1619585" y="2392004"/>
                  <a:pt x="1648014" y="2392004"/>
                </a:cubicBezTo>
                <a:close/>
                <a:moveTo>
                  <a:pt x="849745" y="2392004"/>
                </a:moveTo>
                <a:lnTo>
                  <a:pt x="1524253" y="2392004"/>
                </a:lnTo>
                <a:cubicBezTo>
                  <a:pt x="1552682" y="2392004"/>
                  <a:pt x="1575729" y="2415051"/>
                  <a:pt x="1575729" y="2443480"/>
                </a:cubicBezTo>
                <a:lnTo>
                  <a:pt x="1575729" y="3117988"/>
                </a:lnTo>
                <a:cubicBezTo>
                  <a:pt x="1575729" y="3146417"/>
                  <a:pt x="1552682" y="3169464"/>
                  <a:pt x="1524253" y="3169464"/>
                </a:cubicBezTo>
                <a:lnTo>
                  <a:pt x="849745" y="3169464"/>
                </a:lnTo>
                <a:cubicBezTo>
                  <a:pt x="821316" y="3169464"/>
                  <a:pt x="798269" y="3146417"/>
                  <a:pt x="798269" y="3117988"/>
                </a:cubicBezTo>
                <a:lnTo>
                  <a:pt x="798269" y="2443480"/>
                </a:lnTo>
                <a:cubicBezTo>
                  <a:pt x="798269" y="2415051"/>
                  <a:pt x="821316" y="2392004"/>
                  <a:pt x="849745" y="2392004"/>
                </a:cubicBezTo>
                <a:close/>
                <a:moveTo>
                  <a:pt x="51476" y="2392004"/>
                </a:moveTo>
                <a:lnTo>
                  <a:pt x="725984" y="2392004"/>
                </a:lnTo>
                <a:cubicBezTo>
                  <a:pt x="754413" y="2392004"/>
                  <a:pt x="777460" y="2415051"/>
                  <a:pt x="777460" y="2443480"/>
                </a:cubicBezTo>
                <a:lnTo>
                  <a:pt x="777460" y="3117988"/>
                </a:lnTo>
                <a:cubicBezTo>
                  <a:pt x="777460" y="3146417"/>
                  <a:pt x="754413" y="3169464"/>
                  <a:pt x="725984" y="3169464"/>
                </a:cubicBezTo>
                <a:lnTo>
                  <a:pt x="51476" y="3169464"/>
                </a:lnTo>
                <a:cubicBezTo>
                  <a:pt x="23047" y="3169464"/>
                  <a:pt x="0" y="3146417"/>
                  <a:pt x="0" y="3117988"/>
                </a:cubicBezTo>
                <a:lnTo>
                  <a:pt x="0" y="2443480"/>
                </a:lnTo>
                <a:cubicBezTo>
                  <a:pt x="0" y="2415051"/>
                  <a:pt x="23047" y="2392004"/>
                  <a:pt x="51476" y="2392004"/>
                </a:cubicBezTo>
                <a:close/>
                <a:moveTo>
                  <a:pt x="7235898" y="1594670"/>
                </a:moveTo>
                <a:lnTo>
                  <a:pt x="7910406" y="1594670"/>
                </a:lnTo>
                <a:cubicBezTo>
                  <a:pt x="7938835" y="1594670"/>
                  <a:pt x="7961882" y="1617717"/>
                  <a:pt x="7961882" y="1646146"/>
                </a:cubicBezTo>
                <a:lnTo>
                  <a:pt x="7961882" y="2320654"/>
                </a:lnTo>
                <a:cubicBezTo>
                  <a:pt x="7961882" y="2349083"/>
                  <a:pt x="7938835" y="2372130"/>
                  <a:pt x="7910406" y="2372130"/>
                </a:cubicBezTo>
                <a:lnTo>
                  <a:pt x="7235898" y="2372130"/>
                </a:lnTo>
                <a:cubicBezTo>
                  <a:pt x="7207469" y="2372130"/>
                  <a:pt x="7184422" y="2349083"/>
                  <a:pt x="7184422" y="2320654"/>
                </a:cubicBezTo>
                <a:lnTo>
                  <a:pt x="7184422" y="1646146"/>
                </a:lnTo>
                <a:cubicBezTo>
                  <a:pt x="7184422" y="1617717"/>
                  <a:pt x="7207469" y="1594670"/>
                  <a:pt x="7235898" y="1594670"/>
                </a:cubicBezTo>
                <a:close/>
                <a:moveTo>
                  <a:pt x="6437628" y="1594670"/>
                </a:moveTo>
                <a:lnTo>
                  <a:pt x="7112136" y="1594670"/>
                </a:lnTo>
                <a:cubicBezTo>
                  <a:pt x="7140565" y="1594670"/>
                  <a:pt x="7163612" y="1617717"/>
                  <a:pt x="7163612" y="1646146"/>
                </a:cubicBezTo>
                <a:lnTo>
                  <a:pt x="7163612" y="2320654"/>
                </a:lnTo>
                <a:cubicBezTo>
                  <a:pt x="7163612" y="2349083"/>
                  <a:pt x="7140565" y="2372130"/>
                  <a:pt x="7112136" y="2372130"/>
                </a:cubicBezTo>
                <a:lnTo>
                  <a:pt x="6437628" y="2372130"/>
                </a:lnTo>
                <a:cubicBezTo>
                  <a:pt x="6409199" y="2372130"/>
                  <a:pt x="6386152" y="2349083"/>
                  <a:pt x="6386152" y="2320654"/>
                </a:cubicBezTo>
                <a:lnTo>
                  <a:pt x="6386152" y="1646146"/>
                </a:lnTo>
                <a:cubicBezTo>
                  <a:pt x="6386152" y="1617717"/>
                  <a:pt x="6409199" y="1594670"/>
                  <a:pt x="6437628" y="1594670"/>
                </a:cubicBezTo>
                <a:close/>
                <a:moveTo>
                  <a:pt x="5639359" y="1594670"/>
                </a:moveTo>
                <a:lnTo>
                  <a:pt x="6313867" y="1594670"/>
                </a:lnTo>
                <a:cubicBezTo>
                  <a:pt x="6342296" y="1594670"/>
                  <a:pt x="6365343" y="1617717"/>
                  <a:pt x="6365343" y="1646146"/>
                </a:cubicBezTo>
                <a:lnTo>
                  <a:pt x="6365343" y="2320654"/>
                </a:lnTo>
                <a:cubicBezTo>
                  <a:pt x="6365343" y="2349083"/>
                  <a:pt x="6342296" y="2372130"/>
                  <a:pt x="6313867" y="2372130"/>
                </a:cubicBezTo>
                <a:lnTo>
                  <a:pt x="5639359" y="2372130"/>
                </a:lnTo>
                <a:cubicBezTo>
                  <a:pt x="5610930" y="2372130"/>
                  <a:pt x="5587883" y="2349083"/>
                  <a:pt x="5587883" y="2320654"/>
                </a:cubicBezTo>
                <a:lnTo>
                  <a:pt x="5587883" y="1646146"/>
                </a:lnTo>
                <a:cubicBezTo>
                  <a:pt x="5587883" y="1617717"/>
                  <a:pt x="5610930" y="1594670"/>
                  <a:pt x="5639359" y="1594670"/>
                </a:cubicBezTo>
                <a:close/>
                <a:moveTo>
                  <a:pt x="4841090" y="1594670"/>
                </a:moveTo>
                <a:lnTo>
                  <a:pt x="5515598" y="1594670"/>
                </a:lnTo>
                <a:cubicBezTo>
                  <a:pt x="5544027" y="1594670"/>
                  <a:pt x="5567074" y="1617717"/>
                  <a:pt x="5567074" y="1646146"/>
                </a:cubicBezTo>
                <a:lnTo>
                  <a:pt x="5567074" y="2320654"/>
                </a:lnTo>
                <a:cubicBezTo>
                  <a:pt x="5567074" y="2349083"/>
                  <a:pt x="5544027" y="2372130"/>
                  <a:pt x="5515598" y="2372130"/>
                </a:cubicBezTo>
                <a:lnTo>
                  <a:pt x="4841090" y="2372130"/>
                </a:lnTo>
                <a:cubicBezTo>
                  <a:pt x="4812661" y="2372130"/>
                  <a:pt x="4789614" y="2349083"/>
                  <a:pt x="4789614" y="2320654"/>
                </a:cubicBezTo>
                <a:lnTo>
                  <a:pt x="4789614" y="1646146"/>
                </a:lnTo>
                <a:cubicBezTo>
                  <a:pt x="4789614" y="1617717"/>
                  <a:pt x="4812661" y="1594670"/>
                  <a:pt x="4841090" y="1594670"/>
                </a:cubicBezTo>
                <a:close/>
                <a:moveTo>
                  <a:pt x="4042821" y="1594670"/>
                </a:moveTo>
                <a:lnTo>
                  <a:pt x="4717329" y="1594670"/>
                </a:lnTo>
                <a:cubicBezTo>
                  <a:pt x="4745758" y="1594670"/>
                  <a:pt x="4768805" y="1617717"/>
                  <a:pt x="4768805" y="1646146"/>
                </a:cubicBezTo>
                <a:lnTo>
                  <a:pt x="4768805" y="2320654"/>
                </a:lnTo>
                <a:cubicBezTo>
                  <a:pt x="4768805" y="2349083"/>
                  <a:pt x="4745758" y="2372130"/>
                  <a:pt x="4717329" y="2372130"/>
                </a:cubicBezTo>
                <a:lnTo>
                  <a:pt x="4042821" y="2372130"/>
                </a:lnTo>
                <a:cubicBezTo>
                  <a:pt x="4014392" y="2372130"/>
                  <a:pt x="3991345" y="2349083"/>
                  <a:pt x="3991345" y="2320654"/>
                </a:cubicBezTo>
                <a:lnTo>
                  <a:pt x="3991345" y="1646146"/>
                </a:lnTo>
                <a:cubicBezTo>
                  <a:pt x="3991345" y="1617717"/>
                  <a:pt x="4014392" y="1594670"/>
                  <a:pt x="4042821" y="1594670"/>
                </a:cubicBezTo>
                <a:close/>
                <a:moveTo>
                  <a:pt x="3244552" y="1594670"/>
                </a:moveTo>
                <a:lnTo>
                  <a:pt x="3919060" y="1594670"/>
                </a:lnTo>
                <a:cubicBezTo>
                  <a:pt x="3947489" y="1594670"/>
                  <a:pt x="3970536" y="1617717"/>
                  <a:pt x="3970536" y="1646146"/>
                </a:cubicBezTo>
                <a:lnTo>
                  <a:pt x="3970536" y="2320654"/>
                </a:lnTo>
                <a:cubicBezTo>
                  <a:pt x="3970536" y="2349083"/>
                  <a:pt x="3947489" y="2372130"/>
                  <a:pt x="3919060" y="2372130"/>
                </a:cubicBezTo>
                <a:lnTo>
                  <a:pt x="3244552" y="2372130"/>
                </a:lnTo>
                <a:cubicBezTo>
                  <a:pt x="3216123" y="2372130"/>
                  <a:pt x="3193076" y="2349083"/>
                  <a:pt x="3193076" y="2320654"/>
                </a:cubicBezTo>
                <a:lnTo>
                  <a:pt x="3193076" y="1646146"/>
                </a:lnTo>
                <a:cubicBezTo>
                  <a:pt x="3193076" y="1617717"/>
                  <a:pt x="3216123" y="1594670"/>
                  <a:pt x="3244552" y="1594670"/>
                </a:cubicBezTo>
                <a:close/>
                <a:moveTo>
                  <a:pt x="2446283" y="1594670"/>
                </a:moveTo>
                <a:lnTo>
                  <a:pt x="3120791" y="1594670"/>
                </a:lnTo>
                <a:cubicBezTo>
                  <a:pt x="3149220" y="1594670"/>
                  <a:pt x="3172267" y="1617717"/>
                  <a:pt x="3172267" y="1646146"/>
                </a:cubicBezTo>
                <a:lnTo>
                  <a:pt x="3172267" y="2320654"/>
                </a:lnTo>
                <a:cubicBezTo>
                  <a:pt x="3172267" y="2349083"/>
                  <a:pt x="3149220" y="2372130"/>
                  <a:pt x="3120791" y="2372130"/>
                </a:cubicBezTo>
                <a:lnTo>
                  <a:pt x="2446283" y="2372130"/>
                </a:lnTo>
                <a:cubicBezTo>
                  <a:pt x="2417854" y="2372130"/>
                  <a:pt x="2394807" y="2349083"/>
                  <a:pt x="2394807" y="2320654"/>
                </a:cubicBezTo>
                <a:lnTo>
                  <a:pt x="2394807" y="1646146"/>
                </a:lnTo>
                <a:cubicBezTo>
                  <a:pt x="2394807" y="1617717"/>
                  <a:pt x="2417854" y="1594670"/>
                  <a:pt x="2446283" y="1594670"/>
                </a:cubicBezTo>
                <a:close/>
                <a:moveTo>
                  <a:pt x="1648014" y="1594670"/>
                </a:moveTo>
                <a:lnTo>
                  <a:pt x="2322522" y="1594670"/>
                </a:lnTo>
                <a:cubicBezTo>
                  <a:pt x="2350951" y="1594670"/>
                  <a:pt x="2373998" y="1617717"/>
                  <a:pt x="2373998" y="1646146"/>
                </a:cubicBezTo>
                <a:lnTo>
                  <a:pt x="2373998" y="2320654"/>
                </a:lnTo>
                <a:cubicBezTo>
                  <a:pt x="2373998" y="2349083"/>
                  <a:pt x="2350951" y="2372130"/>
                  <a:pt x="2322522" y="2372130"/>
                </a:cubicBezTo>
                <a:lnTo>
                  <a:pt x="1648014" y="2372130"/>
                </a:lnTo>
                <a:cubicBezTo>
                  <a:pt x="1619585" y="2372130"/>
                  <a:pt x="1596538" y="2349083"/>
                  <a:pt x="1596538" y="2320654"/>
                </a:cubicBezTo>
                <a:lnTo>
                  <a:pt x="1596538" y="1646146"/>
                </a:lnTo>
                <a:cubicBezTo>
                  <a:pt x="1596538" y="1617717"/>
                  <a:pt x="1619585" y="1594670"/>
                  <a:pt x="1648014" y="1594670"/>
                </a:cubicBezTo>
                <a:close/>
                <a:moveTo>
                  <a:pt x="849745" y="1594670"/>
                </a:moveTo>
                <a:lnTo>
                  <a:pt x="1524253" y="1594670"/>
                </a:lnTo>
                <a:cubicBezTo>
                  <a:pt x="1552682" y="1594670"/>
                  <a:pt x="1575729" y="1617717"/>
                  <a:pt x="1575729" y="1646146"/>
                </a:cubicBezTo>
                <a:lnTo>
                  <a:pt x="1575729" y="2320654"/>
                </a:lnTo>
                <a:cubicBezTo>
                  <a:pt x="1575729" y="2349083"/>
                  <a:pt x="1552682" y="2372130"/>
                  <a:pt x="1524253" y="2372130"/>
                </a:cubicBezTo>
                <a:lnTo>
                  <a:pt x="849745" y="2372130"/>
                </a:lnTo>
                <a:cubicBezTo>
                  <a:pt x="821316" y="2372130"/>
                  <a:pt x="798269" y="2349083"/>
                  <a:pt x="798269" y="2320654"/>
                </a:cubicBezTo>
                <a:lnTo>
                  <a:pt x="798269" y="1646146"/>
                </a:lnTo>
                <a:cubicBezTo>
                  <a:pt x="798269" y="1617717"/>
                  <a:pt x="821316" y="1594670"/>
                  <a:pt x="849745" y="1594670"/>
                </a:cubicBezTo>
                <a:close/>
                <a:moveTo>
                  <a:pt x="51476" y="1594670"/>
                </a:moveTo>
                <a:lnTo>
                  <a:pt x="725984" y="1594670"/>
                </a:lnTo>
                <a:cubicBezTo>
                  <a:pt x="754413" y="1594670"/>
                  <a:pt x="777460" y="1617717"/>
                  <a:pt x="777460" y="1646146"/>
                </a:cubicBezTo>
                <a:lnTo>
                  <a:pt x="777460" y="2320654"/>
                </a:lnTo>
                <a:cubicBezTo>
                  <a:pt x="777460" y="2349083"/>
                  <a:pt x="754413" y="2372130"/>
                  <a:pt x="725984" y="2372130"/>
                </a:cubicBezTo>
                <a:lnTo>
                  <a:pt x="51476" y="2372130"/>
                </a:lnTo>
                <a:cubicBezTo>
                  <a:pt x="23047" y="2372130"/>
                  <a:pt x="0" y="2349083"/>
                  <a:pt x="0" y="2320654"/>
                </a:cubicBezTo>
                <a:lnTo>
                  <a:pt x="0" y="1646146"/>
                </a:lnTo>
                <a:cubicBezTo>
                  <a:pt x="0" y="1617717"/>
                  <a:pt x="23047" y="1594670"/>
                  <a:pt x="51476" y="1594670"/>
                </a:cubicBezTo>
                <a:close/>
                <a:moveTo>
                  <a:pt x="7235898" y="797335"/>
                </a:moveTo>
                <a:lnTo>
                  <a:pt x="7910406" y="797335"/>
                </a:lnTo>
                <a:cubicBezTo>
                  <a:pt x="7938835" y="797335"/>
                  <a:pt x="7961882" y="820382"/>
                  <a:pt x="7961882" y="848811"/>
                </a:cubicBezTo>
                <a:lnTo>
                  <a:pt x="7961882" y="1523319"/>
                </a:lnTo>
                <a:cubicBezTo>
                  <a:pt x="7961882" y="1551748"/>
                  <a:pt x="7938835" y="1574795"/>
                  <a:pt x="7910406" y="1574795"/>
                </a:cubicBezTo>
                <a:lnTo>
                  <a:pt x="7235898" y="1574795"/>
                </a:lnTo>
                <a:cubicBezTo>
                  <a:pt x="7207469" y="1574795"/>
                  <a:pt x="7184422" y="1551748"/>
                  <a:pt x="7184422" y="1523319"/>
                </a:cubicBezTo>
                <a:lnTo>
                  <a:pt x="7184422" y="848811"/>
                </a:lnTo>
                <a:cubicBezTo>
                  <a:pt x="7184422" y="820382"/>
                  <a:pt x="7207469" y="797335"/>
                  <a:pt x="7235898" y="797335"/>
                </a:cubicBezTo>
                <a:close/>
                <a:moveTo>
                  <a:pt x="6437628" y="797335"/>
                </a:moveTo>
                <a:lnTo>
                  <a:pt x="7112136" y="797335"/>
                </a:lnTo>
                <a:cubicBezTo>
                  <a:pt x="7140565" y="797335"/>
                  <a:pt x="7163612" y="820382"/>
                  <a:pt x="7163612" y="848811"/>
                </a:cubicBezTo>
                <a:lnTo>
                  <a:pt x="7163612" y="1523319"/>
                </a:lnTo>
                <a:cubicBezTo>
                  <a:pt x="7163612" y="1551748"/>
                  <a:pt x="7140565" y="1574795"/>
                  <a:pt x="7112136" y="1574795"/>
                </a:cubicBezTo>
                <a:lnTo>
                  <a:pt x="6437628" y="1574795"/>
                </a:lnTo>
                <a:cubicBezTo>
                  <a:pt x="6409199" y="1574795"/>
                  <a:pt x="6386152" y="1551748"/>
                  <a:pt x="6386152" y="1523319"/>
                </a:cubicBezTo>
                <a:lnTo>
                  <a:pt x="6386152" y="848811"/>
                </a:lnTo>
                <a:cubicBezTo>
                  <a:pt x="6386152" y="820382"/>
                  <a:pt x="6409199" y="797335"/>
                  <a:pt x="6437628" y="797335"/>
                </a:cubicBezTo>
                <a:close/>
                <a:moveTo>
                  <a:pt x="5639359" y="797335"/>
                </a:moveTo>
                <a:lnTo>
                  <a:pt x="6313867" y="797335"/>
                </a:lnTo>
                <a:cubicBezTo>
                  <a:pt x="6342296" y="797335"/>
                  <a:pt x="6365343" y="820382"/>
                  <a:pt x="6365343" y="848811"/>
                </a:cubicBezTo>
                <a:lnTo>
                  <a:pt x="6365343" y="1523319"/>
                </a:lnTo>
                <a:cubicBezTo>
                  <a:pt x="6365343" y="1551748"/>
                  <a:pt x="6342296" y="1574795"/>
                  <a:pt x="6313867" y="1574795"/>
                </a:cubicBezTo>
                <a:lnTo>
                  <a:pt x="5639359" y="1574795"/>
                </a:lnTo>
                <a:cubicBezTo>
                  <a:pt x="5610930" y="1574795"/>
                  <a:pt x="5587883" y="1551748"/>
                  <a:pt x="5587883" y="1523319"/>
                </a:cubicBezTo>
                <a:lnTo>
                  <a:pt x="5587883" y="848811"/>
                </a:lnTo>
                <a:cubicBezTo>
                  <a:pt x="5587883" y="820382"/>
                  <a:pt x="5610930" y="797335"/>
                  <a:pt x="5639359" y="797335"/>
                </a:cubicBezTo>
                <a:close/>
                <a:moveTo>
                  <a:pt x="4841090" y="797335"/>
                </a:moveTo>
                <a:lnTo>
                  <a:pt x="5515598" y="797335"/>
                </a:lnTo>
                <a:cubicBezTo>
                  <a:pt x="5544027" y="797335"/>
                  <a:pt x="5567074" y="820382"/>
                  <a:pt x="5567074" y="848811"/>
                </a:cubicBezTo>
                <a:lnTo>
                  <a:pt x="5567074" y="1523319"/>
                </a:lnTo>
                <a:cubicBezTo>
                  <a:pt x="5567074" y="1551748"/>
                  <a:pt x="5544027" y="1574795"/>
                  <a:pt x="5515598" y="1574795"/>
                </a:cubicBezTo>
                <a:lnTo>
                  <a:pt x="4841090" y="1574795"/>
                </a:lnTo>
                <a:cubicBezTo>
                  <a:pt x="4812661" y="1574795"/>
                  <a:pt x="4789614" y="1551748"/>
                  <a:pt x="4789614" y="1523319"/>
                </a:cubicBezTo>
                <a:lnTo>
                  <a:pt x="4789614" y="848811"/>
                </a:lnTo>
                <a:cubicBezTo>
                  <a:pt x="4789614" y="820382"/>
                  <a:pt x="4812661" y="797335"/>
                  <a:pt x="4841090" y="797335"/>
                </a:cubicBezTo>
                <a:close/>
                <a:moveTo>
                  <a:pt x="4042821" y="797335"/>
                </a:moveTo>
                <a:lnTo>
                  <a:pt x="4717329" y="797335"/>
                </a:lnTo>
                <a:cubicBezTo>
                  <a:pt x="4745758" y="797335"/>
                  <a:pt x="4768805" y="820382"/>
                  <a:pt x="4768805" y="848811"/>
                </a:cubicBezTo>
                <a:lnTo>
                  <a:pt x="4768805" y="1523319"/>
                </a:lnTo>
                <a:cubicBezTo>
                  <a:pt x="4768805" y="1551748"/>
                  <a:pt x="4745758" y="1574795"/>
                  <a:pt x="4717329" y="1574795"/>
                </a:cubicBezTo>
                <a:lnTo>
                  <a:pt x="4042821" y="1574795"/>
                </a:lnTo>
                <a:cubicBezTo>
                  <a:pt x="4014392" y="1574795"/>
                  <a:pt x="3991345" y="1551748"/>
                  <a:pt x="3991345" y="1523319"/>
                </a:cubicBezTo>
                <a:lnTo>
                  <a:pt x="3991345" y="848811"/>
                </a:lnTo>
                <a:cubicBezTo>
                  <a:pt x="3991345" y="820382"/>
                  <a:pt x="4014392" y="797335"/>
                  <a:pt x="4042821" y="797335"/>
                </a:cubicBezTo>
                <a:close/>
                <a:moveTo>
                  <a:pt x="3244552" y="797335"/>
                </a:moveTo>
                <a:lnTo>
                  <a:pt x="3919060" y="797335"/>
                </a:lnTo>
                <a:cubicBezTo>
                  <a:pt x="3947489" y="797335"/>
                  <a:pt x="3970536" y="820382"/>
                  <a:pt x="3970536" y="848811"/>
                </a:cubicBezTo>
                <a:lnTo>
                  <a:pt x="3970536" y="1523319"/>
                </a:lnTo>
                <a:cubicBezTo>
                  <a:pt x="3970536" y="1551748"/>
                  <a:pt x="3947489" y="1574795"/>
                  <a:pt x="3919060" y="1574795"/>
                </a:cubicBezTo>
                <a:lnTo>
                  <a:pt x="3244552" y="1574795"/>
                </a:lnTo>
                <a:cubicBezTo>
                  <a:pt x="3216123" y="1574795"/>
                  <a:pt x="3193076" y="1551748"/>
                  <a:pt x="3193076" y="1523319"/>
                </a:cubicBezTo>
                <a:lnTo>
                  <a:pt x="3193076" y="848811"/>
                </a:lnTo>
                <a:cubicBezTo>
                  <a:pt x="3193076" y="820382"/>
                  <a:pt x="3216123" y="797335"/>
                  <a:pt x="3244552" y="797335"/>
                </a:cubicBezTo>
                <a:close/>
                <a:moveTo>
                  <a:pt x="2446283" y="797335"/>
                </a:moveTo>
                <a:lnTo>
                  <a:pt x="3120791" y="797335"/>
                </a:lnTo>
                <a:cubicBezTo>
                  <a:pt x="3149220" y="797335"/>
                  <a:pt x="3172267" y="820382"/>
                  <a:pt x="3172267" y="848811"/>
                </a:cubicBezTo>
                <a:lnTo>
                  <a:pt x="3172267" y="1523319"/>
                </a:lnTo>
                <a:cubicBezTo>
                  <a:pt x="3172267" y="1551748"/>
                  <a:pt x="3149220" y="1574795"/>
                  <a:pt x="3120791" y="1574795"/>
                </a:cubicBezTo>
                <a:lnTo>
                  <a:pt x="2446283" y="1574795"/>
                </a:lnTo>
                <a:cubicBezTo>
                  <a:pt x="2417854" y="1574795"/>
                  <a:pt x="2394807" y="1551748"/>
                  <a:pt x="2394807" y="1523319"/>
                </a:cubicBezTo>
                <a:lnTo>
                  <a:pt x="2394807" y="848811"/>
                </a:lnTo>
                <a:cubicBezTo>
                  <a:pt x="2394807" y="820382"/>
                  <a:pt x="2417854" y="797335"/>
                  <a:pt x="2446283" y="797335"/>
                </a:cubicBezTo>
                <a:close/>
                <a:moveTo>
                  <a:pt x="1648014" y="797335"/>
                </a:moveTo>
                <a:lnTo>
                  <a:pt x="2322522" y="797335"/>
                </a:lnTo>
                <a:cubicBezTo>
                  <a:pt x="2350951" y="797335"/>
                  <a:pt x="2373998" y="820382"/>
                  <a:pt x="2373998" y="848811"/>
                </a:cubicBezTo>
                <a:lnTo>
                  <a:pt x="2373998" y="1523319"/>
                </a:lnTo>
                <a:cubicBezTo>
                  <a:pt x="2373998" y="1551748"/>
                  <a:pt x="2350951" y="1574795"/>
                  <a:pt x="2322522" y="1574795"/>
                </a:cubicBezTo>
                <a:lnTo>
                  <a:pt x="1648014" y="1574795"/>
                </a:lnTo>
                <a:cubicBezTo>
                  <a:pt x="1619585" y="1574795"/>
                  <a:pt x="1596538" y="1551748"/>
                  <a:pt x="1596538" y="1523319"/>
                </a:cubicBezTo>
                <a:lnTo>
                  <a:pt x="1596538" y="848811"/>
                </a:lnTo>
                <a:cubicBezTo>
                  <a:pt x="1596538" y="820382"/>
                  <a:pt x="1619585" y="797335"/>
                  <a:pt x="1648014" y="797335"/>
                </a:cubicBezTo>
                <a:close/>
                <a:moveTo>
                  <a:pt x="849745" y="797335"/>
                </a:moveTo>
                <a:lnTo>
                  <a:pt x="1524253" y="797335"/>
                </a:lnTo>
                <a:cubicBezTo>
                  <a:pt x="1552682" y="797335"/>
                  <a:pt x="1575729" y="820382"/>
                  <a:pt x="1575729" y="848811"/>
                </a:cubicBezTo>
                <a:lnTo>
                  <a:pt x="1575729" y="1523319"/>
                </a:lnTo>
                <a:cubicBezTo>
                  <a:pt x="1575729" y="1551748"/>
                  <a:pt x="1552682" y="1574795"/>
                  <a:pt x="1524253" y="1574795"/>
                </a:cubicBezTo>
                <a:lnTo>
                  <a:pt x="849745" y="1574795"/>
                </a:lnTo>
                <a:cubicBezTo>
                  <a:pt x="821316" y="1574795"/>
                  <a:pt x="798269" y="1551748"/>
                  <a:pt x="798269" y="1523319"/>
                </a:cubicBezTo>
                <a:lnTo>
                  <a:pt x="798269" y="848811"/>
                </a:lnTo>
                <a:cubicBezTo>
                  <a:pt x="798269" y="820382"/>
                  <a:pt x="821316" y="797335"/>
                  <a:pt x="849745" y="797335"/>
                </a:cubicBezTo>
                <a:close/>
                <a:moveTo>
                  <a:pt x="51476" y="797335"/>
                </a:moveTo>
                <a:lnTo>
                  <a:pt x="725984" y="797335"/>
                </a:lnTo>
                <a:cubicBezTo>
                  <a:pt x="754413" y="797335"/>
                  <a:pt x="777460" y="820382"/>
                  <a:pt x="777460" y="848811"/>
                </a:cubicBezTo>
                <a:lnTo>
                  <a:pt x="777460" y="1523319"/>
                </a:lnTo>
                <a:cubicBezTo>
                  <a:pt x="777460" y="1551748"/>
                  <a:pt x="754413" y="1574795"/>
                  <a:pt x="725984" y="1574795"/>
                </a:cubicBezTo>
                <a:lnTo>
                  <a:pt x="51476" y="1574795"/>
                </a:lnTo>
                <a:cubicBezTo>
                  <a:pt x="23047" y="1574795"/>
                  <a:pt x="0" y="1551748"/>
                  <a:pt x="0" y="1523319"/>
                </a:cubicBezTo>
                <a:lnTo>
                  <a:pt x="0" y="848811"/>
                </a:lnTo>
                <a:cubicBezTo>
                  <a:pt x="0" y="820382"/>
                  <a:pt x="23047" y="797335"/>
                  <a:pt x="51476" y="797335"/>
                </a:cubicBezTo>
                <a:close/>
                <a:moveTo>
                  <a:pt x="7235898" y="0"/>
                </a:moveTo>
                <a:lnTo>
                  <a:pt x="7910406" y="0"/>
                </a:lnTo>
                <a:cubicBezTo>
                  <a:pt x="7938835" y="0"/>
                  <a:pt x="7961882" y="23047"/>
                  <a:pt x="7961882" y="51476"/>
                </a:cubicBezTo>
                <a:lnTo>
                  <a:pt x="7961882" y="725984"/>
                </a:lnTo>
                <a:cubicBezTo>
                  <a:pt x="7961882" y="754413"/>
                  <a:pt x="7938835" y="777460"/>
                  <a:pt x="7910406" y="777460"/>
                </a:cubicBezTo>
                <a:lnTo>
                  <a:pt x="7235898" y="777460"/>
                </a:lnTo>
                <a:cubicBezTo>
                  <a:pt x="7207469" y="777460"/>
                  <a:pt x="7184422" y="754413"/>
                  <a:pt x="7184422" y="725984"/>
                </a:cubicBezTo>
                <a:lnTo>
                  <a:pt x="7184422" y="51476"/>
                </a:lnTo>
                <a:cubicBezTo>
                  <a:pt x="7184422" y="23047"/>
                  <a:pt x="7207469" y="0"/>
                  <a:pt x="7235898" y="0"/>
                </a:cubicBezTo>
                <a:close/>
                <a:moveTo>
                  <a:pt x="6437628" y="0"/>
                </a:moveTo>
                <a:lnTo>
                  <a:pt x="7112136" y="0"/>
                </a:lnTo>
                <a:cubicBezTo>
                  <a:pt x="7140565" y="0"/>
                  <a:pt x="7163612" y="23047"/>
                  <a:pt x="7163612" y="51476"/>
                </a:cubicBezTo>
                <a:lnTo>
                  <a:pt x="7163612" y="725984"/>
                </a:lnTo>
                <a:cubicBezTo>
                  <a:pt x="7163612" y="754413"/>
                  <a:pt x="7140565" y="777460"/>
                  <a:pt x="7112136" y="777460"/>
                </a:cubicBezTo>
                <a:lnTo>
                  <a:pt x="6437628" y="777460"/>
                </a:lnTo>
                <a:cubicBezTo>
                  <a:pt x="6409199" y="777460"/>
                  <a:pt x="6386152" y="754413"/>
                  <a:pt x="6386152" y="725984"/>
                </a:cubicBezTo>
                <a:lnTo>
                  <a:pt x="6386152" y="51476"/>
                </a:lnTo>
                <a:cubicBezTo>
                  <a:pt x="6386152" y="23047"/>
                  <a:pt x="6409199" y="0"/>
                  <a:pt x="6437628" y="0"/>
                </a:cubicBezTo>
                <a:close/>
                <a:moveTo>
                  <a:pt x="5639359" y="0"/>
                </a:moveTo>
                <a:lnTo>
                  <a:pt x="6313867" y="0"/>
                </a:lnTo>
                <a:cubicBezTo>
                  <a:pt x="6342296" y="0"/>
                  <a:pt x="6365343" y="23047"/>
                  <a:pt x="6365343" y="51476"/>
                </a:cubicBezTo>
                <a:lnTo>
                  <a:pt x="6365343" y="725984"/>
                </a:lnTo>
                <a:cubicBezTo>
                  <a:pt x="6365343" y="754413"/>
                  <a:pt x="6342296" y="777460"/>
                  <a:pt x="6313867" y="777460"/>
                </a:cubicBezTo>
                <a:lnTo>
                  <a:pt x="5639359" y="777460"/>
                </a:lnTo>
                <a:cubicBezTo>
                  <a:pt x="5610930" y="777460"/>
                  <a:pt x="5587883" y="754413"/>
                  <a:pt x="5587883" y="725984"/>
                </a:cubicBezTo>
                <a:lnTo>
                  <a:pt x="5587883" y="51476"/>
                </a:lnTo>
                <a:cubicBezTo>
                  <a:pt x="5587883" y="23047"/>
                  <a:pt x="5610930" y="0"/>
                  <a:pt x="5639359" y="0"/>
                </a:cubicBezTo>
                <a:close/>
                <a:moveTo>
                  <a:pt x="4841090" y="0"/>
                </a:moveTo>
                <a:lnTo>
                  <a:pt x="5515598" y="0"/>
                </a:lnTo>
                <a:cubicBezTo>
                  <a:pt x="5544027" y="0"/>
                  <a:pt x="5567074" y="23047"/>
                  <a:pt x="5567074" y="51476"/>
                </a:cubicBezTo>
                <a:lnTo>
                  <a:pt x="5567074" y="725984"/>
                </a:lnTo>
                <a:cubicBezTo>
                  <a:pt x="5567074" y="754413"/>
                  <a:pt x="5544027" y="777460"/>
                  <a:pt x="5515598" y="777460"/>
                </a:cubicBezTo>
                <a:lnTo>
                  <a:pt x="4841090" y="777460"/>
                </a:lnTo>
                <a:cubicBezTo>
                  <a:pt x="4812661" y="777460"/>
                  <a:pt x="4789614" y="754413"/>
                  <a:pt x="4789614" y="725984"/>
                </a:cubicBezTo>
                <a:lnTo>
                  <a:pt x="4789614" y="51476"/>
                </a:lnTo>
                <a:cubicBezTo>
                  <a:pt x="4789614" y="23047"/>
                  <a:pt x="4812661" y="0"/>
                  <a:pt x="4841090" y="0"/>
                </a:cubicBezTo>
                <a:close/>
                <a:moveTo>
                  <a:pt x="4042821" y="0"/>
                </a:moveTo>
                <a:lnTo>
                  <a:pt x="4717329" y="0"/>
                </a:lnTo>
                <a:cubicBezTo>
                  <a:pt x="4745758" y="0"/>
                  <a:pt x="4768805" y="23047"/>
                  <a:pt x="4768805" y="51476"/>
                </a:cubicBezTo>
                <a:lnTo>
                  <a:pt x="4768805" y="725984"/>
                </a:lnTo>
                <a:cubicBezTo>
                  <a:pt x="4768805" y="754413"/>
                  <a:pt x="4745758" y="777460"/>
                  <a:pt x="4717329" y="777460"/>
                </a:cubicBezTo>
                <a:lnTo>
                  <a:pt x="4042821" y="777460"/>
                </a:lnTo>
                <a:cubicBezTo>
                  <a:pt x="4014392" y="777460"/>
                  <a:pt x="3991345" y="754413"/>
                  <a:pt x="3991345" y="725984"/>
                </a:cubicBezTo>
                <a:lnTo>
                  <a:pt x="3991345" y="51476"/>
                </a:lnTo>
                <a:cubicBezTo>
                  <a:pt x="3991345" y="23047"/>
                  <a:pt x="4014392" y="0"/>
                  <a:pt x="4042821" y="0"/>
                </a:cubicBezTo>
                <a:close/>
                <a:moveTo>
                  <a:pt x="3244552" y="0"/>
                </a:moveTo>
                <a:lnTo>
                  <a:pt x="3919060" y="0"/>
                </a:lnTo>
                <a:cubicBezTo>
                  <a:pt x="3947489" y="0"/>
                  <a:pt x="3970536" y="23047"/>
                  <a:pt x="3970536" y="51476"/>
                </a:cubicBezTo>
                <a:lnTo>
                  <a:pt x="3970536" y="725984"/>
                </a:lnTo>
                <a:cubicBezTo>
                  <a:pt x="3970536" y="754413"/>
                  <a:pt x="3947489" y="777460"/>
                  <a:pt x="3919060" y="777460"/>
                </a:cubicBezTo>
                <a:lnTo>
                  <a:pt x="3244552" y="777460"/>
                </a:lnTo>
                <a:cubicBezTo>
                  <a:pt x="3216123" y="777460"/>
                  <a:pt x="3193076" y="754413"/>
                  <a:pt x="3193076" y="725984"/>
                </a:cubicBezTo>
                <a:lnTo>
                  <a:pt x="3193076" y="51476"/>
                </a:lnTo>
                <a:cubicBezTo>
                  <a:pt x="3193076" y="23047"/>
                  <a:pt x="3216123" y="0"/>
                  <a:pt x="3244552" y="0"/>
                </a:cubicBezTo>
                <a:close/>
                <a:moveTo>
                  <a:pt x="2446283" y="0"/>
                </a:moveTo>
                <a:lnTo>
                  <a:pt x="3120791" y="0"/>
                </a:lnTo>
                <a:cubicBezTo>
                  <a:pt x="3149220" y="0"/>
                  <a:pt x="3172267" y="23047"/>
                  <a:pt x="3172267" y="51476"/>
                </a:cubicBezTo>
                <a:lnTo>
                  <a:pt x="3172267" y="725984"/>
                </a:lnTo>
                <a:cubicBezTo>
                  <a:pt x="3172267" y="754413"/>
                  <a:pt x="3149220" y="777460"/>
                  <a:pt x="3120791" y="777460"/>
                </a:cubicBezTo>
                <a:lnTo>
                  <a:pt x="2446283" y="777460"/>
                </a:lnTo>
                <a:cubicBezTo>
                  <a:pt x="2417854" y="777460"/>
                  <a:pt x="2394807" y="754413"/>
                  <a:pt x="2394807" y="725984"/>
                </a:cubicBezTo>
                <a:lnTo>
                  <a:pt x="2394807" y="51476"/>
                </a:lnTo>
                <a:cubicBezTo>
                  <a:pt x="2394807" y="23047"/>
                  <a:pt x="2417854" y="0"/>
                  <a:pt x="2446283" y="0"/>
                </a:cubicBezTo>
                <a:close/>
                <a:moveTo>
                  <a:pt x="1648014" y="0"/>
                </a:moveTo>
                <a:lnTo>
                  <a:pt x="2322522" y="0"/>
                </a:lnTo>
                <a:cubicBezTo>
                  <a:pt x="2350951" y="0"/>
                  <a:pt x="2373998" y="23047"/>
                  <a:pt x="2373998" y="51476"/>
                </a:cubicBezTo>
                <a:lnTo>
                  <a:pt x="2373998" y="725984"/>
                </a:lnTo>
                <a:cubicBezTo>
                  <a:pt x="2373998" y="754413"/>
                  <a:pt x="2350951" y="777460"/>
                  <a:pt x="2322522" y="777460"/>
                </a:cubicBezTo>
                <a:lnTo>
                  <a:pt x="1648014" y="777460"/>
                </a:lnTo>
                <a:cubicBezTo>
                  <a:pt x="1619585" y="777460"/>
                  <a:pt x="1596538" y="754413"/>
                  <a:pt x="1596538" y="725984"/>
                </a:cubicBezTo>
                <a:lnTo>
                  <a:pt x="1596538" y="51476"/>
                </a:lnTo>
                <a:cubicBezTo>
                  <a:pt x="1596538" y="23047"/>
                  <a:pt x="1619585" y="0"/>
                  <a:pt x="1648014" y="0"/>
                </a:cubicBezTo>
                <a:close/>
                <a:moveTo>
                  <a:pt x="849745" y="0"/>
                </a:moveTo>
                <a:lnTo>
                  <a:pt x="1524253" y="0"/>
                </a:lnTo>
                <a:cubicBezTo>
                  <a:pt x="1552682" y="0"/>
                  <a:pt x="1575729" y="23047"/>
                  <a:pt x="1575729" y="51476"/>
                </a:cubicBezTo>
                <a:lnTo>
                  <a:pt x="1575729" y="725984"/>
                </a:lnTo>
                <a:cubicBezTo>
                  <a:pt x="1575729" y="754413"/>
                  <a:pt x="1552682" y="777460"/>
                  <a:pt x="1524253" y="777460"/>
                </a:cubicBezTo>
                <a:lnTo>
                  <a:pt x="849745" y="777460"/>
                </a:lnTo>
                <a:cubicBezTo>
                  <a:pt x="821316" y="777460"/>
                  <a:pt x="798269" y="754413"/>
                  <a:pt x="798269" y="725984"/>
                </a:cubicBezTo>
                <a:lnTo>
                  <a:pt x="798269" y="51476"/>
                </a:lnTo>
                <a:cubicBezTo>
                  <a:pt x="798269" y="23047"/>
                  <a:pt x="821316" y="0"/>
                  <a:pt x="849745" y="0"/>
                </a:cubicBezTo>
                <a:close/>
                <a:moveTo>
                  <a:pt x="51476" y="0"/>
                </a:moveTo>
                <a:lnTo>
                  <a:pt x="725984" y="0"/>
                </a:lnTo>
                <a:cubicBezTo>
                  <a:pt x="754413" y="0"/>
                  <a:pt x="777460" y="23047"/>
                  <a:pt x="777460" y="51476"/>
                </a:cubicBezTo>
                <a:lnTo>
                  <a:pt x="777460" y="725984"/>
                </a:lnTo>
                <a:cubicBezTo>
                  <a:pt x="777460" y="754413"/>
                  <a:pt x="754413" y="777460"/>
                  <a:pt x="725984" y="777460"/>
                </a:cubicBezTo>
                <a:lnTo>
                  <a:pt x="51476" y="777460"/>
                </a:lnTo>
                <a:cubicBezTo>
                  <a:pt x="23047" y="777460"/>
                  <a:pt x="0" y="754413"/>
                  <a:pt x="0" y="725984"/>
                </a:cubicBezTo>
                <a:lnTo>
                  <a:pt x="0" y="51476"/>
                </a:lnTo>
                <a:cubicBezTo>
                  <a:pt x="0" y="23047"/>
                  <a:pt x="23047" y="0"/>
                  <a:pt x="51476" y="0"/>
                </a:cubicBezTo>
                <a:close/>
              </a:path>
            </a:pathLst>
          </a:custGeom>
          <a:blipFill dpi="0" rotWithShape="1">
            <a:blip r:embed="rId3" cstate="print"/>
            <a:srcRect/>
            <a:stretch>
              <a:fillRect l="-1757" r="-175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390" tIns="45694" rIns="91390" bIns="45694" rtlCol="0" anchor="ctr"/>
          <a:lstStyle/>
          <a:p>
            <a:pPr algn="ctr"/>
            <a:endParaRPr lang="zh-CN" altLang="en-US"/>
          </a:p>
        </p:txBody>
      </p:sp>
    </p:spTree>
    <p:extLst>
      <p:ext uri="{BB962C8B-B14F-4D97-AF65-F5344CB8AC3E}">
        <p14:creationId xmlns:p14="http://schemas.microsoft.com/office/powerpoint/2010/main" val="94930516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300" fill="hold"/>
                                        <p:tgtEl>
                                          <p:spTgt spid="3"/>
                                        </p:tgtEl>
                                        <p:attrNameLst>
                                          <p:attrName>ppt_x</p:attrName>
                                        </p:attrNameLst>
                                      </p:cBhvr>
                                      <p:tavLst>
                                        <p:tav tm="0">
                                          <p:val>
                                            <p:strVal val="#ppt_x"/>
                                          </p:val>
                                        </p:tav>
                                        <p:tav tm="100000">
                                          <p:val>
                                            <p:strVal val="#ppt_x"/>
                                          </p:val>
                                        </p:tav>
                                      </p:tavLst>
                                    </p:anim>
                                    <p:anim calcmode="lin" valueType="num">
                                      <p:cBhvr additive="base">
                                        <p:cTn id="8" dur="3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300"/>
                            </p:stCondLst>
                            <p:childTnLst>
                              <p:par>
                                <p:cTn id="10" presetID="12" presetClass="entr" presetSubtype="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p:tgtEl>
                                          <p:spTgt spid="2"/>
                                        </p:tgtEl>
                                        <p:attrNameLst>
                                          <p:attrName>ppt_y</p:attrName>
                                        </p:attrNameLst>
                                      </p:cBhvr>
                                      <p:tavLst>
                                        <p:tav tm="0">
                                          <p:val>
                                            <p:strVal val="#ppt_y-#ppt_h*1.125000"/>
                                          </p:val>
                                        </p:tav>
                                        <p:tav tm="100000">
                                          <p:val>
                                            <p:strVal val="#ppt_y"/>
                                          </p:val>
                                        </p:tav>
                                      </p:tavLst>
                                    </p:anim>
                                    <p:animEffect transition="in" filter="wipe(down)">
                                      <p:cBhvr>
                                        <p:cTn id="13" dur="500"/>
                                        <p:tgtEl>
                                          <p:spTgt spid="2"/>
                                        </p:tgtEl>
                                      </p:cBhvr>
                                    </p:animEffect>
                                  </p:childTnLst>
                                </p:cTn>
                              </p:par>
                            </p:childTnLst>
                          </p:cTn>
                        </p:par>
                        <p:par>
                          <p:cTn id="14" fill="hold">
                            <p:stCondLst>
                              <p:cond delay="800"/>
                            </p:stCondLst>
                            <p:childTnLst>
                              <p:par>
                                <p:cTn id="15" presetID="2" presetClass="entr" presetSubtype="1"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300" fill="hold"/>
                                        <p:tgtEl>
                                          <p:spTgt spid="6"/>
                                        </p:tgtEl>
                                        <p:attrNameLst>
                                          <p:attrName>ppt_x</p:attrName>
                                        </p:attrNameLst>
                                      </p:cBhvr>
                                      <p:tavLst>
                                        <p:tav tm="0">
                                          <p:val>
                                            <p:strVal val="#ppt_x"/>
                                          </p:val>
                                        </p:tav>
                                        <p:tav tm="100000">
                                          <p:val>
                                            <p:strVal val="#ppt_x"/>
                                          </p:val>
                                        </p:tav>
                                      </p:tavLst>
                                    </p:anim>
                                    <p:anim calcmode="lin" valueType="num">
                                      <p:cBhvr additive="base">
                                        <p:cTn id="18" dur="300" fill="hold"/>
                                        <p:tgtEl>
                                          <p:spTgt spid="6"/>
                                        </p:tgtEl>
                                        <p:attrNameLst>
                                          <p:attrName>ppt_y</p:attrName>
                                        </p:attrNameLst>
                                      </p:cBhvr>
                                      <p:tavLst>
                                        <p:tav tm="0">
                                          <p:val>
                                            <p:strVal val="0-#ppt_h/2"/>
                                          </p:val>
                                        </p:tav>
                                        <p:tav tm="100000">
                                          <p:val>
                                            <p:strVal val="#ppt_y"/>
                                          </p:val>
                                        </p:tav>
                                      </p:tavLst>
                                    </p:anim>
                                  </p:childTnLst>
                                </p:cTn>
                              </p:par>
                            </p:childTnLst>
                          </p:cTn>
                        </p:par>
                        <p:par>
                          <p:cTn id="19" fill="hold">
                            <p:stCondLst>
                              <p:cond delay="1100"/>
                            </p:stCondLst>
                            <p:childTnLst>
                              <p:par>
                                <p:cTn id="20" presetID="12" presetClass="entr" presetSubtype="1"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p:tgtEl>
                                          <p:spTgt spid="5"/>
                                        </p:tgtEl>
                                        <p:attrNameLst>
                                          <p:attrName>ppt_y</p:attrName>
                                        </p:attrNameLst>
                                      </p:cBhvr>
                                      <p:tavLst>
                                        <p:tav tm="0">
                                          <p:val>
                                            <p:strVal val="#ppt_y-#ppt_h*1.125000"/>
                                          </p:val>
                                        </p:tav>
                                        <p:tav tm="100000">
                                          <p:val>
                                            <p:strVal val="#ppt_y"/>
                                          </p:val>
                                        </p:tav>
                                      </p:tavLst>
                                    </p:anim>
                                    <p:animEffect transition="in" filter="wipe(down)">
                                      <p:cBhvr>
                                        <p:cTn id="23" dur="500"/>
                                        <p:tgtEl>
                                          <p:spTgt spid="5"/>
                                        </p:tgtEl>
                                      </p:cBhvr>
                                    </p:animEffect>
                                  </p:childTnLst>
                                </p:cTn>
                              </p:par>
                            </p:childTnLst>
                          </p:cTn>
                        </p:par>
                        <p:par>
                          <p:cTn id="24" fill="hold">
                            <p:stCondLst>
                              <p:cond delay="1600"/>
                            </p:stCondLst>
                            <p:childTnLst>
                              <p:par>
                                <p:cTn id="25" presetID="2" presetClass="entr" presetSubtype="1"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300" fill="hold"/>
                                        <p:tgtEl>
                                          <p:spTgt spid="8"/>
                                        </p:tgtEl>
                                        <p:attrNameLst>
                                          <p:attrName>ppt_x</p:attrName>
                                        </p:attrNameLst>
                                      </p:cBhvr>
                                      <p:tavLst>
                                        <p:tav tm="0">
                                          <p:val>
                                            <p:strVal val="#ppt_x"/>
                                          </p:val>
                                        </p:tav>
                                        <p:tav tm="100000">
                                          <p:val>
                                            <p:strVal val="#ppt_x"/>
                                          </p:val>
                                        </p:tav>
                                      </p:tavLst>
                                    </p:anim>
                                    <p:anim calcmode="lin" valueType="num">
                                      <p:cBhvr additive="base">
                                        <p:cTn id="28" dur="300" fill="hold"/>
                                        <p:tgtEl>
                                          <p:spTgt spid="8"/>
                                        </p:tgtEl>
                                        <p:attrNameLst>
                                          <p:attrName>ppt_y</p:attrName>
                                        </p:attrNameLst>
                                      </p:cBhvr>
                                      <p:tavLst>
                                        <p:tav tm="0">
                                          <p:val>
                                            <p:strVal val="0-#ppt_h/2"/>
                                          </p:val>
                                        </p:tav>
                                        <p:tav tm="100000">
                                          <p:val>
                                            <p:strVal val="#ppt_y"/>
                                          </p:val>
                                        </p:tav>
                                      </p:tavLst>
                                    </p:anim>
                                  </p:childTnLst>
                                </p:cTn>
                              </p:par>
                            </p:childTnLst>
                          </p:cTn>
                        </p:par>
                        <p:par>
                          <p:cTn id="29" fill="hold">
                            <p:stCondLst>
                              <p:cond delay="1900"/>
                            </p:stCondLst>
                            <p:childTnLst>
                              <p:par>
                                <p:cTn id="30" presetID="42" presetClass="entr" presetSubtype="0" fill="hold" grpId="0" nodeType="after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1000"/>
                                        <p:tgtEl>
                                          <p:spTgt spid="84"/>
                                        </p:tgtEl>
                                      </p:cBhvr>
                                    </p:animEffect>
                                    <p:anim calcmode="lin" valueType="num">
                                      <p:cBhvr>
                                        <p:cTn id="33" dur="1000" fill="hold"/>
                                        <p:tgtEl>
                                          <p:spTgt spid="84"/>
                                        </p:tgtEl>
                                        <p:attrNameLst>
                                          <p:attrName>ppt_x</p:attrName>
                                        </p:attrNameLst>
                                      </p:cBhvr>
                                      <p:tavLst>
                                        <p:tav tm="0">
                                          <p:val>
                                            <p:strVal val="#ppt_x"/>
                                          </p:val>
                                        </p:tav>
                                        <p:tav tm="100000">
                                          <p:val>
                                            <p:strVal val="#ppt_x"/>
                                          </p:val>
                                        </p:tav>
                                      </p:tavLst>
                                    </p:anim>
                                    <p:anim calcmode="lin" valueType="num">
                                      <p:cBhvr>
                                        <p:cTn id="34" dur="1000" fill="hold"/>
                                        <p:tgtEl>
                                          <p:spTgt spid="84"/>
                                        </p:tgtEl>
                                        <p:attrNameLst>
                                          <p:attrName>ppt_y</p:attrName>
                                        </p:attrNameLst>
                                      </p:cBhvr>
                                      <p:tavLst>
                                        <p:tav tm="0">
                                          <p:val>
                                            <p:strVal val="#ppt_y+.1"/>
                                          </p:val>
                                        </p:tav>
                                        <p:tav tm="100000">
                                          <p:val>
                                            <p:strVal val="#ppt_y"/>
                                          </p:val>
                                        </p:tav>
                                      </p:tavLst>
                                    </p:anim>
                                  </p:childTnLst>
                                </p:cTn>
                              </p:par>
                            </p:childTnLst>
                          </p:cTn>
                        </p:par>
                        <p:par>
                          <p:cTn id="35" fill="hold">
                            <p:stCondLst>
                              <p:cond delay="2900"/>
                            </p:stCondLst>
                            <p:childTnLst>
                              <p:par>
                                <p:cTn id="36" presetID="42" presetClass="entr" presetSubtype="0" fill="hold" grpId="0" nodeType="afterEffect">
                                  <p:stCondLst>
                                    <p:cond delay="0"/>
                                  </p:stCondLst>
                                  <p:childTnLst>
                                    <p:set>
                                      <p:cBhvr>
                                        <p:cTn id="37" dur="1" fill="hold">
                                          <p:stCondLst>
                                            <p:cond delay="0"/>
                                          </p:stCondLst>
                                        </p:cTn>
                                        <p:tgtEl>
                                          <p:spTgt spid="82"/>
                                        </p:tgtEl>
                                        <p:attrNameLst>
                                          <p:attrName>style.visibility</p:attrName>
                                        </p:attrNameLst>
                                      </p:cBhvr>
                                      <p:to>
                                        <p:strVal val="visible"/>
                                      </p:to>
                                    </p:set>
                                    <p:animEffect transition="in" filter="fade">
                                      <p:cBhvr>
                                        <p:cTn id="38" dur="1000"/>
                                        <p:tgtEl>
                                          <p:spTgt spid="82"/>
                                        </p:tgtEl>
                                      </p:cBhvr>
                                    </p:animEffect>
                                    <p:anim calcmode="lin" valueType="num">
                                      <p:cBhvr>
                                        <p:cTn id="39" dur="1000" fill="hold"/>
                                        <p:tgtEl>
                                          <p:spTgt spid="82"/>
                                        </p:tgtEl>
                                        <p:attrNameLst>
                                          <p:attrName>ppt_x</p:attrName>
                                        </p:attrNameLst>
                                      </p:cBhvr>
                                      <p:tavLst>
                                        <p:tav tm="0">
                                          <p:val>
                                            <p:strVal val="#ppt_x"/>
                                          </p:val>
                                        </p:tav>
                                        <p:tav tm="100000">
                                          <p:val>
                                            <p:strVal val="#ppt_x"/>
                                          </p:val>
                                        </p:tav>
                                      </p:tavLst>
                                    </p:anim>
                                    <p:anim calcmode="lin" valueType="num">
                                      <p:cBhvr>
                                        <p:cTn id="40"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ca9507f98750f994ca16ba765fe38613副本.png"/>
          <p:cNvPicPr>
            <a:picLocks noChangeAspect="1" noChangeArrowheads="1"/>
          </p:cNvPicPr>
          <p:nvPr/>
        </p:nvPicPr>
        <p:blipFill>
          <a:blip r:embed="rId3" cstate="print"/>
          <a:srcRect/>
          <a:stretch>
            <a:fillRect/>
          </a:stretch>
        </p:blipFill>
        <p:spPr bwMode="auto">
          <a:xfrm>
            <a:off x="-1692696" y="-879376"/>
            <a:ext cx="6191250" cy="5467350"/>
          </a:xfrm>
          <a:prstGeom prst="rect">
            <a:avLst/>
          </a:prstGeom>
          <a:noFill/>
        </p:spPr>
      </p:pic>
      <p:sp>
        <p:nvSpPr>
          <p:cNvPr id="9" name="矩形 259"/>
          <p:cNvSpPr>
            <a:spLocks noChangeArrowheads="1"/>
          </p:cNvSpPr>
          <p:nvPr/>
        </p:nvSpPr>
        <p:spPr bwMode="auto">
          <a:xfrm>
            <a:off x="4032448" y="2131443"/>
            <a:ext cx="4572000"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3600" b="1" cap="all" dirty="0" smtClean="0">
                <a:solidFill>
                  <a:schemeClr val="tx1">
                    <a:lumMod val="65000"/>
                    <a:lumOff val="35000"/>
                  </a:schemeClr>
                </a:solidFill>
                <a:latin typeface="Arial" panose="020B0604020202020204" pitchFamily="34" charset="0"/>
                <a:cs typeface="Arial" panose="020B0604020202020204" pitchFamily="34" charset="0"/>
              </a:rPr>
              <a:t>演讲完毕，谢谢观看！</a:t>
            </a:r>
            <a:endParaRPr lang="zh-CN" altLang="en-US" sz="3600" b="1" cap="all"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10" name="矩形 259"/>
          <p:cNvSpPr>
            <a:spLocks noChangeArrowheads="1"/>
          </p:cNvSpPr>
          <p:nvPr/>
        </p:nvSpPr>
        <p:spPr bwMode="auto">
          <a:xfrm>
            <a:off x="4032448" y="2755611"/>
            <a:ext cx="4104456"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2000" dirty="0" smtClean="0">
                <a:solidFill>
                  <a:schemeClr val="tx1">
                    <a:lumMod val="65000"/>
                    <a:lumOff val="35000"/>
                  </a:schemeClr>
                </a:solidFill>
                <a:cs typeface="Arial" panose="020B0604020202020204" pitchFamily="34" charset="0"/>
              </a:rPr>
              <a:t>ANNUAL REPORT POWERPOINT</a:t>
            </a:r>
            <a:endParaRPr lang="en-US" altLang="zh-CN" sz="2000" dirty="0">
              <a:solidFill>
                <a:schemeClr val="tx1">
                  <a:lumMod val="65000"/>
                  <a:lumOff val="35000"/>
                </a:schemeClr>
              </a:solidFill>
              <a:cs typeface="Arial" panose="020B0604020202020204" pitchFamily="34" charset="0"/>
            </a:endParaRPr>
          </a:p>
        </p:txBody>
      </p:sp>
      <p:sp>
        <p:nvSpPr>
          <p:cNvPr id="11" name="矩形 259"/>
          <p:cNvSpPr>
            <a:spLocks noChangeArrowheads="1"/>
          </p:cNvSpPr>
          <p:nvPr/>
        </p:nvSpPr>
        <p:spPr bwMode="auto">
          <a:xfrm>
            <a:off x="4032448" y="3410585"/>
            <a:ext cx="3384376" cy="169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1100" dirty="0">
                <a:solidFill>
                  <a:schemeClr val="tx1">
                    <a:lumMod val="65000"/>
                    <a:lumOff val="35000"/>
                  </a:schemeClr>
                </a:solidFill>
                <a:cs typeface="Arial" panose="020B0604020202020204" pitchFamily="34" charset="0"/>
              </a:rPr>
              <a:t>汇报人</a:t>
            </a:r>
            <a:r>
              <a:rPr lang="zh-CN" altLang="en-US" sz="1100" dirty="0" smtClean="0">
                <a:solidFill>
                  <a:schemeClr val="tx1">
                    <a:lumMod val="65000"/>
                    <a:lumOff val="35000"/>
                  </a:schemeClr>
                </a:solidFill>
                <a:cs typeface="Arial" panose="020B0604020202020204" pitchFamily="34" charset="0"/>
              </a:rPr>
              <a:t>：</a:t>
            </a:r>
            <a:r>
              <a:rPr lang="zh-CN" altLang="en-US" sz="1100" dirty="0">
                <a:solidFill>
                  <a:schemeClr val="tx1">
                    <a:lumMod val="65000"/>
                    <a:lumOff val="35000"/>
                  </a:schemeClr>
                </a:solidFill>
                <a:cs typeface="Arial" panose="020B0604020202020204" pitchFamily="34" charset="0"/>
              </a:rPr>
              <a:t>优</a:t>
            </a:r>
            <a:r>
              <a:rPr lang="zh-CN" altLang="en-US" sz="1100" dirty="0" smtClean="0">
                <a:solidFill>
                  <a:schemeClr val="tx1">
                    <a:lumMod val="65000"/>
                    <a:lumOff val="35000"/>
                  </a:schemeClr>
                </a:solidFill>
                <a:cs typeface="Arial" panose="020B0604020202020204" pitchFamily="34" charset="0"/>
              </a:rPr>
              <a:t>品</a:t>
            </a:r>
            <a:r>
              <a:rPr lang="en-US" altLang="zh-CN" sz="1100" dirty="0" smtClean="0">
                <a:solidFill>
                  <a:schemeClr val="tx1">
                    <a:lumMod val="65000"/>
                    <a:lumOff val="35000"/>
                  </a:schemeClr>
                </a:solidFill>
                <a:cs typeface="Arial" panose="020B0604020202020204" pitchFamily="34" charset="0"/>
              </a:rPr>
              <a:t>PPT</a:t>
            </a:r>
            <a:r>
              <a:rPr lang="zh-CN" altLang="en-US" sz="1100" dirty="0" smtClean="0">
                <a:solidFill>
                  <a:schemeClr val="tx1">
                    <a:lumMod val="65000"/>
                    <a:lumOff val="35000"/>
                  </a:schemeClr>
                </a:solidFill>
                <a:cs typeface="Arial" panose="020B0604020202020204" pitchFamily="34" charset="0"/>
              </a:rPr>
              <a:t>        </a:t>
            </a:r>
            <a:r>
              <a:rPr lang="en-US" altLang="zh-CN" sz="1100" dirty="0" smtClean="0">
                <a:solidFill>
                  <a:schemeClr val="tx1">
                    <a:lumMod val="65000"/>
                    <a:lumOff val="35000"/>
                  </a:schemeClr>
                </a:solidFill>
                <a:cs typeface="Arial" panose="020B0604020202020204" pitchFamily="34" charset="0"/>
              </a:rPr>
              <a:t>Report </a:t>
            </a:r>
            <a:r>
              <a:rPr lang="en-US" altLang="zh-CN" sz="1100" dirty="0">
                <a:solidFill>
                  <a:schemeClr val="tx1">
                    <a:lumMod val="65000"/>
                    <a:lumOff val="35000"/>
                  </a:schemeClr>
                </a:solidFill>
                <a:cs typeface="Arial" panose="020B0604020202020204" pitchFamily="34" charset="0"/>
              </a:rPr>
              <a:t>Person: </a:t>
            </a:r>
            <a:r>
              <a:rPr lang="en-US" altLang="zh-CN" sz="1100" dirty="0" smtClean="0">
                <a:solidFill>
                  <a:schemeClr val="tx1">
                    <a:lumMod val="65000"/>
                    <a:lumOff val="35000"/>
                  </a:schemeClr>
                </a:solidFill>
                <a:cs typeface="Arial" panose="020B0604020202020204" pitchFamily="34" charset="0"/>
              </a:rPr>
              <a:t>YPPPT</a:t>
            </a:r>
            <a:endParaRPr lang="zh-CN" altLang="en-US" sz="1100" dirty="0">
              <a:solidFill>
                <a:schemeClr val="tx1">
                  <a:lumMod val="65000"/>
                  <a:lumOff val="35000"/>
                </a:schemeClr>
              </a:solidFill>
              <a:cs typeface="Arial" panose="020B0604020202020204" pitchFamily="34" charset="0"/>
            </a:endParaRPr>
          </a:p>
        </p:txBody>
      </p:sp>
      <p:sp>
        <p:nvSpPr>
          <p:cNvPr id="13" name="矩形 259"/>
          <p:cNvSpPr>
            <a:spLocks noChangeArrowheads="1"/>
          </p:cNvSpPr>
          <p:nvPr/>
        </p:nvSpPr>
        <p:spPr bwMode="auto">
          <a:xfrm>
            <a:off x="4032448" y="1263188"/>
            <a:ext cx="2483768"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6000" cap="all" dirty="0" smtClean="0">
                <a:solidFill>
                  <a:schemeClr val="tx1">
                    <a:lumMod val="65000"/>
                    <a:lumOff val="35000"/>
                  </a:schemeClr>
                </a:solidFill>
                <a:latin typeface="Impact" panose="020B0806030902050204" pitchFamily="34" charset="0"/>
                <a:cs typeface="Arial" panose="020B0604020202020204" pitchFamily="34" charset="0"/>
              </a:rPr>
              <a:t>2017</a:t>
            </a:r>
            <a:endParaRPr lang="zh-CN" altLang="en-US" sz="6000" cap="all" dirty="0">
              <a:solidFill>
                <a:schemeClr val="tx1">
                  <a:lumMod val="65000"/>
                  <a:lumOff val="35000"/>
                </a:schemeClr>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55701020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3"/>
                                        </p:tgtEl>
                                        <p:attrNameLst>
                                          <p:attrName>ppt_y</p:attrName>
                                        </p:attrNameLst>
                                      </p:cBhvr>
                                      <p:tavLst>
                                        <p:tav tm="0">
                                          <p:val>
                                            <p:strVal val="#ppt_y"/>
                                          </p:val>
                                        </p:tav>
                                        <p:tav tm="100000">
                                          <p:val>
                                            <p:strVal val="#ppt_y"/>
                                          </p:val>
                                        </p:tav>
                                      </p:tavLst>
                                    </p:anim>
                                    <p:anim calcmode="lin" valueType="num">
                                      <p:cBhvr>
                                        <p:cTn id="14"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3"/>
                                        </p:tgtEl>
                                      </p:cBhvr>
                                    </p:animEffect>
                                  </p:childTnLst>
                                </p:cTn>
                              </p:par>
                            </p:childTnLst>
                          </p:cTn>
                        </p:par>
                        <p:par>
                          <p:cTn id="17" fill="hold">
                            <p:stCondLst>
                              <p:cond delay="1150"/>
                            </p:stCondLst>
                            <p:childTnLst>
                              <p:par>
                                <p:cTn id="18" presetID="26" presetClass="emph" presetSubtype="0" fill="hold" grpId="1" nodeType="afterEffect">
                                  <p:stCondLst>
                                    <p:cond delay="0"/>
                                  </p:stCondLst>
                                  <p:iterate type="lt">
                                    <p:tmPct val="0"/>
                                  </p:iterate>
                                  <p:childTnLst>
                                    <p:animEffect transition="out" filter="fade">
                                      <p:cBhvr>
                                        <p:cTn id="19" dur="500" tmFilter="0, 0; .2, .5; .8, .5; 1, 0"/>
                                        <p:tgtEl>
                                          <p:spTgt spid="13"/>
                                        </p:tgtEl>
                                      </p:cBhvr>
                                    </p:animEffect>
                                    <p:animScale>
                                      <p:cBhvr>
                                        <p:cTn id="20" dur="250" autoRev="1" fill="hold"/>
                                        <p:tgtEl>
                                          <p:spTgt spid="13"/>
                                        </p:tgtEl>
                                      </p:cBhvr>
                                      <p:by x="105000" y="105000"/>
                                    </p:animScale>
                                  </p:childTnLst>
                                </p:cTn>
                              </p:par>
                            </p:childTnLst>
                          </p:cTn>
                        </p:par>
                        <p:par>
                          <p:cTn id="21" fill="hold">
                            <p:stCondLst>
                              <p:cond delay="165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9"/>
                                        </p:tgtEl>
                                        <p:attrNameLst>
                                          <p:attrName>ppt_y</p:attrName>
                                        </p:attrNameLst>
                                      </p:cBhvr>
                                      <p:tavLst>
                                        <p:tav tm="0">
                                          <p:val>
                                            <p:strVal val="#ppt_y"/>
                                          </p:val>
                                        </p:tav>
                                        <p:tav tm="100000">
                                          <p:val>
                                            <p:strVal val="#ppt_y"/>
                                          </p:val>
                                        </p:tav>
                                      </p:tavLst>
                                    </p:anim>
                                    <p:anim calcmode="lin" valueType="num">
                                      <p:cBhvr>
                                        <p:cTn id="26"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9"/>
                                        </p:tgtEl>
                                      </p:cBhvr>
                                    </p:animEffect>
                                  </p:childTnLst>
                                </p:cTn>
                              </p:par>
                            </p:childTnLst>
                          </p:cTn>
                        </p:par>
                        <p:par>
                          <p:cTn id="29" fill="hold">
                            <p:stCondLst>
                              <p:cond delay="2600"/>
                            </p:stCondLst>
                            <p:childTnLst>
                              <p:par>
                                <p:cTn id="30" presetID="26" presetClass="emph" presetSubtype="0" fill="hold" grpId="1" nodeType="afterEffect">
                                  <p:stCondLst>
                                    <p:cond delay="0"/>
                                  </p:stCondLst>
                                  <p:iterate type="lt">
                                    <p:tmPct val="0"/>
                                  </p:iterate>
                                  <p:childTnLst>
                                    <p:animEffect transition="out" filter="fade">
                                      <p:cBhvr>
                                        <p:cTn id="31" dur="500" tmFilter="0, 0; .2, .5; .8, .5; 1, 0"/>
                                        <p:tgtEl>
                                          <p:spTgt spid="9"/>
                                        </p:tgtEl>
                                      </p:cBhvr>
                                    </p:animEffect>
                                    <p:animScale>
                                      <p:cBhvr>
                                        <p:cTn id="32" dur="250" autoRev="1" fill="hold"/>
                                        <p:tgtEl>
                                          <p:spTgt spid="9"/>
                                        </p:tgtEl>
                                      </p:cBhvr>
                                      <p:by x="105000" y="105000"/>
                                    </p:animScale>
                                  </p:childTnLst>
                                </p:cTn>
                              </p:par>
                            </p:childTnLst>
                          </p:cTn>
                        </p:par>
                        <p:par>
                          <p:cTn id="33" fill="hold">
                            <p:stCondLst>
                              <p:cond delay="3100"/>
                            </p:stCondLst>
                            <p:childTnLst>
                              <p:par>
                                <p:cTn id="34" presetID="41" presetClass="entr" presetSubtype="0" fill="hold" grpId="0" nodeType="afterEffect">
                                  <p:stCondLst>
                                    <p:cond delay="0"/>
                                  </p:stCondLst>
                                  <p:iterate type="lt">
                                    <p:tmPct val="10000"/>
                                  </p:iterate>
                                  <p:childTnLst>
                                    <p:set>
                                      <p:cBhvr>
                                        <p:cTn id="35" dur="1" fill="hold">
                                          <p:stCondLst>
                                            <p:cond delay="0"/>
                                          </p:stCondLst>
                                        </p:cTn>
                                        <p:tgtEl>
                                          <p:spTgt spid="10"/>
                                        </p:tgtEl>
                                        <p:attrNameLst>
                                          <p:attrName>style.visibility</p:attrName>
                                        </p:attrNameLst>
                                      </p:cBhvr>
                                      <p:to>
                                        <p:strVal val="visible"/>
                                      </p:to>
                                    </p:set>
                                    <p:anim calcmode="lin" valueType="num">
                                      <p:cBhvr>
                                        <p:cTn id="36"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10"/>
                                        </p:tgtEl>
                                        <p:attrNameLst>
                                          <p:attrName>ppt_y</p:attrName>
                                        </p:attrNameLst>
                                      </p:cBhvr>
                                      <p:tavLst>
                                        <p:tav tm="0">
                                          <p:val>
                                            <p:strVal val="#ppt_y"/>
                                          </p:val>
                                        </p:tav>
                                        <p:tav tm="100000">
                                          <p:val>
                                            <p:strVal val="#ppt_y"/>
                                          </p:val>
                                        </p:tav>
                                      </p:tavLst>
                                    </p:anim>
                                    <p:anim calcmode="lin" valueType="num">
                                      <p:cBhvr>
                                        <p:cTn id="38"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10"/>
                                        </p:tgtEl>
                                      </p:cBhvr>
                                    </p:animEffect>
                                  </p:childTnLst>
                                </p:cTn>
                              </p:par>
                            </p:childTnLst>
                          </p:cTn>
                        </p:par>
                        <p:par>
                          <p:cTn id="41" fill="hold">
                            <p:stCondLst>
                              <p:cond delay="4650"/>
                            </p:stCondLst>
                            <p:childTnLst>
                              <p:par>
                                <p:cTn id="42" presetID="26" presetClass="emph" presetSubtype="0" fill="hold" grpId="1" nodeType="afterEffect">
                                  <p:stCondLst>
                                    <p:cond delay="0"/>
                                  </p:stCondLst>
                                  <p:iterate type="lt">
                                    <p:tmPct val="0"/>
                                  </p:iterate>
                                  <p:childTnLst>
                                    <p:animEffect transition="out" filter="fade">
                                      <p:cBhvr>
                                        <p:cTn id="43" dur="500" tmFilter="0, 0; .2, .5; .8, .5; 1, 0"/>
                                        <p:tgtEl>
                                          <p:spTgt spid="10"/>
                                        </p:tgtEl>
                                      </p:cBhvr>
                                    </p:animEffect>
                                    <p:animScale>
                                      <p:cBhvr>
                                        <p:cTn id="44" dur="250" autoRev="1" fill="hold"/>
                                        <p:tgtEl>
                                          <p:spTgt spid="10"/>
                                        </p:tgtEl>
                                      </p:cBhvr>
                                      <p:by x="105000" y="105000"/>
                                    </p:animScale>
                                  </p:childTnLst>
                                </p:cTn>
                              </p:par>
                            </p:childTnLst>
                          </p:cTn>
                        </p:par>
                        <p:par>
                          <p:cTn id="45" fill="hold">
                            <p:stCondLst>
                              <p:cond delay="5150"/>
                            </p:stCondLst>
                            <p:childTnLst>
                              <p:par>
                                <p:cTn id="46" presetID="41" presetClass="entr" presetSubtype="0" fill="hold" grpId="0" nodeType="afterEffect">
                                  <p:stCondLst>
                                    <p:cond delay="0"/>
                                  </p:stCondLst>
                                  <p:iterate type="lt">
                                    <p:tmPct val="10000"/>
                                  </p:iterate>
                                  <p:childTnLst>
                                    <p:set>
                                      <p:cBhvr>
                                        <p:cTn id="47" dur="1" fill="hold">
                                          <p:stCondLst>
                                            <p:cond delay="0"/>
                                          </p:stCondLst>
                                        </p:cTn>
                                        <p:tgtEl>
                                          <p:spTgt spid="11"/>
                                        </p:tgtEl>
                                        <p:attrNameLst>
                                          <p:attrName>style.visibility</p:attrName>
                                        </p:attrNameLst>
                                      </p:cBhvr>
                                      <p:to>
                                        <p:strVal val="visible"/>
                                      </p:to>
                                    </p:set>
                                    <p:anim calcmode="lin" valueType="num">
                                      <p:cBhvr>
                                        <p:cTn id="48"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49" dur="500" fill="hold"/>
                                        <p:tgtEl>
                                          <p:spTgt spid="11"/>
                                        </p:tgtEl>
                                        <p:attrNameLst>
                                          <p:attrName>ppt_y</p:attrName>
                                        </p:attrNameLst>
                                      </p:cBhvr>
                                      <p:tavLst>
                                        <p:tav tm="0">
                                          <p:val>
                                            <p:strVal val="#ppt_y"/>
                                          </p:val>
                                        </p:tav>
                                        <p:tav tm="100000">
                                          <p:val>
                                            <p:strVal val="#ppt_y"/>
                                          </p:val>
                                        </p:tav>
                                      </p:tavLst>
                                    </p:anim>
                                    <p:anim calcmode="lin" valueType="num">
                                      <p:cBhvr>
                                        <p:cTn id="50"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51"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52" dur="500" tmFilter="0,0; .5, 1; 1, 1"/>
                                        <p:tgtEl>
                                          <p:spTgt spid="11"/>
                                        </p:tgtEl>
                                      </p:cBhvr>
                                    </p:animEffect>
                                  </p:childTnLst>
                                </p:cTn>
                              </p:par>
                            </p:childTnLst>
                          </p:cTn>
                        </p:par>
                        <p:par>
                          <p:cTn id="53" fill="hold">
                            <p:stCondLst>
                              <p:cond delay="6950"/>
                            </p:stCondLst>
                            <p:childTnLst>
                              <p:par>
                                <p:cTn id="54" presetID="26" presetClass="emph" presetSubtype="0" fill="hold" grpId="1" nodeType="afterEffect">
                                  <p:stCondLst>
                                    <p:cond delay="0"/>
                                  </p:stCondLst>
                                  <p:iterate type="lt">
                                    <p:tmPct val="0"/>
                                  </p:iterate>
                                  <p:childTnLst>
                                    <p:animEffect transition="out" filter="fade">
                                      <p:cBhvr>
                                        <p:cTn id="55" dur="500" tmFilter="0, 0; .2, .5; .8, .5; 1, 0"/>
                                        <p:tgtEl>
                                          <p:spTgt spid="11"/>
                                        </p:tgtEl>
                                      </p:cBhvr>
                                    </p:animEffect>
                                    <p:animScale>
                                      <p:cBhvr>
                                        <p:cTn id="56"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0" grpId="1"/>
      <p:bldP spid="11" grpId="0"/>
      <p:bldP spid="11" grpId="1"/>
      <p:bldP spid="13" grpId="0"/>
      <p:bldP spid="13"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1681888" y="2209694"/>
            <a:ext cx="447675" cy="492593"/>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endParaRPr>
          </a:p>
        </p:txBody>
      </p:sp>
      <p:sp>
        <p:nvSpPr>
          <p:cNvPr id="4" name="矩形 3"/>
          <p:cNvSpPr/>
          <p:nvPr/>
        </p:nvSpPr>
        <p:spPr>
          <a:xfrm>
            <a:off x="2124075" y="2212399"/>
            <a:ext cx="7019925" cy="4929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35000" tIns="0" rIns="135000" bIns="0" anchor="ctr"/>
          <a:lstStyle/>
          <a:p>
            <a:pPr algn="ctr" defTabSz="685800">
              <a:defRPr/>
            </a:pPr>
            <a:r>
              <a:rPr lang="en-US" altLang="zh-CN" sz="21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1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1636569"/>
            <a:ext cx="6984207" cy="5814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685800">
              <a:defRPr/>
            </a:pPr>
            <a:r>
              <a:rPr lang="zh-CN" altLang="en-US" sz="2400" spc="15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6984207" y="1633539"/>
            <a:ext cx="640276" cy="584488"/>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endParaRPr>
          </a:p>
        </p:txBody>
      </p:sp>
      <p:sp>
        <p:nvSpPr>
          <p:cNvPr id="12" name="矩形 11"/>
          <p:cNvSpPr/>
          <p:nvPr/>
        </p:nvSpPr>
        <p:spPr>
          <a:xfrm>
            <a:off x="1936373" y="2940767"/>
            <a:ext cx="5179807" cy="1269578"/>
          </a:xfrm>
          <a:prstGeom prst="rect">
            <a:avLst/>
          </a:prstGeom>
          <a:noFill/>
          <a:ln w="25400" cap="flat" cmpd="sng" algn="ctr">
            <a:noFill/>
            <a:prstDash val="solid"/>
          </a:ln>
          <a:effectLst/>
        </p:spPr>
        <p:txBody>
          <a:bodyPr rtlCol="0" anchor="ctr"/>
          <a:lstStyle/>
          <a:p>
            <a:pPr defTabSz="685800">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defTabSz="685800">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defTabSz="685800">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defTabSz="685800">
              <a:lnSpc>
                <a:spcPts val="1800"/>
              </a:lnSpc>
            </a:pP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36503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5126207" y="1596487"/>
            <a:ext cx="1012247" cy="936104"/>
            <a:chOff x="5359953" y="1203598"/>
            <a:chExt cx="1012247" cy="936104"/>
          </a:xfrm>
        </p:grpSpPr>
        <p:sp>
          <p:nvSpPr>
            <p:cNvPr id="11" name="椭圆 10"/>
            <p:cNvSpPr/>
            <p:nvPr/>
          </p:nvSpPr>
          <p:spPr>
            <a:xfrm>
              <a:off x="5364088" y="1203598"/>
              <a:ext cx="936104" cy="9361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359953" y="1324929"/>
              <a:ext cx="1012247" cy="742765"/>
            </a:xfrm>
            <a:prstGeom prst="rect">
              <a:avLst/>
            </a:prstGeom>
            <a:noFill/>
          </p:spPr>
          <p:txBody>
            <a:bodyPr wrap="square" lIns="65023" tIns="32511" rIns="65023" bIns="32511" rtlCol="0">
              <a:spAutoFit/>
            </a:bodyPr>
            <a:lstStyle/>
            <a:p>
              <a:pPr algn="ctr"/>
              <a:r>
                <a:rPr lang="en-US" altLang="zh-CN" sz="4400" b="1" dirty="0">
                  <a:solidFill>
                    <a:schemeClr val="bg1"/>
                  </a:solidFill>
                  <a:latin typeface="微软雅黑" pitchFamily="34" charset="-122"/>
                  <a:ea typeface="微软雅黑" pitchFamily="34" charset="-122"/>
                  <a:cs typeface="+mn-ea"/>
                  <a:sym typeface="Arial" panose="020B0604020202020204" pitchFamily="34" charset="0"/>
                </a:rPr>
                <a:t>01</a:t>
              </a:r>
              <a:endParaRPr lang="zh-CN" altLang="en-US" sz="4400" b="1" dirty="0">
                <a:solidFill>
                  <a:schemeClr val="bg1"/>
                </a:solidFill>
                <a:latin typeface="微软雅黑" pitchFamily="34" charset="-122"/>
                <a:ea typeface="微软雅黑" pitchFamily="34" charset="-122"/>
                <a:cs typeface="+mn-ea"/>
                <a:sym typeface="Arial" panose="020B0604020202020204" pitchFamily="34" charset="0"/>
              </a:endParaRPr>
            </a:p>
          </p:txBody>
        </p:sp>
      </p:grpSp>
      <p:sp>
        <p:nvSpPr>
          <p:cNvPr id="21" name="矩形 20"/>
          <p:cNvSpPr/>
          <p:nvPr/>
        </p:nvSpPr>
        <p:spPr>
          <a:xfrm>
            <a:off x="4440648" y="2687605"/>
            <a:ext cx="2264468" cy="400110"/>
          </a:xfrm>
          <a:prstGeom prst="rect">
            <a:avLst/>
          </a:prstGeom>
        </p:spPr>
        <p:txBody>
          <a:bodyPr wrap="square" lIns="0" tIns="0" rIns="0" bIns="0">
            <a:spAutoFit/>
          </a:bodyPr>
          <a:lstStyle/>
          <a:p>
            <a:pPr algn="ctr"/>
            <a:r>
              <a:rPr lang="zh-CN" altLang="en-US" sz="2600" dirty="0" smtClean="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单击输入标题</a:t>
            </a:r>
            <a:endParaRPr lang="zh-CN" altLang="en-US" sz="26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TextBox 11"/>
          <p:cNvSpPr txBox="1"/>
          <p:nvPr/>
        </p:nvSpPr>
        <p:spPr>
          <a:xfrm>
            <a:off x="4211960" y="3247281"/>
            <a:ext cx="1251625" cy="169277"/>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100" dirty="0" smtClean="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a:t>
            </a:r>
            <a:r>
              <a:rPr lang="zh-CN" altLang="en-US" sz="11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相关标题文字</a:t>
            </a:r>
            <a:endPar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TextBox 11"/>
          <p:cNvSpPr txBox="1"/>
          <p:nvPr/>
        </p:nvSpPr>
        <p:spPr>
          <a:xfrm>
            <a:off x="5781311" y="3247281"/>
            <a:ext cx="1251625" cy="169277"/>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100" dirty="0" smtClean="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a:t>
            </a:r>
            <a:r>
              <a:rPr lang="zh-CN" altLang="en-US" sz="11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相关标题文字</a:t>
            </a:r>
            <a:endPar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TextBox 11"/>
          <p:cNvSpPr txBox="1"/>
          <p:nvPr/>
        </p:nvSpPr>
        <p:spPr>
          <a:xfrm>
            <a:off x="4211960" y="3482593"/>
            <a:ext cx="1251625" cy="169277"/>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100" dirty="0" smtClean="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a:t>
            </a:r>
            <a:r>
              <a:rPr lang="zh-CN" altLang="en-US" sz="11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相关标题文字</a:t>
            </a:r>
            <a:endPar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TextBox 11"/>
          <p:cNvSpPr txBox="1"/>
          <p:nvPr/>
        </p:nvSpPr>
        <p:spPr>
          <a:xfrm>
            <a:off x="5781311" y="3482593"/>
            <a:ext cx="1251625" cy="169277"/>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100" dirty="0" smtClean="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a:t>
            </a:r>
            <a:r>
              <a:rPr lang="zh-CN" altLang="en-US" sz="11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相关标题文字</a:t>
            </a:r>
            <a:endPar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5" name="Picture 2" descr="C:\Users\Administrator\Desktop\ca9507f98750f994ca16ba765fe38613副本.png"/>
          <p:cNvPicPr>
            <a:picLocks noChangeAspect="1" noChangeArrowheads="1"/>
          </p:cNvPicPr>
          <p:nvPr/>
        </p:nvPicPr>
        <p:blipFill>
          <a:blip r:embed="rId3" cstate="print"/>
          <a:srcRect/>
          <a:stretch>
            <a:fillRect/>
          </a:stretch>
        </p:blipFill>
        <p:spPr bwMode="auto">
          <a:xfrm>
            <a:off x="-1692696" y="-879376"/>
            <a:ext cx="6191250" cy="5467350"/>
          </a:xfrm>
          <a:prstGeom prst="rect">
            <a:avLst/>
          </a:prstGeom>
          <a:noFill/>
        </p:spPr>
      </p:pic>
    </p:spTree>
    <p:extLst>
      <p:ext uri="{BB962C8B-B14F-4D97-AF65-F5344CB8AC3E}">
        <p14:creationId xmlns:p14="http://schemas.microsoft.com/office/powerpoint/2010/main" val="315363542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3" presetClass="entr" presetSubtype="32"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p:cTn id="20" dur="500" fill="hold"/>
                                        <p:tgtEl>
                                          <p:spTgt spid="21"/>
                                        </p:tgtEl>
                                        <p:attrNameLst>
                                          <p:attrName>ppt_w</p:attrName>
                                        </p:attrNameLst>
                                      </p:cBhvr>
                                      <p:tavLst>
                                        <p:tav tm="0">
                                          <p:val>
                                            <p:strVal val="4*#ppt_w"/>
                                          </p:val>
                                        </p:tav>
                                        <p:tav tm="100000">
                                          <p:val>
                                            <p:strVal val="#ppt_w"/>
                                          </p:val>
                                        </p:tav>
                                      </p:tavLst>
                                    </p:anim>
                                    <p:anim calcmode="lin" valueType="num">
                                      <p:cBhvr>
                                        <p:cTn id="21" dur="500" fill="hold"/>
                                        <p:tgtEl>
                                          <p:spTgt spid="21"/>
                                        </p:tgtEl>
                                        <p:attrNameLst>
                                          <p:attrName>ppt_h</p:attrName>
                                        </p:attrNameLst>
                                      </p:cBhvr>
                                      <p:tavLst>
                                        <p:tav tm="0">
                                          <p:val>
                                            <p:strVal val="4*#ppt_h"/>
                                          </p:val>
                                        </p:tav>
                                        <p:tav tm="100000">
                                          <p:val>
                                            <p:strVal val="#ppt_h"/>
                                          </p:val>
                                        </p:tav>
                                      </p:tavLst>
                                    </p:anim>
                                  </p:childTnLst>
                                </p:cTn>
                              </p:par>
                            </p:childTnLst>
                          </p:cTn>
                        </p:par>
                        <p:par>
                          <p:cTn id="22" fill="hold">
                            <p:stCondLst>
                              <p:cond delay="500"/>
                            </p:stCondLst>
                            <p:childTnLst>
                              <p:par>
                                <p:cTn id="23" presetID="12" presetClass="entr" presetSubtype="8"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p:tgtEl>
                                          <p:spTgt spid="22"/>
                                        </p:tgtEl>
                                        <p:attrNameLst>
                                          <p:attrName>ppt_x</p:attrName>
                                        </p:attrNameLst>
                                      </p:cBhvr>
                                      <p:tavLst>
                                        <p:tav tm="0">
                                          <p:val>
                                            <p:strVal val="#ppt_x-#ppt_w*1.125000"/>
                                          </p:val>
                                        </p:tav>
                                        <p:tav tm="100000">
                                          <p:val>
                                            <p:strVal val="#ppt_x"/>
                                          </p:val>
                                        </p:tav>
                                      </p:tavLst>
                                    </p:anim>
                                    <p:animEffect transition="in" filter="wipe(right)">
                                      <p:cBhvr>
                                        <p:cTn id="26" dur="500"/>
                                        <p:tgtEl>
                                          <p:spTgt spid="22"/>
                                        </p:tgtEl>
                                      </p:cBhvr>
                                    </p:animEffect>
                                  </p:childTnLst>
                                </p:cTn>
                              </p:par>
                            </p:childTnLst>
                          </p:cTn>
                        </p:par>
                        <p:par>
                          <p:cTn id="27" fill="hold">
                            <p:stCondLst>
                              <p:cond delay="1000"/>
                            </p:stCondLst>
                            <p:childTnLst>
                              <p:par>
                                <p:cTn id="28" presetID="12" presetClass="entr" presetSubtype="8"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500"/>
                                        <p:tgtEl>
                                          <p:spTgt spid="23"/>
                                        </p:tgtEl>
                                        <p:attrNameLst>
                                          <p:attrName>ppt_x</p:attrName>
                                        </p:attrNameLst>
                                      </p:cBhvr>
                                      <p:tavLst>
                                        <p:tav tm="0">
                                          <p:val>
                                            <p:strVal val="#ppt_x-#ppt_w*1.125000"/>
                                          </p:val>
                                        </p:tav>
                                        <p:tav tm="100000">
                                          <p:val>
                                            <p:strVal val="#ppt_x"/>
                                          </p:val>
                                        </p:tav>
                                      </p:tavLst>
                                    </p:anim>
                                    <p:animEffect transition="in" filter="wipe(right)">
                                      <p:cBhvr>
                                        <p:cTn id="31" dur="500"/>
                                        <p:tgtEl>
                                          <p:spTgt spid="23"/>
                                        </p:tgtEl>
                                      </p:cBhvr>
                                    </p:animEffect>
                                  </p:childTnLst>
                                </p:cTn>
                              </p:par>
                            </p:childTnLst>
                          </p:cTn>
                        </p:par>
                        <p:par>
                          <p:cTn id="32" fill="hold">
                            <p:stCondLst>
                              <p:cond delay="1500"/>
                            </p:stCondLst>
                            <p:childTnLst>
                              <p:par>
                                <p:cTn id="33" presetID="12" presetClass="entr" presetSubtype="8"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p:tgtEl>
                                          <p:spTgt spid="24"/>
                                        </p:tgtEl>
                                        <p:attrNameLst>
                                          <p:attrName>ppt_x</p:attrName>
                                        </p:attrNameLst>
                                      </p:cBhvr>
                                      <p:tavLst>
                                        <p:tav tm="0">
                                          <p:val>
                                            <p:strVal val="#ppt_x-#ppt_w*1.125000"/>
                                          </p:val>
                                        </p:tav>
                                        <p:tav tm="100000">
                                          <p:val>
                                            <p:strVal val="#ppt_x"/>
                                          </p:val>
                                        </p:tav>
                                      </p:tavLst>
                                    </p:anim>
                                    <p:animEffect transition="in" filter="wipe(right)">
                                      <p:cBhvr>
                                        <p:cTn id="36" dur="500"/>
                                        <p:tgtEl>
                                          <p:spTgt spid="24"/>
                                        </p:tgtEl>
                                      </p:cBhvr>
                                    </p:animEffect>
                                  </p:childTnLst>
                                </p:cTn>
                              </p:par>
                            </p:childTnLst>
                          </p:cTn>
                        </p:par>
                        <p:par>
                          <p:cTn id="37" fill="hold">
                            <p:stCondLst>
                              <p:cond delay="2000"/>
                            </p:stCondLst>
                            <p:childTnLst>
                              <p:par>
                                <p:cTn id="38" presetID="12" presetClass="entr" presetSubtype="8"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500"/>
                                        <p:tgtEl>
                                          <p:spTgt spid="25"/>
                                        </p:tgtEl>
                                        <p:attrNameLst>
                                          <p:attrName>ppt_x</p:attrName>
                                        </p:attrNameLst>
                                      </p:cBhvr>
                                      <p:tavLst>
                                        <p:tav tm="0">
                                          <p:val>
                                            <p:strVal val="#ppt_x-#ppt_w*1.125000"/>
                                          </p:val>
                                        </p:tav>
                                        <p:tav tm="100000">
                                          <p:val>
                                            <p:strVal val="#ppt_x"/>
                                          </p:val>
                                        </p:tav>
                                      </p:tavLst>
                                    </p:anim>
                                    <p:animEffect transition="in" filter="wipe(right)">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10"/>
          <p:cNvSpPr>
            <a:spLocks noChangeShapeType="1"/>
          </p:cNvSpPr>
          <p:nvPr/>
        </p:nvSpPr>
        <p:spPr bwMode="auto">
          <a:xfrm flipV="1">
            <a:off x="1522064" y="1961369"/>
            <a:ext cx="0" cy="809875"/>
          </a:xfrm>
          <a:prstGeom prst="line">
            <a:avLst/>
          </a:prstGeom>
          <a:noFill/>
          <a:ln w="6350"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7" name="Line 11"/>
          <p:cNvSpPr>
            <a:spLocks noChangeShapeType="1"/>
          </p:cNvSpPr>
          <p:nvPr/>
        </p:nvSpPr>
        <p:spPr bwMode="auto">
          <a:xfrm flipV="1">
            <a:off x="2902471" y="2771244"/>
            <a:ext cx="0" cy="808287"/>
          </a:xfrm>
          <a:prstGeom prst="line">
            <a:avLst/>
          </a:prstGeom>
          <a:noFill/>
          <a:ln w="6350"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8" name="Line 12"/>
          <p:cNvSpPr>
            <a:spLocks noChangeShapeType="1"/>
          </p:cNvSpPr>
          <p:nvPr/>
        </p:nvSpPr>
        <p:spPr bwMode="auto">
          <a:xfrm flipV="1">
            <a:off x="5350743" y="2771244"/>
            <a:ext cx="0" cy="808287"/>
          </a:xfrm>
          <a:prstGeom prst="line">
            <a:avLst/>
          </a:prstGeom>
          <a:noFill/>
          <a:ln w="6350"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Line 13"/>
          <p:cNvSpPr>
            <a:spLocks noChangeShapeType="1"/>
          </p:cNvSpPr>
          <p:nvPr/>
        </p:nvSpPr>
        <p:spPr bwMode="auto">
          <a:xfrm flipV="1">
            <a:off x="4126607" y="1961369"/>
            <a:ext cx="0" cy="809875"/>
          </a:xfrm>
          <a:prstGeom prst="line">
            <a:avLst/>
          </a:prstGeom>
          <a:noFill/>
          <a:ln w="6350"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Line 14"/>
          <p:cNvSpPr>
            <a:spLocks noChangeShapeType="1"/>
          </p:cNvSpPr>
          <p:nvPr/>
        </p:nvSpPr>
        <p:spPr bwMode="auto">
          <a:xfrm flipV="1">
            <a:off x="6573292" y="1961369"/>
            <a:ext cx="0" cy="809875"/>
          </a:xfrm>
          <a:prstGeom prst="line">
            <a:avLst/>
          </a:prstGeom>
          <a:noFill/>
          <a:ln w="635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Oval 15"/>
          <p:cNvSpPr>
            <a:spLocks noChangeArrowheads="1"/>
          </p:cNvSpPr>
          <p:nvPr/>
        </p:nvSpPr>
        <p:spPr bwMode="auto">
          <a:xfrm>
            <a:off x="1283940" y="1724758"/>
            <a:ext cx="474663" cy="474809"/>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16" name="Oval 16"/>
          <p:cNvSpPr>
            <a:spLocks noChangeArrowheads="1"/>
          </p:cNvSpPr>
          <p:nvPr/>
        </p:nvSpPr>
        <p:spPr bwMode="auto">
          <a:xfrm>
            <a:off x="3890071" y="1724758"/>
            <a:ext cx="473075" cy="474809"/>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17" name="Oval 17"/>
          <p:cNvSpPr>
            <a:spLocks noChangeArrowheads="1"/>
          </p:cNvSpPr>
          <p:nvPr/>
        </p:nvSpPr>
        <p:spPr bwMode="auto">
          <a:xfrm>
            <a:off x="5111030" y="3341332"/>
            <a:ext cx="476250" cy="477985"/>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8" name="Line 19"/>
          <p:cNvSpPr>
            <a:spLocks noChangeShapeType="1"/>
          </p:cNvSpPr>
          <p:nvPr/>
        </p:nvSpPr>
        <p:spPr bwMode="auto">
          <a:xfrm flipV="1">
            <a:off x="7799016" y="2771244"/>
            <a:ext cx="0" cy="808287"/>
          </a:xfrm>
          <a:prstGeom prst="line">
            <a:avLst/>
          </a:prstGeom>
          <a:noFill/>
          <a:ln w="6350" cap="flat">
            <a:solidFill>
              <a:schemeClr val="accent2"/>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9" name="Oval 20"/>
          <p:cNvSpPr>
            <a:spLocks noChangeArrowheads="1"/>
          </p:cNvSpPr>
          <p:nvPr/>
        </p:nvSpPr>
        <p:spPr bwMode="auto">
          <a:xfrm>
            <a:off x="7562479" y="3341332"/>
            <a:ext cx="473075" cy="477985"/>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20" name="Oval 21"/>
          <p:cNvSpPr>
            <a:spLocks noChangeArrowheads="1"/>
          </p:cNvSpPr>
          <p:nvPr/>
        </p:nvSpPr>
        <p:spPr bwMode="auto">
          <a:xfrm>
            <a:off x="2665934" y="3341332"/>
            <a:ext cx="473075" cy="477985"/>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21" name="Oval 22"/>
          <p:cNvSpPr>
            <a:spLocks noChangeArrowheads="1"/>
          </p:cNvSpPr>
          <p:nvPr/>
        </p:nvSpPr>
        <p:spPr bwMode="auto">
          <a:xfrm>
            <a:off x="6336756" y="1724758"/>
            <a:ext cx="473075" cy="474809"/>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a:off x="805770" y="2526594"/>
            <a:ext cx="1424666" cy="487714"/>
          </a:xfrm>
          <a:custGeom>
            <a:avLst/>
            <a:gdLst>
              <a:gd name="T0" fmla="*/ 490 w 591"/>
              <a:gd name="T1" fmla="*/ 0 h 202"/>
              <a:gd name="T2" fmla="*/ 101 w 591"/>
              <a:gd name="T3" fmla="*/ 0 h 202"/>
              <a:gd name="T4" fmla="*/ 0 w 591"/>
              <a:gd name="T5" fmla="*/ 101 h 202"/>
              <a:gd name="T6" fmla="*/ 101 w 591"/>
              <a:gd name="T7" fmla="*/ 202 h 202"/>
              <a:gd name="T8" fmla="*/ 490 w 591"/>
              <a:gd name="T9" fmla="*/ 202 h 202"/>
              <a:gd name="T10" fmla="*/ 591 w 591"/>
              <a:gd name="T11" fmla="*/ 101 h 202"/>
              <a:gd name="T12" fmla="*/ 490 w 591"/>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591" h="202">
                <a:moveTo>
                  <a:pt x="490" y="0"/>
                </a:moveTo>
                <a:cubicBezTo>
                  <a:pt x="101" y="0"/>
                  <a:pt x="101" y="0"/>
                  <a:pt x="101" y="0"/>
                </a:cubicBezTo>
                <a:cubicBezTo>
                  <a:pt x="46" y="0"/>
                  <a:pt x="0" y="46"/>
                  <a:pt x="0" y="101"/>
                </a:cubicBezTo>
                <a:cubicBezTo>
                  <a:pt x="0" y="157"/>
                  <a:pt x="46" y="202"/>
                  <a:pt x="101" y="202"/>
                </a:cubicBezTo>
                <a:cubicBezTo>
                  <a:pt x="490" y="202"/>
                  <a:pt x="490" y="202"/>
                  <a:pt x="490" y="202"/>
                </a:cubicBezTo>
                <a:cubicBezTo>
                  <a:pt x="546" y="202"/>
                  <a:pt x="591" y="157"/>
                  <a:pt x="591" y="101"/>
                </a:cubicBezTo>
                <a:cubicBezTo>
                  <a:pt x="591" y="46"/>
                  <a:pt x="546" y="0"/>
                  <a:pt x="490" y="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3" name="Freeform 6"/>
          <p:cNvSpPr/>
          <p:nvPr/>
        </p:nvSpPr>
        <p:spPr bwMode="auto">
          <a:xfrm>
            <a:off x="2379595" y="2526594"/>
            <a:ext cx="1045752" cy="487714"/>
          </a:xfrm>
          <a:custGeom>
            <a:avLst/>
            <a:gdLst>
              <a:gd name="T0" fmla="*/ 334 w 434"/>
              <a:gd name="T1" fmla="*/ 0 h 202"/>
              <a:gd name="T2" fmla="*/ 0 w 434"/>
              <a:gd name="T3" fmla="*/ 0 h 202"/>
              <a:gd name="T4" fmla="*/ 60 w 434"/>
              <a:gd name="T5" fmla="*/ 101 h 202"/>
              <a:gd name="T6" fmla="*/ 0 w 434"/>
              <a:gd name="T7" fmla="*/ 202 h 202"/>
              <a:gd name="T8" fmla="*/ 334 w 434"/>
              <a:gd name="T9" fmla="*/ 202 h 202"/>
              <a:gd name="T10" fmla="*/ 434 w 434"/>
              <a:gd name="T11" fmla="*/ 101 h 202"/>
              <a:gd name="T12" fmla="*/ 334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89" y="202"/>
                  <a:pt x="434" y="157"/>
                  <a:pt x="434" y="101"/>
                </a:cubicBezTo>
                <a:cubicBezTo>
                  <a:pt x="434" y="46"/>
                  <a:pt x="389" y="0"/>
                  <a:pt x="334" y="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4" name="Freeform 7"/>
          <p:cNvSpPr/>
          <p:nvPr/>
        </p:nvSpPr>
        <p:spPr bwMode="auto">
          <a:xfrm>
            <a:off x="3603732" y="2526594"/>
            <a:ext cx="1045752" cy="487714"/>
          </a:xfrm>
          <a:custGeom>
            <a:avLst/>
            <a:gdLst>
              <a:gd name="T0" fmla="*/ 333 w 434"/>
              <a:gd name="T1" fmla="*/ 0 h 202"/>
              <a:gd name="T2" fmla="*/ 0 w 434"/>
              <a:gd name="T3" fmla="*/ 0 h 202"/>
              <a:gd name="T4" fmla="*/ 60 w 434"/>
              <a:gd name="T5" fmla="*/ 101 h 202"/>
              <a:gd name="T6" fmla="*/ 0 w 434"/>
              <a:gd name="T7" fmla="*/ 202 h 202"/>
              <a:gd name="T8" fmla="*/ 333 w 434"/>
              <a:gd name="T9" fmla="*/ 202 h 202"/>
              <a:gd name="T10" fmla="*/ 434 w 434"/>
              <a:gd name="T11" fmla="*/ 101 h 202"/>
              <a:gd name="T12" fmla="*/ 333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3" y="0"/>
                </a:moveTo>
                <a:cubicBezTo>
                  <a:pt x="0" y="0"/>
                  <a:pt x="0" y="0"/>
                  <a:pt x="0" y="0"/>
                </a:cubicBezTo>
                <a:cubicBezTo>
                  <a:pt x="35" y="20"/>
                  <a:pt x="60" y="58"/>
                  <a:pt x="60" y="101"/>
                </a:cubicBezTo>
                <a:cubicBezTo>
                  <a:pt x="60" y="145"/>
                  <a:pt x="35" y="183"/>
                  <a:pt x="0" y="202"/>
                </a:cubicBezTo>
                <a:cubicBezTo>
                  <a:pt x="333" y="202"/>
                  <a:pt x="333" y="202"/>
                  <a:pt x="333" y="202"/>
                </a:cubicBezTo>
                <a:cubicBezTo>
                  <a:pt x="389" y="202"/>
                  <a:pt x="434" y="157"/>
                  <a:pt x="434" y="101"/>
                </a:cubicBezTo>
                <a:cubicBezTo>
                  <a:pt x="434" y="46"/>
                  <a:pt x="389" y="0"/>
                  <a:pt x="333" y="0"/>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25" name="Freeform 8"/>
          <p:cNvSpPr/>
          <p:nvPr/>
        </p:nvSpPr>
        <p:spPr bwMode="auto">
          <a:xfrm>
            <a:off x="4824921" y="2526594"/>
            <a:ext cx="1048468" cy="487714"/>
          </a:xfrm>
          <a:custGeom>
            <a:avLst/>
            <a:gdLst>
              <a:gd name="T0" fmla="*/ 334 w 435"/>
              <a:gd name="T1" fmla="*/ 0 h 202"/>
              <a:gd name="T2" fmla="*/ 0 w 435"/>
              <a:gd name="T3" fmla="*/ 0 h 202"/>
              <a:gd name="T4" fmla="*/ 60 w 435"/>
              <a:gd name="T5" fmla="*/ 101 h 202"/>
              <a:gd name="T6" fmla="*/ 0 w 435"/>
              <a:gd name="T7" fmla="*/ 202 h 202"/>
              <a:gd name="T8" fmla="*/ 334 w 435"/>
              <a:gd name="T9" fmla="*/ 202 h 202"/>
              <a:gd name="T10" fmla="*/ 435 w 435"/>
              <a:gd name="T11" fmla="*/ 101 h 202"/>
              <a:gd name="T12" fmla="*/ 334 w 435"/>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5"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90" y="202"/>
                  <a:pt x="435" y="157"/>
                  <a:pt x="435" y="101"/>
                </a:cubicBezTo>
                <a:cubicBezTo>
                  <a:pt x="435" y="46"/>
                  <a:pt x="390" y="0"/>
                  <a:pt x="334" y="0"/>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26" name="Freeform 9"/>
          <p:cNvSpPr/>
          <p:nvPr/>
        </p:nvSpPr>
        <p:spPr bwMode="auto">
          <a:xfrm>
            <a:off x="6050646" y="2526594"/>
            <a:ext cx="1048468" cy="487714"/>
          </a:xfrm>
          <a:custGeom>
            <a:avLst/>
            <a:gdLst>
              <a:gd name="T0" fmla="*/ 334 w 435"/>
              <a:gd name="T1" fmla="*/ 0 h 202"/>
              <a:gd name="T2" fmla="*/ 0 w 435"/>
              <a:gd name="T3" fmla="*/ 0 h 202"/>
              <a:gd name="T4" fmla="*/ 60 w 435"/>
              <a:gd name="T5" fmla="*/ 101 h 202"/>
              <a:gd name="T6" fmla="*/ 0 w 435"/>
              <a:gd name="T7" fmla="*/ 202 h 202"/>
              <a:gd name="T8" fmla="*/ 334 w 435"/>
              <a:gd name="T9" fmla="*/ 202 h 202"/>
              <a:gd name="T10" fmla="*/ 435 w 435"/>
              <a:gd name="T11" fmla="*/ 101 h 202"/>
              <a:gd name="T12" fmla="*/ 334 w 435"/>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5"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89" y="202"/>
                  <a:pt x="435" y="157"/>
                  <a:pt x="435" y="101"/>
                </a:cubicBezTo>
                <a:cubicBezTo>
                  <a:pt x="435" y="46"/>
                  <a:pt x="389" y="0"/>
                  <a:pt x="334" y="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7" name="Freeform 18"/>
          <p:cNvSpPr/>
          <p:nvPr/>
        </p:nvSpPr>
        <p:spPr bwMode="auto">
          <a:xfrm>
            <a:off x="7276140" y="2526594"/>
            <a:ext cx="1045752" cy="487714"/>
          </a:xfrm>
          <a:custGeom>
            <a:avLst/>
            <a:gdLst>
              <a:gd name="T0" fmla="*/ 333 w 434"/>
              <a:gd name="T1" fmla="*/ 0 h 202"/>
              <a:gd name="T2" fmla="*/ 0 w 434"/>
              <a:gd name="T3" fmla="*/ 0 h 202"/>
              <a:gd name="T4" fmla="*/ 60 w 434"/>
              <a:gd name="T5" fmla="*/ 101 h 202"/>
              <a:gd name="T6" fmla="*/ 0 w 434"/>
              <a:gd name="T7" fmla="*/ 202 h 202"/>
              <a:gd name="T8" fmla="*/ 333 w 434"/>
              <a:gd name="T9" fmla="*/ 202 h 202"/>
              <a:gd name="T10" fmla="*/ 434 w 434"/>
              <a:gd name="T11" fmla="*/ 101 h 202"/>
              <a:gd name="T12" fmla="*/ 333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3" y="0"/>
                </a:moveTo>
                <a:cubicBezTo>
                  <a:pt x="0" y="0"/>
                  <a:pt x="0" y="0"/>
                  <a:pt x="0" y="0"/>
                </a:cubicBezTo>
                <a:cubicBezTo>
                  <a:pt x="35" y="20"/>
                  <a:pt x="60" y="58"/>
                  <a:pt x="60" y="101"/>
                </a:cubicBezTo>
                <a:cubicBezTo>
                  <a:pt x="60" y="145"/>
                  <a:pt x="35" y="183"/>
                  <a:pt x="0" y="202"/>
                </a:cubicBezTo>
                <a:cubicBezTo>
                  <a:pt x="333" y="202"/>
                  <a:pt x="333" y="202"/>
                  <a:pt x="333" y="202"/>
                </a:cubicBezTo>
                <a:cubicBezTo>
                  <a:pt x="389" y="202"/>
                  <a:pt x="434" y="157"/>
                  <a:pt x="434" y="101"/>
                </a:cubicBezTo>
                <a:cubicBezTo>
                  <a:pt x="434" y="46"/>
                  <a:pt x="389" y="0"/>
                  <a:pt x="333" y="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8" name="Freeform 10"/>
          <p:cNvSpPr>
            <a:spLocks noEditPoints="1"/>
          </p:cNvSpPr>
          <p:nvPr/>
        </p:nvSpPr>
        <p:spPr bwMode="auto">
          <a:xfrm>
            <a:off x="1433165" y="1842674"/>
            <a:ext cx="177800" cy="238974"/>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9" name="Freeform 11"/>
          <p:cNvSpPr>
            <a:spLocks noEditPoints="1"/>
          </p:cNvSpPr>
          <p:nvPr/>
        </p:nvSpPr>
        <p:spPr bwMode="auto">
          <a:xfrm>
            <a:off x="4027320" y="1843716"/>
            <a:ext cx="198574" cy="235304"/>
          </a:xfrm>
          <a:custGeom>
            <a:avLst/>
            <a:gdLst>
              <a:gd name="T0" fmla="*/ 116 w 162"/>
              <a:gd name="T1" fmla="*/ 53 h 192"/>
              <a:gd name="T2" fmla="*/ 101 w 162"/>
              <a:gd name="T3" fmla="*/ 89 h 192"/>
              <a:gd name="T4" fmla="*/ 101 w 162"/>
              <a:gd name="T5" fmla="*/ 90 h 192"/>
              <a:gd name="T6" fmla="*/ 122 w 162"/>
              <a:gd name="T7" fmla="*/ 109 h 192"/>
              <a:gd name="T8" fmla="*/ 150 w 162"/>
              <a:gd name="T9" fmla="*/ 121 h 192"/>
              <a:gd name="T10" fmla="*/ 150 w 162"/>
              <a:gd name="T11" fmla="*/ 180 h 192"/>
              <a:gd name="T12" fmla="*/ 121 w 162"/>
              <a:gd name="T13" fmla="*/ 192 h 192"/>
              <a:gd name="T14" fmla="*/ 28 w 162"/>
              <a:gd name="T15" fmla="*/ 185 h 192"/>
              <a:gd name="T16" fmla="*/ 28 w 162"/>
              <a:gd name="T17" fmla="*/ 178 h 192"/>
              <a:gd name="T18" fmla="*/ 12 w 162"/>
              <a:gd name="T19" fmla="*/ 178 h 192"/>
              <a:gd name="T20" fmla="*/ 0 w 162"/>
              <a:gd name="T21" fmla="*/ 161 h 192"/>
              <a:gd name="T22" fmla="*/ 4 w 162"/>
              <a:gd name="T23" fmla="*/ 123 h 192"/>
              <a:gd name="T24" fmla="*/ 30 w 162"/>
              <a:gd name="T25" fmla="*/ 89 h 192"/>
              <a:gd name="T26" fmla="*/ 15 w 162"/>
              <a:gd name="T27" fmla="*/ 53 h 192"/>
              <a:gd name="T28" fmla="*/ 117 w 162"/>
              <a:gd name="T29" fmla="*/ 130 h 192"/>
              <a:gd name="T30" fmla="*/ 117 w 162"/>
              <a:gd name="T31" fmla="*/ 146 h 192"/>
              <a:gd name="T32" fmla="*/ 97 w 162"/>
              <a:gd name="T33" fmla="*/ 151 h 192"/>
              <a:gd name="T34" fmla="*/ 117 w 162"/>
              <a:gd name="T35" fmla="*/ 155 h 192"/>
              <a:gd name="T36" fmla="*/ 122 w 162"/>
              <a:gd name="T37" fmla="*/ 176 h 192"/>
              <a:gd name="T38" fmla="*/ 126 w 162"/>
              <a:gd name="T39" fmla="*/ 155 h 192"/>
              <a:gd name="T40" fmla="*/ 146 w 162"/>
              <a:gd name="T41" fmla="*/ 151 h 192"/>
              <a:gd name="T42" fmla="*/ 126 w 162"/>
              <a:gd name="T43" fmla="*/ 146 h 192"/>
              <a:gd name="T44" fmla="*/ 117 w 162"/>
              <a:gd name="T45" fmla="*/ 130 h 192"/>
              <a:gd name="T46" fmla="*/ 99 w 162"/>
              <a:gd name="T47" fmla="*/ 128 h 192"/>
              <a:gd name="T48" fmla="*/ 99 w 162"/>
              <a:gd name="T49" fmla="*/ 174 h 192"/>
              <a:gd name="T50" fmla="*/ 144 w 162"/>
              <a:gd name="T51" fmla="*/ 174 h 192"/>
              <a:gd name="T52" fmla="*/ 144 w 162"/>
              <a:gd name="T53" fmla="*/ 128 h 192"/>
              <a:gd name="T54" fmla="*/ 99 w 162"/>
              <a:gd name="T55" fmla="*/ 128 h 192"/>
              <a:gd name="T56" fmla="*/ 103 w 162"/>
              <a:gd name="T57" fmla="*/ 113 h 192"/>
              <a:gd name="T58" fmla="*/ 66 w 162"/>
              <a:gd name="T59" fmla="*/ 105 h 192"/>
              <a:gd name="T60" fmla="*/ 17 w 162"/>
              <a:gd name="T61" fmla="*/ 129 h 192"/>
              <a:gd name="T62" fmla="*/ 15 w 162"/>
              <a:gd name="T63" fmla="*/ 161 h 192"/>
              <a:gd name="T64" fmla="*/ 34 w 162"/>
              <a:gd name="T65" fmla="*/ 163 h 192"/>
              <a:gd name="T66" fmla="*/ 38 w 162"/>
              <a:gd name="T67" fmla="*/ 138 h 192"/>
              <a:gd name="T68" fmla="*/ 43 w 162"/>
              <a:gd name="T69" fmla="*/ 170 h 192"/>
              <a:gd name="T70" fmla="*/ 43 w 162"/>
              <a:gd name="T71" fmla="*/ 177 h 192"/>
              <a:gd name="T72" fmla="*/ 81 w 162"/>
              <a:gd name="T73" fmla="*/ 151 h 192"/>
              <a:gd name="T74" fmla="*/ 93 w 162"/>
              <a:gd name="T75" fmla="*/ 121 h 192"/>
              <a:gd name="T76" fmla="*/ 103 w 162"/>
              <a:gd name="T77" fmla="*/ 113 h 192"/>
              <a:gd name="T78" fmla="*/ 66 w 162"/>
              <a:gd name="T79" fmla="*/ 16 h 192"/>
              <a:gd name="T80" fmla="*/ 66 w 162"/>
              <a:gd name="T81" fmla="*/ 89 h 192"/>
              <a:gd name="T82" fmla="*/ 66 w 162"/>
              <a:gd name="T83" fmla="*/ 1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2" h="192">
                <a:moveTo>
                  <a:pt x="66" y="0"/>
                </a:moveTo>
                <a:cubicBezTo>
                  <a:pt x="93" y="0"/>
                  <a:pt x="116" y="24"/>
                  <a:pt x="116" y="53"/>
                </a:cubicBezTo>
                <a:cubicBezTo>
                  <a:pt x="116" y="67"/>
                  <a:pt x="110" y="80"/>
                  <a:pt x="101" y="89"/>
                </a:cubicBezTo>
                <a:cubicBezTo>
                  <a:pt x="101" y="89"/>
                  <a:pt x="101" y="89"/>
                  <a:pt x="101" y="89"/>
                </a:cubicBezTo>
                <a:cubicBezTo>
                  <a:pt x="101" y="89"/>
                  <a:pt x="101" y="89"/>
                  <a:pt x="101" y="89"/>
                </a:cubicBezTo>
                <a:cubicBezTo>
                  <a:pt x="101" y="90"/>
                  <a:pt x="101" y="90"/>
                  <a:pt x="101" y="90"/>
                </a:cubicBezTo>
                <a:cubicBezTo>
                  <a:pt x="107" y="96"/>
                  <a:pt x="114" y="102"/>
                  <a:pt x="119" y="109"/>
                </a:cubicBezTo>
                <a:cubicBezTo>
                  <a:pt x="120" y="109"/>
                  <a:pt x="121" y="109"/>
                  <a:pt x="122" y="109"/>
                </a:cubicBezTo>
                <a:cubicBezTo>
                  <a:pt x="133" y="109"/>
                  <a:pt x="143" y="114"/>
                  <a:pt x="150" y="121"/>
                </a:cubicBezTo>
                <a:cubicBezTo>
                  <a:pt x="150" y="121"/>
                  <a:pt x="150" y="121"/>
                  <a:pt x="150" y="121"/>
                </a:cubicBezTo>
                <a:cubicBezTo>
                  <a:pt x="158" y="129"/>
                  <a:pt x="162" y="139"/>
                  <a:pt x="162" y="151"/>
                </a:cubicBezTo>
                <a:cubicBezTo>
                  <a:pt x="162" y="162"/>
                  <a:pt x="158" y="173"/>
                  <a:pt x="150" y="180"/>
                </a:cubicBezTo>
                <a:cubicBezTo>
                  <a:pt x="143" y="188"/>
                  <a:pt x="133" y="192"/>
                  <a:pt x="122" y="192"/>
                </a:cubicBezTo>
                <a:cubicBezTo>
                  <a:pt x="121" y="192"/>
                  <a:pt x="121" y="192"/>
                  <a:pt x="121" y="192"/>
                </a:cubicBezTo>
                <a:cubicBezTo>
                  <a:pt x="35" y="192"/>
                  <a:pt x="35" y="192"/>
                  <a:pt x="35" y="192"/>
                </a:cubicBezTo>
                <a:cubicBezTo>
                  <a:pt x="31" y="192"/>
                  <a:pt x="28" y="189"/>
                  <a:pt x="28" y="185"/>
                </a:cubicBezTo>
                <a:cubicBezTo>
                  <a:pt x="28" y="185"/>
                  <a:pt x="28" y="185"/>
                  <a:pt x="28" y="185"/>
                </a:cubicBezTo>
                <a:cubicBezTo>
                  <a:pt x="28" y="178"/>
                  <a:pt x="28" y="178"/>
                  <a:pt x="28" y="178"/>
                </a:cubicBezTo>
                <a:cubicBezTo>
                  <a:pt x="14" y="178"/>
                  <a:pt x="14" y="178"/>
                  <a:pt x="14" y="178"/>
                </a:cubicBezTo>
                <a:cubicBezTo>
                  <a:pt x="13" y="178"/>
                  <a:pt x="13" y="178"/>
                  <a:pt x="12" y="178"/>
                </a:cubicBezTo>
                <a:cubicBezTo>
                  <a:pt x="8" y="177"/>
                  <a:pt x="5" y="175"/>
                  <a:pt x="3" y="172"/>
                </a:cubicBezTo>
                <a:cubicBezTo>
                  <a:pt x="1" y="169"/>
                  <a:pt x="0" y="165"/>
                  <a:pt x="0" y="161"/>
                </a:cubicBezTo>
                <a:cubicBezTo>
                  <a:pt x="0" y="145"/>
                  <a:pt x="0" y="145"/>
                  <a:pt x="0" y="145"/>
                </a:cubicBezTo>
                <a:cubicBezTo>
                  <a:pt x="0" y="137"/>
                  <a:pt x="1" y="130"/>
                  <a:pt x="4" y="123"/>
                </a:cubicBezTo>
                <a:cubicBezTo>
                  <a:pt x="9" y="109"/>
                  <a:pt x="20" y="100"/>
                  <a:pt x="30" y="90"/>
                </a:cubicBezTo>
                <a:cubicBezTo>
                  <a:pt x="30" y="89"/>
                  <a:pt x="30" y="89"/>
                  <a:pt x="30" y="89"/>
                </a:cubicBezTo>
                <a:cubicBezTo>
                  <a:pt x="30" y="89"/>
                  <a:pt x="30" y="89"/>
                  <a:pt x="30" y="89"/>
                </a:cubicBezTo>
                <a:cubicBezTo>
                  <a:pt x="20" y="80"/>
                  <a:pt x="15" y="66"/>
                  <a:pt x="15" y="53"/>
                </a:cubicBezTo>
                <a:cubicBezTo>
                  <a:pt x="15" y="24"/>
                  <a:pt x="38" y="0"/>
                  <a:pt x="66" y="0"/>
                </a:cubicBezTo>
                <a:close/>
                <a:moveTo>
                  <a:pt x="117" y="130"/>
                </a:moveTo>
                <a:cubicBezTo>
                  <a:pt x="117" y="130"/>
                  <a:pt x="117" y="130"/>
                  <a:pt x="117" y="130"/>
                </a:cubicBezTo>
                <a:cubicBezTo>
                  <a:pt x="117" y="146"/>
                  <a:pt x="117" y="146"/>
                  <a:pt x="117" y="146"/>
                </a:cubicBezTo>
                <a:cubicBezTo>
                  <a:pt x="102" y="146"/>
                  <a:pt x="102" y="146"/>
                  <a:pt x="102" y="146"/>
                </a:cubicBezTo>
                <a:cubicBezTo>
                  <a:pt x="99" y="146"/>
                  <a:pt x="97" y="148"/>
                  <a:pt x="97" y="151"/>
                </a:cubicBezTo>
                <a:cubicBezTo>
                  <a:pt x="97" y="153"/>
                  <a:pt x="99" y="155"/>
                  <a:pt x="102" y="155"/>
                </a:cubicBezTo>
                <a:cubicBezTo>
                  <a:pt x="117" y="155"/>
                  <a:pt x="117" y="155"/>
                  <a:pt x="117" y="155"/>
                </a:cubicBezTo>
                <a:cubicBezTo>
                  <a:pt x="117" y="171"/>
                  <a:pt x="117" y="171"/>
                  <a:pt x="117" y="171"/>
                </a:cubicBezTo>
                <a:cubicBezTo>
                  <a:pt x="117" y="174"/>
                  <a:pt x="119" y="176"/>
                  <a:pt x="122" y="176"/>
                </a:cubicBezTo>
                <a:cubicBezTo>
                  <a:pt x="124" y="176"/>
                  <a:pt x="126" y="174"/>
                  <a:pt x="126" y="171"/>
                </a:cubicBezTo>
                <a:cubicBezTo>
                  <a:pt x="126" y="155"/>
                  <a:pt x="126" y="155"/>
                  <a:pt x="126" y="155"/>
                </a:cubicBezTo>
                <a:cubicBezTo>
                  <a:pt x="141" y="155"/>
                  <a:pt x="141" y="155"/>
                  <a:pt x="141" y="155"/>
                </a:cubicBezTo>
                <a:cubicBezTo>
                  <a:pt x="144" y="155"/>
                  <a:pt x="146" y="153"/>
                  <a:pt x="146" y="151"/>
                </a:cubicBezTo>
                <a:cubicBezTo>
                  <a:pt x="146" y="148"/>
                  <a:pt x="144" y="146"/>
                  <a:pt x="141" y="146"/>
                </a:cubicBezTo>
                <a:cubicBezTo>
                  <a:pt x="126" y="146"/>
                  <a:pt x="126" y="146"/>
                  <a:pt x="126" y="146"/>
                </a:cubicBezTo>
                <a:cubicBezTo>
                  <a:pt x="126" y="130"/>
                  <a:pt x="126" y="130"/>
                  <a:pt x="126" y="130"/>
                </a:cubicBezTo>
                <a:cubicBezTo>
                  <a:pt x="126" y="124"/>
                  <a:pt x="117" y="124"/>
                  <a:pt x="117" y="130"/>
                </a:cubicBezTo>
                <a:close/>
                <a:moveTo>
                  <a:pt x="99" y="128"/>
                </a:moveTo>
                <a:cubicBezTo>
                  <a:pt x="99" y="128"/>
                  <a:pt x="99" y="128"/>
                  <a:pt x="99" y="128"/>
                </a:cubicBezTo>
                <a:cubicBezTo>
                  <a:pt x="94" y="133"/>
                  <a:pt x="90" y="142"/>
                  <a:pt x="90" y="151"/>
                </a:cubicBezTo>
                <a:cubicBezTo>
                  <a:pt x="90" y="160"/>
                  <a:pt x="94" y="168"/>
                  <a:pt x="99" y="174"/>
                </a:cubicBezTo>
                <a:cubicBezTo>
                  <a:pt x="105" y="179"/>
                  <a:pt x="113" y="183"/>
                  <a:pt x="122" y="183"/>
                </a:cubicBezTo>
                <a:cubicBezTo>
                  <a:pt x="130" y="183"/>
                  <a:pt x="138" y="179"/>
                  <a:pt x="144" y="174"/>
                </a:cubicBezTo>
                <a:cubicBezTo>
                  <a:pt x="150" y="168"/>
                  <a:pt x="153" y="160"/>
                  <a:pt x="153" y="151"/>
                </a:cubicBezTo>
                <a:cubicBezTo>
                  <a:pt x="153" y="142"/>
                  <a:pt x="150" y="134"/>
                  <a:pt x="144" y="128"/>
                </a:cubicBezTo>
                <a:cubicBezTo>
                  <a:pt x="144" y="128"/>
                  <a:pt x="144" y="128"/>
                  <a:pt x="144" y="128"/>
                </a:cubicBezTo>
                <a:cubicBezTo>
                  <a:pt x="132" y="115"/>
                  <a:pt x="112" y="115"/>
                  <a:pt x="99" y="128"/>
                </a:cubicBezTo>
                <a:close/>
                <a:moveTo>
                  <a:pt x="103" y="113"/>
                </a:moveTo>
                <a:cubicBezTo>
                  <a:pt x="103" y="113"/>
                  <a:pt x="103" y="113"/>
                  <a:pt x="103" y="113"/>
                </a:cubicBezTo>
                <a:cubicBezTo>
                  <a:pt x="99" y="108"/>
                  <a:pt x="93" y="103"/>
                  <a:pt x="89" y="99"/>
                </a:cubicBezTo>
                <a:cubicBezTo>
                  <a:pt x="82" y="103"/>
                  <a:pt x="74" y="105"/>
                  <a:pt x="66" y="105"/>
                </a:cubicBezTo>
                <a:cubicBezTo>
                  <a:pt x="57" y="105"/>
                  <a:pt x="49" y="103"/>
                  <a:pt x="42" y="99"/>
                </a:cubicBezTo>
                <a:cubicBezTo>
                  <a:pt x="34" y="107"/>
                  <a:pt x="22" y="117"/>
                  <a:pt x="17" y="129"/>
                </a:cubicBezTo>
                <a:cubicBezTo>
                  <a:pt x="15" y="134"/>
                  <a:pt x="15" y="139"/>
                  <a:pt x="15" y="145"/>
                </a:cubicBezTo>
                <a:cubicBezTo>
                  <a:pt x="15" y="161"/>
                  <a:pt x="15" y="161"/>
                  <a:pt x="15" y="161"/>
                </a:cubicBezTo>
                <a:cubicBezTo>
                  <a:pt x="15" y="162"/>
                  <a:pt x="15" y="162"/>
                  <a:pt x="15" y="163"/>
                </a:cubicBezTo>
                <a:cubicBezTo>
                  <a:pt x="34" y="163"/>
                  <a:pt x="34" y="163"/>
                  <a:pt x="34" y="163"/>
                </a:cubicBezTo>
                <a:cubicBezTo>
                  <a:pt x="34" y="143"/>
                  <a:pt x="34" y="143"/>
                  <a:pt x="34" y="143"/>
                </a:cubicBezTo>
                <a:cubicBezTo>
                  <a:pt x="34" y="140"/>
                  <a:pt x="36" y="138"/>
                  <a:pt x="38" y="138"/>
                </a:cubicBezTo>
                <a:cubicBezTo>
                  <a:pt x="41" y="138"/>
                  <a:pt x="43" y="140"/>
                  <a:pt x="43" y="143"/>
                </a:cubicBezTo>
                <a:cubicBezTo>
                  <a:pt x="43" y="170"/>
                  <a:pt x="43" y="170"/>
                  <a:pt x="43" y="170"/>
                </a:cubicBezTo>
                <a:cubicBezTo>
                  <a:pt x="43" y="170"/>
                  <a:pt x="43" y="170"/>
                  <a:pt x="43" y="170"/>
                </a:cubicBezTo>
                <a:cubicBezTo>
                  <a:pt x="43" y="177"/>
                  <a:pt x="43" y="177"/>
                  <a:pt x="43" y="177"/>
                </a:cubicBezTo>
                <a:cubicBezTo>
                  <a:pt x="90" y="177"/>
                  <a:pt x="90" y="177"/>
                  <a:pt x="90" y="177"/>
                </a:cubicBezTo>
                <a:cubicBezTo>
                  <a:pt x="85" y="170"/>
                  <a:pt x="81" y="161"/>
                  <a:pt x="81" y="151"/>
                </a:cubicBezTo>
                <a:cubicBezTo>
                  <a:pt x="81" y="139"/>
                  <a:pt x="86" y="129"/>
                  <a:pt x="93" y="121"/>
                </a:cubicBezTo>
                <a:cubicBezTo>
                  <a:pt x="93" y="121"/>
                  <a:pt x="93" y="121"/>
                  <a:pt x="93" y="121"/>
                </a:cubicBezTo>
                <a:cubicBezTo>
                  <a:pt x="93" y="121"/>
                  <a:pt x="93" y="121"/>
                  <a:pt x="93" y="121"/>
                </a:cubicBezTo>
                <a:cubicBezTo>
                  <a:pt x="96" y="118"/>
                  <a:pt x="99" y="115"/>
                  <a:pt x="103" y="113"/>
                </a:cubicBezTo>
                <a:close/>
                <a:moveTo>
                  <a:pt x="66" y="16"/>
                </a:moveTo>
                <a:cubicBezTo>
                  <a:pt x="66" y="16"/>
                  <a:pt x="66" y="16"/>
                  <a:pt x="66" y="16"/>
                </a:cubicBezTo>
                <a:cubicBezTo>
                  <a:pt x="46" y="16"/>
                  <a:pt x="30" y="32"/>
                  <a:pt x="30" y="53"/>
                </a:cubicBezTo>
                <a:cubicBezTo>
                  <a:pt x="30" y="73"/>
                  <a:pt x="46" y="89"/>
                  <a:pt x="66" y="89"/>
                </a:cubicBezTo>
                <a:cubicBezTo>
                  <a:pt x="85" y="89"/>
                  <a:pt x="101" y="73"/>
                  <a:pt x="101" y="53"/>
                </a:cubicBezTo>
                <a:cubicBezTo>
                  <a:pt x="101" y="32"/>
                  <a:pt x="85" y="16"/>
                  <a:pt x="66" y="1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0" name="Freeform 12"/>
          <p:cNvSpPr>
            <a:spLocks noEditPoints="1"/>
          </p:cNvSpPr>
          <p:nvPr/>
        </p:nvSpPr>
        <p:spPr bwMode="auto">
          <a:xfrm>
            <a:off x="5247424" y="3445376"/>
            <a:ext cx="203462" cy="268309"/>
          </a:xfrm>
          <a:custGeom>
            <a:avLst/>
            <a:gdLst>
              <a:gd name="T0" fmla="*/ 149 w 166"/>
              <a:gd name="T1" fmla="*/ 196 h 219"/>
              <a:gd name="T2" fmla="*/ 136 w 166"/>
              <a:gd name="T3" fmla="*/ 207 h 219"/>
              <a:gd name="T4" fmla="*/ 93 w 166"/>
              <a:gd name="T5" fmla="*/ 218 h 219"/>
              <a:gd name="T6" fmla="*/ 53 w 166"/>
              <a:gd name="T7" fmla="*/ 200 h 219"/>
              <a:gd name="T8" fmla="*/ 53 w 166"/>
              <a:gd name="T9" fmla="*/ 200 h 219"/>
              <a:gd name="T10" fmla="*/ 53 w 166"/>
              <a:gd name="T11" fmla="*/ 200 h 219"/>
              <a:gd name="T12" fmla="*/ 42 w 166"/>
              <a:gd name="T13" fmla="*/ 186 h 219"/>
              <a:gd name="T14" fmla="*/ 20 w 166"/>
              <a:gd name="T15" fmla="*/ 148 h 219"/>
              <a:gd name="T16" fmla="*/ 20 w 166"/>
              <a:gd name="T17" fmla="*/ 147 h 219"/>
              <a:gd name="T18" fmla="*/ 7 w 166"/>
              <a:gd name="T19" fmla="*/ 125 h 219"/>
              <a:gd name="T20" fmla="*/ 23 w 166"/>
              <a:gd name="T21" fmla="*/ 93 h 219"/>
              <a:gd name="T22" fmla="*/ 43 w 166"/>
              <a:gd name="T23" fmla="*/ 103 h 219"/>
              <a:gd name="T24" fmla="*/ 43 w 166"/>
              <a:gd name="T25" fmla="*/ 104 h 219"/>
              <a:gd name="T26" fmla="*/ 45 w 166"/>
              <a:gd name="T27" fmla="*/ 107 h 219"/>
              <a:gd name="T28" fmla="*/ 45 w 166"/>
              <a:gd name="T29" fmla="*/ 35 h 219"/>
              <a:gd name="T30" fmla="*/ 74 w 166"/>
              <a:gd name="T31" fmla="*/ 18 h 219"/>
              <a:gd name="T32" fmla="*/ 110 w 166"/>
              <a:gd name="T33" fmla="*/ 18 h 219"/>
              <a:gd name="T34" fmla="*/ 138 w 166"/>
              <a:gd name="T35" fmla="*/ 34 h 219"/>
              <a:gd name="T36" fmla="*/ 138 w 166"/>
              <a:gd name="T37" fmla="*/ 35 h 219"/>
              <a:gd name="T38" fmla="*/ 139 w 166"/>
              <a:gd name="T39" fmla="*/ 35 h 219"/>
              <a:gd name="T40" fmla="*/ 166 w 166"/>
              <a:gd name="T41" fmla="*/ 53 h 219"/>
              <a:gd name="T42" fmla="*/ 166 w 166"/>
              <a:gd name="T43" fmla="*/ 150 h 219"/>
              <a:gd name="T44" fmla="*/ 162 w 166"/>
              <a:gd name="T45" fmla="*/ 175 h 219"/>
              <a:gd name="T46" fmla="*/ 149 w 166"/>
              <a:gd name="T47" fmla="*/ 196 h 219"/>
              <a:gd name="T48" fmla="*/ 128 w 166"/>
              <a:gd name="T49" fmla="*/ 194 h 219"/>
              <a:gd name="T50" fmla="*/ 128 w 166"/>
              <a:gd name="T51" fmla="*/ 194 h 219"/>
              <a:gd name="T52" fmla="*/ 138 w 166"/>
              <a:gd name="T53" fmla="*/ 185 h 219"/>
              <a:gd name="T54" fmla="*/ 148 w 166"/>
              <a:gd name="T55" fmla="*/ 169 h 219"/>
              <a:gd name="T56" fmla="*/ 151 w 166"/>
              <a:gd name="T57" fmla="*/ 150 h 219"/>
              <a:gd name="T58" fmla="*/ 151 w 166"/>
              <a:gd name="T59" fmla="*/ 53 h 219"/>
              <a:gd name="T60" fmla="*/ 143 w 166"/>
              <a:gd name="T61" fmla="*/ 53 h 219"/>
              <a:gd name="T62" fmla="*/ 143 w 166"/>
              <a:gd name="T63" fmla="*/ 99 h 219"/>
              <a:gd name="T64" fmla="*/ 123 w 166"/>
              <a:gd name="T65" fmla="*/ 99 h 219"/>
              <a:gd name="T66" fmla="*/ 123 w 166"/>
              <a:gd name="T67" fmla="*/ 34 h 219"/>
              <a:gd name="T68" fmla="*/ 115 w 166"/>
              <a:gd name="T69" fmla="*/ 34 h 219"/>
              <a:gd name="T70" fmla="*/ 115 w 166"/>
              <a:gd name="T71" fmla="*/ 34 h 219"/>
              <a:gd name="T72" fmla="*/ 115 w 166"/>
              <a:gd name="T73" fmla="*/ 99 h 219"/>
              <a:gd name="T74" fmla="*/ 96 w 166"/>
              <a:gd name="T75" fmla="*/ 99 h 219"/>
              <a:gd name="T76" fmla="*/ 96 w 166"/>
              <a:gd name="T77" fmla="*/ 24 h 219"/>
              <a:gd name="T78" fmla="*/ 88 w 166"/>
              <a:gd name="T79" fmla="*/ 24 h 219"/>
              <a:gd name="T80" fmla="*/ 88 w 166"/>
              <a:gd name="T81" fmla="*/ 99 h 219"/>
              <a:gd name="T82" fmla="*/ 68 w 166"/>
              <a:gd name="T83" fmla="*/ 99 h 219"/>
              <a:gd name="T84" fmla="*/ 68 w 166"/>
              <a:gd name="T85" fmla="*/ 35 h 219"/>
              <a:gd name="T86" fmla="*/ 60 w 166"/>
              <a:gd name="T87" fmla="*/ 35 h 219"/>
              <a:gd name="T88" fmla="*/ 60 w 166"/>
              <a:gd name="T89" fmla="*/ 125 h 219"/>
              <a:gd name="T90" fmla="*/ 41 w 166"/>
              <a:gd name="T91" fmla="*/ 130 h 219"/>
              <a:gd name="T92" fmla="*/ 31 w 166"/>
              <a:gd name="T93" fmla="*/ 112 h 219"/>
              <a:gd name="T94" fmla="*/ 20 w 166"/>
              <a:gd name="T95" fmla="*/ 117 h 219"/>
              <a:gd name="T96" fmla="*/ 33 w 166"/>
              <a:gd name="T97" fmla="*/ 140 h 219"/>
              <a:gd name="T98" fmla="*/ 33 w 166"/>
              <a:gd name="T99" fmla="*/ 140 h 219"/>
              <a:gd name="T100" fmla="*/ 55 w 166"/>
              <a:gd name="T101" fmla="*/ 178 h 219"/>
              <a:gd name="T102" fmla="*/ 63 w 166"/>
              <a:gd name="T103" fmla="*/ 189 h 219"/>
              <a:gd name="T104" fmla="*/ 95 w 166"/>
              <a:gd name="T105" fmla="*/ 203 h 219"/>
              <a:gd name="T106" fmla="*/ 128 w 166"/>
              <a:gd name="T107" fmla="*/ 19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6" h="219">
                <a:moveTo>
                  <a:pt x="149" y="196"/>
                </a:moveTo>
                <a:cubicBezTo>
                  <a:pt x="145" y="200"/>
                  <a:pt x="141" y="204"/>
                  <a:pt x="136" y="207"/>
                </a:cubicBezTo>
                <a:cubicBezTo>
                  <a:pt x="123" y="216"/>
                  <a:pt x="108" y="219"/>
                  <a:pt x="93" y="218"/>
                </a:cubicBezTo>
                <a:cubicBezTo>
                  <a:pt x="79" y="217"/>
                  <a:pt x="65" y="211"/>
                  <a:pt x="53" y="200"/>
                </a:cubicBezTo>
                <a:cubicBezTo>
                  <a:pt x="53" y="200"/>
                  <a:pt x="53" y="200"/>
                  <a:pt x="53" y="200"/>
                </a:cubicBezTo>
                <a:cubicBezTo>
                  <a:pt x="53" y="200"/>
                  <a:pt x="53" y="200"/>
                  <a:pt x="53" y="200"/>
                </a:cubicBezTo>
                <a:cubicBezTo>
                  <a:pt x="49" y="196"/>
                  <a:pt x="45" y="191"/>
                  <a:pt x="42" y="186"/>
                </a:cubicBezTo>
                <a:cubicBezTo>
                  <a:pt x="20" y="148"/>
                  <a:pt x="20" y="148"/>
                  <a:pt x="20" y="148"/>
                </a:cubicBezTo>
                <a:cubicBezTo>
                  <a:pt x="20" y="147"/>
                  <a:pt x="20" y="147"/>
                  <a:pt x="20" y="147"/>
                </a:cubicBezTo>
                <a:cubicBezTo>
                  <a:pt x="7" y="125"/>
                  <a:pt x="7" y="125"/>
                  <a:pt x="7" y="125"/>
                </a:cubicBezTo>
                <a:cubicBezTo>
                  <a:pt x="0" y="111"/>
                  <a:pt x="8" y="95"/>
                  <a:pt x="23" y="93"/>
                </a:cubicBezTo>
                <a:cubicBezTo>
                  <a:pt x="29" y="93"/>
                  <a:pt x="37" y="95"/>
                  <a:pt x="43" y="103"/>
                </a:cubicBezTo>
                <a:cubicBezTo>
                  <a:pt x="43" y="103"/>
                  <a:pt x="43" y="104"/>
                  <a:pt x="43" y="104"/>
                </a:cubicBezTo>
                <a:cubicBezTo>
                  <a:pt x="45" y="107"/>
                  <a:pt x="45" y="107"/>
                  <a:pt x="45" y="107"/>
                </a:cubicBezTo>
                <a:cubicBezTo>
                  <a:pt x="45" y="35"/>
                  <a:pt x="45" y="35"/>
                  <a:pt x="45" y="35"/>
                </a:cubicBezTo>
                <a:cubicBezTo>
                  <a:pt x="45" y="19"/>
                  <a:pt x="61" y="11"/>
                  <a:pt x="74" y="18"/>
                </a:cubicBezTo>
                <a:cubicBezTo>
                  <a:pt x="79" y="0"/>
                  <a:pt x="104" y="1"/>
                  <a:pt x="110" y="18"/>
                </a:cubicBezTo>
                <a:cubicBezTo>
                  <a:pt x="122" y="11"/>
                  <a:pt x="138" y="19"/>
                  <a:pt x="138" y="34"/>
                </a:cubicBezTo>
                <a:cubicBezTo>
                  <a:pt x="138" y="35"/>
                  <a:pt x="138" y="35"/>
                  <a:pt x="138" y="35"/>
                </a:cubicBezTo>
                <a:cubicBezTo>
                  <a:pt x="139" y="35"/>
                  <a:pt x="139" y="35"/>
                  <a:pt x="139" y="35"/>
                </a:cubicBezTo>
                <a:cubicBezTo>
                  <a:pt x="152" y="30"/>
                  <a:pt x="166" y="38"/>
                  <a:pt x="166" y="53"/>
                </a:cubicBezTo>
                <a:cubicBezTo>
                  <a:pt x="166" y="150"/>
                  <a:pt x="166" y="150"/>
                  <a:pt x="166" y="150"/>
                </a:cubicBezTo>
                <a:cubicBezTo>
                  <a:pt x="166" y="158"/>
                  <a:pt x="165" y="167"/>
                  <a:pt x="162" y="175"/>
                </a:cubicBezTo>
                <a:cubicBezTo>
                  <a:pt x="159" y="182"/>
                  <a:pt x="155" y="190"/>
                  <a:pt x="149" y="196"/>
                </a:cubicBezTo>
                <a:close/>
                <a:moveTo>
                  <a:pt x="128" y="194"/>
                </a:moveTo>
                <a:cubicBezTo>
                  <a:pt x="128" y="194"/>
                  <a:pt x="128" y="194"/>
                  <a:pt x="128" y="194"/>
                </a:cubicBezTo>
                <a:cubicBezTo>
                  <a:pt x="132" y="192"/>
                  <a:pt x="135" y="189"/>
                  <a:pt x="138" y="185"/>
                </a:cubicBezTo>
                <a:cubicBezTo>
                  <a:pt x="142" y="181"/>
                  <a:pt x="146" y="175"/>
                  <a:pt x="148" y="169"/>
                </a:cubicBezTo>
                <a:cubicBezTo>
                  <a:pt x="150" y="163"/>
                  <a:pt x="151" y="157"/>
                  <a:pt x="151" y="150"/>
                </a:cubicBezTo>
                <a:cubicBezTo>
                  <a:pt x="151" y="53"/>
                  <a:pt x="151" y="53"/>
                  <a:pt x="151" y="53"/>
                </a:cubicBezTo>
                <a:cubicBezTo>
                  <a:pt x="151" y="47"/>
                  <a:pt x="143" y="47"/>
                  <a:pt x="143" y="53"/>
                </a:cubicBezTo>
                <a:cubicBezTo>
                  <a:pt x="143" y="99"/>
                  <a:pt x="143" y="99"/>
                  <a:pt x="143" y="99"/>
                </a:cubicBezTo>
                <a:cubicBezTo>
                  <a:pt x="143" y="111"/>
                  <a:pt x="123" y="111"/>
                  <a:pt x="123" y="99"/>
                </a:cubicBezTo>
                <a:cubicBezTo>
                  <a:pt x="123" y="34"/>
                  <a:pt x="123" y="34"/>
                  <a:pt x="123" y="34"/>
                </a:cubicBezTo>
                <a:cubicBezTo>
                  <a:pt x="123" y="29"/>
                  <a:pt x="115" y="29"/>
                  <a:pt x="115" y="34"/>
                </a:cubicBezTo>
                <a:cubicBezTo>
                  <a:pt x="115" y="34"/>
                  <a:pt x="115" y="34"/>
                  <a:pt x="115" y="34"/>
                </a:cubicBezTo>
                <a:cubicBezTo>
                  <a:pt x="115" y="99"/>
                  <a:pt x="115" y="99"/>
                  <a:pt x="115" y="99"/>
                </a:cubicBezTo>
                <a:cubicBezTo>
                  <a:pt x="115" y="111"/>
                  <a:pt x="96" y="111"/>
                  <a:pt x="96" y="99"/>
                </a:cubicBezTo>
                <a:cubicBezTo>
                  <a:pt x="96" y="24"/>
                  <a:pt x="96" y="24"/>
                  <a:pt x="96" y="24"/>
                </a:cubicBezTo>
                <a:cubicBezTo>
                  <a:pt x="96" y="18"/>
                  <a:pt x="88" y="19"/>
                  <a:pt x="88" y="24"/>
                </a:cubicBezTo>
                <a:cubicBezTo>
                  <a:pt x="88" y="99"/>
                  <a:pt x="88" y="99"/>
                  <a:pt x="88" y="99"/>
                </a:cubicBezTo>
                <a:cubicBezTo>
                  <a:pt x="88" y="111"/>
                  <a:pt x="68" y="111"/>
                  <a:pt x="68" y="99"/>
                </a:cubicBezTo>
                <a:cubicBezTo>
                  <a:pt x="68" y="35"/>
                  <a:pt x="68" y="35"/>
                  <a:pt x="68" y="35"/>
                </a:cubicBezTo>
                <a:cubicBezTo>
                  <a:pt x="68" y="29"/>
                  <a:pt x="60" y="29"/>
                  <a:pt x="60" y="35"/>
                </a:cubicBezTo>
                <a:cubicBezTo>
                  <a:pt x="60" y="125"/>
                  <a:pt x="60" y="125"/>
                  <a:pt x="60" y="125"/>
                </a:cubicBezTo>
                <a:cubicBezTo>
                  <a:pt x="60" y="135"/>
                  <a:pt x="46" y="139"/>
                  <a:pt x="41" y="130"/>
                </a:cubicBezTo>
                <a:cubicBezTo>
                  <a:pt x="31" y="112"/>
                  <a:pt x="31" y="112"/>
                  <a:pt x="31" y="112"/>
                </a:cubicBezTo>
                <a:cubicBezTo>
                  <a:pt x="26" y="106"/>
                  <a:pt x="16" y="110"/>
                  <a:pt x="20" y="117"/>
                </a:cubicBezTo>
                <a:cubicBezTo>
                  <a:pt x="33" y="140"/>
                  <a:pt x="33" y="140"/>
                  <a:pt x="33" y="140"/>
                </a:cubicBezTo>
                <a:cubicBezTo>
                  <a:pt x="33" y="140"/>
                  <a:pt x="33" y="140"/>
                  <a:pt x="33" y="140"/>
                </a:cubicBezTo>
                <a:cubicBezTo>
                  <a:pt x="55" y="178"/>
                  <a:pt x="55" y="178"/>
                  <a:pt x="55" y="178"/>
                </a:cubicBezTo>
                <a:cubicBezTo>
                  <a:pt x="57" y="182"/>
                  <a:pt x="60" y="186"/>
                  <a:pt x="63" y="189"/>
                </a:cubicBezTo>
                <a:cubicBezTo>
                  <a:pt x="72" y="197"/>
                  <a:pt x="83" y="202"/>
                  <a:pt x="95" y="203"/>
                </a:cubicBezTo>
                <a:cubicBezTo>
                  <a:pt x="106" y="204"/>
                  <a:pt x="118" y="201"/>
                  <a:pt x="128" y="19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1" name="Freeform 13"/>
          <p:cNvSpPr>
            <a:spLocks noEditPoints="1"/>
          </p:cNvSpPr>
          <p:nvPr/>
        </p:nvSpPr>
        <p:spPr bwMode="auto">
          <a:xfrm>
            <a:off x="2784854" y="3470618"/>
            <a:ext cx="235234" cy="219413"/>
          </a:xfrm>
          <a:custGeom>
            <a:avLst/>
            <a:gdLst>
              <a:gd name="T0" fmla="*/ 70 w 192"/>
              <a:gd name="T1" fmla="*/ 76 h 179"/>
              <a:gd name="T2" fmla="*/ 70 w 192"/>
              <a:gd name="T3" fmla="*/ 97 h 179"/>
              <a:gd name="T4" fmla="*/ 50 w 192"/>
              <a:gd name="T5" fmla="*/ 97 h 179"/>
              <a:gd name="T6" fmla="*/ 50 w 192"/>
              <a:gd name="T7" fmla="*/ 76 h 179"/>
              <a:gd name="T8" fmla="*/ 96 w 192"/>
              <a:gd name="T9" fmla="*/ 0 h 179"/>
              <a:gd name="T10" fmla="*/ 163 w 192"/>
              <a:gd name="T11" fmla="*/ 25 h 179"/>
              <a:gd name="T12" fmla="*/ 163 w 192"/>
              <a:gd name="T13" fmla="*/ 148 h 179"/>
              <a:gd name="T14" fmla="*/ 73 w 192"/>
              <a:gd name="T15" fmla="*/ 170 h 179"/>
              <a:gd name="T16" fmla="*/ 31 w 192"/>
              <a:gd name="T17" fmla="*/ 177 h 179"/>
              <a:gd name="T18" fmla="*/ 24 w 192"/>
              <a:gd name="T19" fmla="*/ 179 h 179"/>
              <a:gd name="T20" fmla="*/ 13 w 192"/>
              <a:gd name="T21" fmla="*/ 170 h 179"/>
              <a:gd name="T22" fmla="*/ 13 w 192"/>
              <a:gd name="T23" fmla="*/ 162 h 179"/>
              <a:gd name="T24" fmla="*/ 5 w 192"/>
              <a:gd name="T25" fmla="*/ 115 h 179"/>
              <a:gd name="T26" fmla="*/ 28 w 192"/>
              <a:gd name="T27" fmla="*/ 25 h 179"/>
              <a:gd name="T28" fmla="*/ 153 w 192"/>
              <a:gd name="T29" fmla="*/ 37 h 179"/>
              <a:gd name="T30" fmla="*/ 96 w 192"/>
              <a:gd name="T31" fmla="*/ 16 h 179"/>
              <a:gd name="T32" fmla="*/ 14 w 192"/>
              <a:gd name="T33" fmla="*/ 86 h 179"/>
              <a:gd name="T34" fmla="*/ 31 w 192"/>
              <a:gd name="T35" fmla="*/ 130 h 179"/>
              <a:gd name="T36" fmla="*/ 28 w 192"/>
              <a:gd name="T37" fmla="*/ 162 h 179"/>
              <a:gd name="T38" fmla="*/ 57 w 192"/>
              <a:gd name="T39" fmla="*/ 149 h 179"/>
              <a:gd name="T40" fmla="*/ 96 w 192"/>
              <a:gd name="T41" fmla="*/ 157 h 179"/>
              <a:gd name="T42" fmla="*/ 177 w 192"/>
              <a:gd name="T43" fmla="*/ 86 h 179"/>
              <a:gd name="T44" fmla="*/ 64 w 192"/>
              <a:gd name="T45" fmla="*/ 83 h 179"/>
              <a:gd name="T46" fmla="*/ 60 w 192"/>
              <a:gd name="T47" fmla="*/ 81 h 179"/>
              <a:gd name="T48" fmla="*/ 55 w 192"/>
              <a:gd name="T49" fmla="*/ 86 h 179"/>
              <a:gd name="T50" fmla="*/ 60 w 192"/>
              <a:gd name="T51" fmla="*/ 92 h 179"/>
              <a:gd name="T52" fmla="*/ 65 w 192"/>
              <a:gd name="T53" fmla="*/ 86 h 179"/>
              <a:gd name="T54" fmla="*/ 96 w 192"/>
              <a:gd name="T55" fmla="*/ 72 h 179"/>
              <a:gd name="T56" fmla="*/ 105 w 192"/>
              <a:gd name="T57" fmla="*/ 76 h 179"/>
              <a:gd name="T58" fmla="*/ 105 w 192"/>
              <a:gd name="T59" fmla="*/ 97 h 179"/>
              <a:gd name="T60" fmla="*/ 86 w 192"/>
              <a:gd name="T61" fmla="*/ 97 h 179"/>
              <a:gd name="T62" fmla="*/ 86 w 192"/>
              <a:gd name="T63" fmla="*/ 76 h 179"/>
              <a:gd name="T64" fmla="*/ 99 w 192"/>
              <a:gd name="T65" fmla="*/ 83 h 179"/>
              <a:gd name="T66" fmla="*/ 96 w 192"/>
              <a:gd name="T67" fmla="*/ 81 h 179"/>
              <a:gd name="T68" fmla="*/ 90 w 192"/>
              <a:gd name="T69" fmla="*/ 86 h 179"/>
              <a:gd name="T70" fmla="*/ 96 w 192"/>
              <a:gd name="T71" fmla="*/ 92 h 179"/>
              <a:gd name="T72" fmla="*/ 101 w 192"/>
              <a:gd name="T73" fmla="*/ 86 h 179"/>
              <a:gd name="T74" fmla="*/ 131 w 192"/>
              <a:gd name="T75" fmla="*/ 72 h 179"/>
              <a:gd name="T76" fmla="*/ 141 w 192"/>
              <a:gd name="T77" fmla="*/ 76 h 179"/>
              <a:gd name="T78" fmla="*/ 141 w 192"/>
              <a:gd name="T79" fmla="*/ 97 h 179"/>
              <a:gd name="T80" fmla="*/ 121 w 192"/>
              <a:gd name="T81" fmla="*/ 97 h 179"/>
              <a:gd name="T82" fmla="*/ 121 w 192"/>
              <a:gd name="T83" fmla="*/ 76 h 179"/>
              <a:gd name="T84" fmla="*/ 135 w 192"/>
              <a:gd name="T85" fmla="*/ 83 h 179"/>
              <a:gd name="T86" fmla="*/ 131 w 192"/>
              <a:gd name="T87" fmla="*/ 81 h 179"/>
              <a:gd name="T88" fmla="*/ 126 w 192"/>
              <a:gd name="T89" fmla="*/ 86 h 179"/>
              <a:gd name="T90" fmla="*/ 131 w 192"/>
              <a:gd name="T91" fmla="*/ 92 h 179"/>
              <a:gd name="T92" fmla="*/ 136 w 192"/>
              <a:gd name="T93" fmla="*/ 8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79">
                <a:moveTo>
                  <a:pt x="60" y="72"/>
                </a:moveTo>
                <a:cubicBezTo>
                  <a:pt x="64" y="72"/>
                  <a:pt x="67" y="74"/>
                  <a:pt x="70" y="76"/>
                </a:cubicBezTo>
                <a:cubicBezTo>
                  <a:pt x="73" y="79"/>
                  <a:pt x="74" y="82"/>
                  <a:pt x="74" y="86"/>
                </a:cubicBezTo>
                <a:cubicBezTo>
                  <a:pt x="74" y="90"/>
                  <a:pt x="73" y="94"/>
                  <a:pt x="70" y="97"/>
                </a:cubicBezTo>
                <a:cubicBezTo>
                  <a:pt x="67" y="99"/>
                  <a:pt x="64" y="101"/>
                  <a:pt x="60" y="101"/>
                </a:cubicBezTo>
                <a:cubicBezTo>
                  <a:pt x="56" y="101"/>
                  <a:pt x="53" y="99"/>
                  <a:pt x="50" y="97"/>
                </a:cubicBezTo>
                <a:cubicBezTo>
                  <a:pt x="48" y="94"/>
                  <a:pt x="46" y="90"/>
                  <a:pt x="46" y="86"/>
                </a:cubicBezTo>
                <a:cubicBezTo>
                  <a:pt x="46" y="82"/>
                  <a:pt x="48" y="79"/>
                  <a:pt x="50" y="76"/>
                </a:cubicBezTo>
                <a:cubicBezTo>
                  <a:pt x="53" y="74"/>
                  <a:pt x="56" y="72"/>
                  <a:pt x="60" y="72"/>
                </a:cubicBezTo>
                <a:close/>
                <a:moveTo>
                  <a:pt x="96" y="0"/>
                </a:moveTo>
                <a:cubicBezTo>
                  <a:pt x="96" y="0"/>
                  <a:pt x="96" y="0"/>
                  <a:pt x="96" y="0"/>
                </a:cubicBezTo>
                <a:cubicBezTo>
                  <a:pt x="122" y="0"/>
                  <a:pt x="146" y="10"/>
                  <a:pt x="163" y="25"/>
                </a:cubicBezTo>
                <a:cubicBezTo>
                  <a:pt x="181" y="41"/>
                  <a:pt x="192" y="62"/>
                  <a:pt x="192" y="86"/>
                </a:cubicBezTo>
                <a:cubicBezTo>
                  <a:pt x="192" y="110"/>
                  <a:pt x="181" y="132"/>
                  <a:pt x="163" y="148"/>
                </a:cubicBezTo>
                <a:cubicBezTo>
                  <a:pt x="146" y="163"/>
                  <a:pt x="122" y="172"/>
                  <a:pt x="96" y="172"/>
                </a:cubicBezTo>
                <a:cubicBezTo>
                  <a:pt x="88" y="172"/>
                  <a:pt x="80" y="172"/>
                  <a:pt x="73" y="170"/>
                </a:cubicBezTo>
                <a:cubicBezTo>
                  <a:pt x="66" y="169"/>
                  <a:pt x="60" y="167"/>
                  <a:pt x="54" y="164"/>
                </a:cubicBezTo>
                <a:cubicBezTo>
                  <a:pt x="31" y="177"/>
                  <a:pt x="31" y="177"/>
                  <a:pt x="31" y="177"/>
                </a:cubicBezTo>
                <a:cubicBezTo>
                  <a:pt x="29" y="178"/>
                  <a:pt x="27" y="179"/>
                  <a:pt x="24" y="179"/>
                </a:cubicBezTo>
                <a:cubicBezTo>
                  <a:pt x="24" y="179"/>
                  <a:pt x="24" y="179"/>
                  <a:pt x="24" y="179"/>
                </a:cubicBezTo>
                <a:cubicBezTo>
                  <a:pt x="22" y="178"/>
                  <a:pt x="19" y="177"/>
                  <a:pt x="17" y="176"/>
                </a:cubicBezTo>
                <a:cubicBezTo>
                  <a:pt x="15" y="174"/>
                  <a:pt x="14" y="172"/>
                  <a:pt x="13" y="170"/>
                </a:cubicBezTo>
                <a:cubicBezTo>
                  <a:pt x="13" y="170"/>
                  <a:pt x="13" y="170"/>
                  <a:pt x="13" y="170"/>
                </a:cubicBezTo>
                <a:cubicBezTo>
                  <a:pt x="12" y="167"/>
                  <a:pt x="12" y="165"/>
                  <a:pt x="13" y="162"/>
                </a:cubicBezTo>
                <a:cubicBezTo>
                  <a:pt x="18" y="137"/>
                  <a:pt x="18" y="137"/>
                  <a:pt x="18" y="137"/>
                </a:cubicBezTo>
                <a:cubicBezTo>
                  <a:pt x="13" y="131"/>
                  <a:pt x="8" y="123"/>
                  <a:pt x="5" y="115"/>
                </a:cubicBezTo>
                <a:cubicBezTo>
                  <a:pt x="2" y="106"/>
                  <a:pt x="0" y="96"/>
                  <a:pt x="0" y="86"/>
                </a:cubicBezTo>
                <a:cubicBezTo>
                  <a:pt x="0" y="62"/>
                  <a:pt x="10" y="41"/>
                  <a:pt x="28" y="25"/>
                </a:cubicBezTo>
                <a:cubicBezTo>
                  <a:pt x="45" y="10"/>
                  <a:pt x="69" y="0"/>
                  <a:pt x="96" y="0"/>
                </a:cubicBezTo>
                <a:close/>
                <a:moveTo>
                  <a:pt x="153" y="37"/>
                </a:moveTo>
                <a:cubicBezTo>
                  <a:pt x="153" y="37"/>
                  <a:pt x="153" y="37"/>
                  <a:pt x="153" y="37"/>
                </a:cubicBezTo>
                <a:cubicBezTo>
                  <a:pt x="139" y="24"/>
                  <a:pt x="118" y="16"/>
                  <a:pt x="96" y="16"/>
                </a:cubicBezTo>
                <a:cubicBezTo>
                  <a:pt x="73" y="16"/>
                  <a:pt x="52" y="24"/>
                  <a:pt x="38" y="37"/>
                </a:cubicBezTo>
                <a:cubicBezTo>
                  <a:pt x="23" y="49"/>
                  <a:pt x="14" y="67"/>
                  <a:pt x="14" y="86"/>
                </a:cubicBezTo>
                <a:cubicBezTo>
                  <a:pt x="14" y="94"/>
                  <a:pt x="16" y="102"/>
                  <a:pt x="19" y="109"/>
                </a:cubicBezTo>
                <a:cubicBezTo>
                  <a:pt x="22" y="117"/>
                  <a:pt x="26" y="124"/>
                  <a:pt x="31" y="130"/>
                </a:cubicBezTo>
                <a:cubicBezTo>
                  <a:pt x="33" y="131"/>
                  <a:pt x="34" y="134"/>
                  <a:pt x="33" y="137"/>
                </a:cubicBezTo>
                <a:cubicBezTo>
                  <a:pt x="28" y="162"/>
                  <a:pt x="28" y="162"/>
                  <a:pt x="28" y="162"/>
                </a:cubicBezTo>
                <a:cubicBezTo>
                  <a:pt x="51" y="149"/>
                  <a:pt x="51" y="149"/>
                  <a:pt x="51" y="149"/>
                </a:cubicBezTo>
                <a:cubicBezTo>
                  <a:pt x="53" y="148"/>
                  <a:pt x="55" y="148"/>
                  <a:pt x="57" y="149"/>
                </a:cubicBezTo>
                <a:cubicBezTo>
                  <a:pt x="63" y="152"/>
                  <a:pt x="69" y="154"/>
                  <a:pt x="76" y="155"/>
                </a:cubicBezTo>
                <a:cubicBezTo>
                  <a:pt x="82" y="157"/>
                  <a:pt x="89" y="157"/>
                  <a:pt x="96" y="157"/>
                </a:cubicBezTo>
                <a:cubicBezTo>
                  <a:pt x="118" y="157"/>
                  <a:pt x="139" y="149"/>
                  <a:pt x="153" y="136"/>
                </a:cubicBezTo>
                <a:cubicBezTo>
                  <a:pt x="168" y="123"/>
                  <a:pt x="177" y="106"/>
                  <a:pt x="177" y="86"/>
                </a:cubicBezTo>
                <a:cubicBezTo>
                  <a:pt x="177" y="67"/>
                  <a:pt x="168" y="49"/>
                  <a:pt x="153" y="37"/>
                </a:cubicBezTo>
                <a:close/>
                <a:moveTo>
                  <a:pt x="64" y="83"/>
                </a:moveTo>
                <a:cubicBezTo>
                  <a:pt x="64" y="83"/>
                  <a:pt x="64" y="83"/>
                  <a:pt x="64" y="83"/>
                </a:cubicBezTo>
                <a:cubicBezTo>
                  <a:pt x="63" y="82"/>
                  <a:pt x="62" y="81"/>
                  <a:pt x="60" y="81"/>
                </a:cubicBezTo>
                <a:cubicBezTo>
                  <a:pt x="59" y="81"/>
                  <a:pt x="57" y="82"/>
                  <a:pt x="56" y="83"/>
                </a:cubicBezTo>
                <a:cubicBezTo>
                  <a:pt x="56" y="84"/>
                  <a:pt x="55" y="85"/>
                  <a:pt x="55" y="86"/>
                </a:cubicBezTo>
                <a:cubicBezTo>
                  <a:pt x="55" y="88"/>
                  <a:pt x="56" y="89"/>
                  <a:pt x="56" y="90"/>
                </a:cubicBezTo>
                <a:cubicBezTo>
                  <a:pt x="57" y="91"/>
                  <a:pt x="59" y="92"/>
                  <a:pt x="60" y="92"/>
                </a:cubicBezTo>
                <a:cubicBezTo>
                  <a:pt x="62" y="92"/>
                  <a:pt x="63" y="91"/>
                  <a:pt x="64" y="90"/>
                </a:cubicBezTo>
                <a:cubicBezTo>
                  <a:pt x="65" y="89"/>
                  <a:pt x="65" y="88"/>
                  <a:pt x="65" y="86"/>
                </a:cubicBezTo>
                <a:cubicBezTo>
                  <a:pt x="65" y="85"/>
                  <a:pt x="65" y="84"/>
                  <a:pt x="64" y="83"/>
                </a:cubicBezTo>
                <a:close/>
                <a:moveTo>
                  <a:pt x="96" y="72"/>
                </a:moveTo>
                <a:cubicBezTo>
                  <a:pt x="96" y="72"/>
                  <a:pt x="96" y="72"/>
                  <a:pt x="96" y="72"/>
                </a:cubicBezTo>
                <a:cubicBezTo>
                  <a:pt x="99" y="72"/>
                  <a:pt x="103" y="74"/>
                  <a:pt x="105" y="76"/>
                </a:cubicBezTo>
                <a:cubicBezTo>
                  <a:pt x="108" y="79"/>
                  <a:pt x="110" y="82"/>
                  <a:pt x="110" y="86"/>
                </a:cubicBezTo>
                <a:cubicBezTo>
                  <a:pt x="110" y="90"/>
                  <a:pt x="108" y="94"/>
                  <a:pt x="105" y="97"/>
                </a:cubicBezTo>
                <a:cubicBezTo>
                  <a:pt x="103" y="99"/>
                  <a:pt x="99" y="101"/>
                  <a:pt x="96" y="101"/>
                </a:cubicBezTo>
                <a:cubicBezTo>
                  <a:pt x="92" y="101"/>
                  <a:pt x="88" y="99"/>
                  <a:pt x="86" y="97"/>
                </a:cubicBezTo>
                <a:cubicBezTo>
                  <a:pt x="83" y="94"/>
                  <a:pt x="82" y="90"/>
                  <a:pt x="82" y="86"/>
                </a:cubicBezTo>
                <a:cubicBezTo>
                  <a:pt x="82" y="82"/>
                  <a:pt x="83" y="79"/>
                  <a:pt x="86" y="76"/>
                </a:cubicBezTo>
                <a:cubicBezTo>
                  <a:pt x="88" y="74"/>
                  <a:pt x="92" y="72"/>
                  <a:pt x="96" y="72"/>
                </a:cubicBezTo>
                <a:close/>
                <a:moveTo>
                  <a:pt x="99" y="83"/>
                </a:moveTo>
                <a:cubicBezTo>
                  <a:pt x="99" y="83"/>
                  <a:pt x="99" y="83"/>
                  <a:pt x="99" y="83"/>
                </a:cubicBezTo>
                <a:cubicBezTo>
                  <a:pt x="98" y="82"/>
                  <a:pt x="97" y="81"/>
                  <a:pt x="96" y="81"/>
                </a:cubicBezTo>
                <a:cubicBezTo>
                  <a:pt x="94" y="81"/>
                  <a:pt x="93" y="82"/>
                  <a:pt x="92" y="83"/>
                </a:cubicBezTo>
                <a:cubicBezTo>
                  <a:pt x="91" y="84"/>
                  <a:pt x="90" y="85"/>
                  <a:pt x="90" y="86"/>
                </a:cubicBezTo>
                <a:cubicBezTo>
                  <a:pt x="90" y="88"/>
                  <a:pt x="91" y="89"/>
                  <a:pt x="92" y="90"/>
                </a:cubicBezTo>
                <a:cubicBezTo>
                  <a:pt x="93" y="91"/>
                  <a:pt x="94" y="92"/>
                  <a:pt x="96" y="92"/>
                </a:cubicBezTo>
                <a:cubicBezTo>
                  <a:pt x="97" y="92"/>
                  <a:pt x="98" y="91"/>
                  <a:pt x="99" y="90"/>
                </a:cubicBezTo>
                <a:cubicBezTo>
                  <a:pt x="100" y="89"/>
                  <a:pt x="101" y="88"/>
                  <a:pt x="101" y="86"/>
                </a:cubicBezTo>
                <a:cubicBezTo>
                  <a:pt x="101" y="85"/>
                  <a:pt x="100" y="84"/>
                  <a:pt x="99" y="83"/>
                </a:cubicBezTo>
                <a:close/>
                <a:moveTo>
                  <a:pt x="131" y="72"/>
                </a:moveTo>
                <a:cubicBezTo>
                  <a:pt x="131" y="72"/>
                  <a:pt x="131" y="72"/>
                  <a:pt x="131" y="72"/>
                </a:cubicBezTo>
                <a:cubicBezTo>
                  <a:pt x="135" y="72"/>
                  <a:pt x="138" y="74"/>
                  <a:pt x="141" y="76"/>
                </a:cubicBezTo>
                <a:cubicBezTo>
                  <a:pt x="143" y="79"/>
                  <a:pt x="145" y="82"/>
                  <a:pt x="145" y="86"/>
                </a:cubicBezTo>
                <a:cubicBezTo>
                  <a:pt x="145" y="90"/>
                  <a:pt x="143" y="94"/>
                  <a:pt x="141" y="97"/>
                </a:cubicBezTo>
                <a:cubicBezTo>
                  <a:pt x="138" y="99"/>
                  <a:pt x="135" y="101"/>
                  <a:pt x="131" y="101"/>
                </a:cubicBezTo>
                <a:cubicBezTo>
                  <a:pt x="127" y="101"/>
                  <a:pt x="124" y="99"/>
                  <a:pt x="121" y="97"/>
                </a:cubicBezTo>
                <a:cubicBezTo>
                  <a:pt x="119" y="94"/>
                  <a:pt x="117" y="90"/>
                  <a:pt x="117" y="86"/>
                </a:cubicBezTo>
                <a:cubicBezTo>
                  <a:pt x="117" y="82"/>
                  <a:pt x="119" y="79"/>
                  <a:pt x="121" y="76"/>
                </a:cubicBezTo>
                <a:cubicBezTo>
                  <a:pt x="124" y="74"/>
                  <a:pt x="127" y="72"/>
                  <a:pt x="131" y="72"/>
                </a:cubicBezTo>
                <a:close/>
                <a:moveTo>
                  <a:pt x="135" y="83"/>
                </a:moveTo>
                <a:cubicBezTo>
                  <a:pt x="135" y="83"/>
                  <a:pt x="135" y="83"/>
                  <a:pt x="135" y="83"/>
                </a:cubicBezTo>
                <a:cubicBezTo>
                  <a:pt x="134" y="82"/>
                  <a:pt x="132" y="81"/>
                  <a:pt x="131" y="81"/>
                </a:cubicBezTo>
                <a:cubicBezTo>
                  <a:pt x="130" y="81"/>
                  <a:pt x="128" y="82"/>
                  <a:pt x="127" y="83"/>
                </a:cubicBezTo>
                <a:cubicBezTo>
                  <a:pt x="126" y="84"/>
                  <a:pt x="126" y="85"/>
                  <a:pt x="126" y="86"/>
                </a:cubicBezTo>
                <a:cubicBezTo>
                  <a:pt x="126" y="88"/>
                  <a:pt x="126" y="89"/>
                  <a:pt x="127" y="90"/>
                </a:cubicBezTo>
                <a:cubicBezTo>
                  <a:pt x="128" y="91"/>
                  <a:pt x="130" y="92"/>
                  <a:pt x="131" y="92"/>
                </a:cubicBezTo>
                <a:cubicBezTo>
                  <a:pt x="132" y="92"/>
                  <a:pt x="134" y="91"/>
                  <a:pt x="135" y="90"/>
                </a:cubicBezTo>
                <a:cubicBezTo>
                  <a:pt x="136" y="89"/>
                  <a:pt x="136" y="88"/>
                  <a:pt x="136" y="86"/>
                </a:cubicBezTo>
                <a:cubicBezTo>
                  <a:pt x="136" y="85"/>
                  <a:pt x="136" y="84"/>
                  <a:pt x="135" y="8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2" name="Rectangle 24"/>
          <p:cNvSpPr>
            <a:spLocks noChangeArrowheads="1"/>
          </p:cNvSpPr>
          <p:nvPr/>
        </p:nvSpPr>
        <p:spPr bwMode="auto">
          <a:xfrm>
            <a:off x="788640" y="3257556"/>
            <a:ext cx="1466850" cy="593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smtClean="0">
                <a:solidFill>
                  <a:schemeClr val="bg1">
                    <a:lumMod val="50000"/>
                  </a:schemeClr>
                </a:solidFill>
                <a:latin typeface="微软雅黑" pitchFamily="34" charset="-122"/>
                <a:ea typeface="微软雅黑" pitchFamily="34" charset="-122"/>
              </a:rPr>
              <a:t>填加标题</a:t>
            </a:r>
            <a:endParaRPr lang="zh-CN" altLang="en-US" sz="1200" b="1" dirty="0" smtClean="0">
              <a:solidFill>
                <a:schemeClr val="bg1">
                  <a:lumMod val="50000"/>
                </a:schemeClr>
              </a:solidFill>
            </a:endParaRPr>
          </a:p>
          <a:p>
            <a:pPr algn="ctr" defTabSz="914400">
              <a:lnSpc>
                <a:spcPct val="120000"/>
              </a:lnSpc>
              <a:spcBef>
                <a:spcPts val="300"/>
              </a:spcBef>
              <a:defRPr/>
            </a:pPr>
            <a:r>
              <a:rPr lang="zh-CN" altLang="en-US" sz="800" dirty="0" smtClean="0">
                <a:solidFill>
                  <a:schemeClr val="bg1">
                    <a:lumMod val="50000"/>
                  </a:schemeClr>
                </a:solidFill>
                <a:latin typeface="微软雅黑" pitchFamily="34" charset="-122"/>
                <a:ea typeface="微软雅黑" pitchFamily="34" charset="-122"/>
              </a:rPr>
              <a:t>单击此处添加文本</a:t>
            </a:r>
            <a:endParaRPr lang="en-US" altLang="zh-CN" sz="800" dirty="0" smtClean="0">
              <a:solidFill>
                <a:schemeClr val="bg1">
                  <a:lumMod val="50000"/>
                </a:schemeClr>
              </a:solidFill>
              <a:latin typeface="微软雅黑" pitchFamily="34" charset="-122"/>
              <a:ea typeface="微软雅黑" pitchFamily="34" charset="-122"/>
            </a:endParaRPr>
          </a:p>
          <a:p>
            <a:pPr algn="ctr" defTabSz="914400">
              <a:lnSpc>
                <a:spcPct val="120000"/>
              </a:lnSpc>
              <a:spcBef>
                <a:spcPts val="300"/>
              </a:spcBef>
              <a:defRPr/>
            </a:pPr>
            <a:r>
              <a:rPr lang="zh-CN" altLang="en-US" sz="800" dirty="0" smtClean="0">
                <a:solidFill>
                  <a:schemeClr val="bg1">
                    <a:lumMod val="50000"/>
                  </a:schemeClr>
                </a:solidFill>
                <a:latin typeface="微软雅黑" pitchFamily="34" charset="-122"/>
                <a:ea typeface="微软雅黑" pitchFamily="34" charset="-122"/>
              </a:rPr>
              <a:t>单击此处添加文本</a:t>
            </a:r>
            <a:endParaRPr lang="en-US" altLang="zh-CN" sz="800" dirty="0" smtClean="0">
              <a:solidFill>
                <a:schemeClr val="bg1">
                  <a:lumMod val="50000"/>
                </a:schemeClr>
              </a:solidFill>
              <a:latin typeface="微软雅黑" pitchFamily="34" charset="-122"/>
              <a:ea typeface="微软雅黑" pitchFamily="34" charset="-122"/>
            </a:endParaRPr>
          </a:p>
        </p:txBody>
      </p:sp>
      <p:sp>
        <p:nvSpPr>
          <p:cNvPr id="33" name="Freeform 21"/>
          <p:cNvSpPr>
            <a:spLocks noEditPoints="1"/>
          </p:cNvSpPr>
          <p:nvPr/>
        </p:nvSpPr>
        <p:spPr bwMode="auto">
          <a:xfrm>
            <a:off x="7678865" y="3467967"/>
            <a:ext cx="240302" cy="245718"/>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4"/>
          <p:cNvSpPr>
            <a:spLocks noEditPoints="1"/>
          </p:cNvSpPr>
          <p:nvPr/>
        </p:nvSpPr>
        <p:spPr bwMode="auto">
          <a:xfrm>
            <a:off x="6455818" y="1856751"/>
            <a:ext cx="238125" cy="224899"/>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Rectangle 24"/>
          <p:cNvSpPr>
            <a:spLocks noChangeArrowheads="1"/>
          </p:cNvSpPr>
          <p:nvPr/>
        </p:nvSpPr>
        <p:spPr bwMode="auto">
          <a:xfrm>
            <a:off x="3393182" y="3257556"/>
            <a:ext cx="1466850" cy="593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smtClean="0">
                <a:solidFill>
                  <a:schemeClr val="bg1">
                    <a:lumMod val="50000"/>
                  </a:schemeClr>
                </a:solidFill>
                <a:latin typeface="微软雅黑" pitchFamily="34" charset="-122"/>
                <a:ea typeface="微软雅黑" pitchFamily="34" charset="-122"/>
              </a:rPr>
              <a:t>填加标题</a:t>
            </a:r>
            <a:endParaRPr lang="zh-CN" altLang="en-US" sz="1200" b="1" dirty="0" smtClean="0">
              <a:solidFill>
                <a:schemeClr val="bg1">
                  <a:lumMod val="50000"/>
                </a:schemeClr>
              </a:solidFill>
            </a:endParaRPr>
          </a:p>
          <a:p>
            <a:pPr algn="ctr" defTabSz="914400">
              <a:lnSpc>
                <a:spcPct val="120000"/>
              </a:lnSpc>
              <a:spcBef>
                <a:spcPts val="300"/>
              </a:spcBef>
              <a:defRPr/>
            </a:pPr>
            <a:r>
              <a:rPr lang="zh-CN" altLang="en-US" sz="800" dirty="0" smtClean="0">
                <a:solidFill>
                  <a:schemeClr val="bg1">
                    <a:lumMod val="50000"/>
                  </a:schemeClr>
                </a:solidFill>
                <a:latin typeface="微软雅黑" pitchFamily="34" charset="-122"/>
                <a:ea typeface="微软雅黑" pitchFamily="34" charset="-122"/>
              </a:rPr>
              <a:t>单击此处添加文本</a:t>
            </a:r>
            <a:endParaRPr lang="en-US" altLang="zh-CN" sz="800" dirty="0" smtClean="0">
              <a:solidFill>
                <a:schemeClr val="bg1">
                  <a:lumMod val="50000"/>
                </a:schemeClr>
              </a:solidFill>
              <a:latin typeface="微软雅黑" pitchFamily="34" charset="-122"/>
              <a:ea typeface="微软雅黑" pitchFamily="34" charset="-122"/>
            </a:endParaRPr>
          </a:p>
          <a:p>
            <a:pPr algn="ctr" defTabSz="914400">
              <a:lnSpc>
                <a:spcPct val="120000"/>
              </a:lnSpc>
              <a:spcBef>
                <a:spcPts val="300"/>
              </a:spcBef>
              <a:defRPr/>
            </a:pPr>
            <a:r>
              <a:rPr lang="zh-CN" altLang="en-US" sz="800" dirty="0" smtClean="0">
                <a:solidFill>
                  <a:schemeClr val="bg1">
                    <a:lumMod val="50000"/>
                  </a:schemeClr>
                </a:solidFill>
                <a:latin typeface="微软雅黑" pitchFamily="34" charset="-122"/>
                <a:ea typeface="微软雅黑" pitchFamily="34" charset="-122"/>
              </a:rPr>
              <a:t>单击此处添加文本</a:t>
            </a:r>
            <a:endParaRPr lang="en-US" altLang="zh-CN" sz="800" dirty="0" smtClean="0">
              <a:solidFill>
                <a:schemeClr val="bg1">
                  <a:lumMod val="50000"/>
                </a:schemeClr>
              </a:solidFill>
              <a:latin typeface="微软雅黑" pitchFamily="34" charset="-122"/>
              <a:ea typeface="微软雅黑" pitchFamily="34" charset="-122"/>
            </a:endParaRPr>
          </a:p>
        </p:txBody>
      </p:sp>
      <p:sp>
        <p:nvSpPr>
          <p:cNvPr id="36" name="Rectangle 24"/>
          <p:cNvSpPr>
            <a:spLocks noChangeArrowheads="1"/>
          </p:cNvSpPr>
          <p:nvPr/>
        </p:nvSpPr>
        <p:spPr bwMode="auto">
          <a:xfrm>
            <a:off x="5841454" y="3257556"/>
            <a:ext cx="1466850" cy="593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smtClean="0">
                <a:solidFill>
                  <a:schemeClr val="bg1">
                    <a:lumMod val="50000"/>
                  </a:schemeClr>
                </a:solidFill>
                <a:latin typeface="微软雅黑" pitchFamily="34" charset="-122"/>
                <a:ea typeface="微软雅黑" pitchFamily="34" charset="-122"/>
              </a:rPr>
              <a:t>填加标题</a:t>
            </a:r>
            <a:endParaRPr lang="zh-CN" altLang="en-US" sz="1200" b="1" dirty="0" smtClean="0">
              <a:solidFill>
                <a:schemeClr val="bg1">
                  <a:lumMod val="50000"/>
                </a:schemeClr>
              </a:solidFill>
            </a:endParaRPr>
          </a:p>
          <a:p>
            <a:pPr algn="ctr" defTabSz="914400">
              <a:lnSpc>
                <a:spcPct val="120000"/>
              </a:lnSpc>
              <a:spcBef>
                <a:spcPts val="300"/>
              </a:spcBef>
              <a:defRPr/>
            </a:pPr>
            <a:r>
              <a:rPr lang="zh-CN" altLang="en-US" sz="800" dirty="0" smtClean="0">
                <a:solidFill>
                  <a:schemeClr val="bg1">
                    <a:lumMod val="50000"/>
                  </a:schemeClr>
                </a:solidFill>
                <a:latin typeface="微软雅黑" pitchFamily="34" charset="-122"/>
                <a:ea typeface="微软雅黑" pitchFamily="34" charset="-122"/>
              </a:rPr>
              <a:t>单击此处添加文本</a:t>
            </a:r>
            <a:endParaRPr lang="en-US" altLang="zh-CN" sz="800" dirty="0" smtClean="0">
              <a:solidFill>
                <a:schemeClr val="bg1">
                  <a:lumMod val="50000"/>
                </a:schemeClr>
              </a:solidFill>
              <a:latin typeface="微软雅黑" pitchFamily="34" charset="-122"/>
              <a:ea typeface="微软雅黑" pitchFamily="34" charset="-122"/>
            </a:endParaRPr>
          </a:p>
          <a:p>
            <a:pPr algn="ctr" defTabSz="914400">
              <a:lnSpc>
                <a:spcPct val="120000"/>
              </a:lnSpc>
              <a:spcBef>
                <a:spcPts val="300"/>
              </a:spcBef>
              <a:defRPr/>
            </a:pPr>
            <a:r>
              <a:rPr lang="zh-CN" altLang="en-US" sz="800" dirty="0" smtClean="0">
                <a:solidFill>
                  <a:schemeClr val="bg1">
                    <a:lumMod val="50000"/>
                  </a:schemeClr>
                </a:solidFill>
                <a:latin typeface="微软雅黑" pitchFamily="34" charset="-122"/>
                <a:ea typeface="微软雅黑" pitchFamily="34" charset="-122"/>
              </a:rPr>
              <a:t>单击此处添加文本</a:t>
            </a:r>
            <a:endParaRPr lang="en-US" altLang="zh-CN" sz="800" dirty="0" smtClean="0">
              <a:solidFill>
                <a:schemeClr val="bg1">
                  <a:lumMod val="50000"/>
                </a:schemeClr>
              </a:solidFill>
              <a:latin typeface="微软雅黑" pitchFamily="34" charset="-122"/>
              <a:ea typeface="微软雅黑" pitchFamily="34" charset="-122"/>
            </a:endParaRPr>
          </a:p>
        </p:txBody>
      </p:sp>
      <p:sp>
        <p:nvSpPr>
          <p:cNvPr id="37" name="Rectangle 24"/>
          <p:cNvSpPr>
            <a:spLocks noChangeArrowheads="1"/>
          </p:cNvSpPr>
          <p:nvPr/>
        </p:nvSpPr>
        <p:spPr bwMode="auto">
          <a:xfrm>
            <a:off x="2169047" y="1635928"/>
            <a:ext cx="1466850" cy="593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smtClean="0">
                <a:solidFill>
                  <a:schemeClr val="bg1">
                    <a:lumMod val="50000"/>
                  </a:schemeClr>
                </a:solidFill>
                <a:latin typeface="微软雅黑" pitchFamily="34" charset="-122"/>
                <a:ea typeface="微软雅黑" pitchFamily="34" charset="-122"/>
              </a:rPr>
              <a:t>填加标题</a:t>
            </a:r>
            <a:endParaRPr lang="zh-CN" altLang="en-US" sz="1200" b="1" dirty="0" smtClean="0">
              <a:solidFill>
                <a:schemeClr val="bg1">
                  <a:lumMod val="50000"/>
                </a:schemeClr>
              </a:solidFill>
            </a:endParaRPr>
          </a:p>
          <a:p>
            <a:pPr algn="ctr" defTabSz="914400">
              <a:lnSpc>
                <a:spcPct val="120000"/>
              </a:lnSpc>
              <a:spcBef>
                <a:spcPts val="300"/>
              </a:spcBef>
              <a:defRPr/>
            </a:pPr>
            <a:r>
              <a:rPr lang="zh-CN" altLang="en-US" sz="800" dirty="0" smtClean="0">
                <a:solidFill>
                  <a:schemeClr val="bg1">
                    <a:lumMod val="50000"/>
                  </a:schemeClr>
                </a:solidFill>
                <a:latin typeface="微软雅黑" pitchFamily="34" charset="-122"/>
                <a:ea typeface="微软雅黑" pitchFamily="34" charset="-122"/>
              </a:rPr>
              <a:t>单击此处添加文本</a:t>
            </a:r>
            <a:endParaRPr lang="en-US" altLang="zh-CN" sz="800" dirty="0" smtClean="0">
              <a:solidFill>
                <a:schemeClr val="bg1">
                  <a:lumMod val="50000"/>
                </a:schemeClr>
              </a:solidFill>
              <a:latin typeface="微软雅黑" pitchFamily="34" charset="-122"/>
              <a:ea typeface="微软雅黑" pitchFamily="34" charset="-122"/>
            </a:endParaRPr>
          </a:p>
          <a:p>
            <a:pPr algn="ctr" defTabSz="914400">
              <a:lnSpc>
                <a:spcPct val="120000"/>
              </a:lnSpc>
              <a:spcBef>
                <a:spcPts val="300"/>
              </a:spcBef>
              <a:defRPr/>
            </a:pPr>
            <a:r>
              <a:rPr lang="zh-CN" altLang="en-US" sz="800" dirty="0" smtClean="0">
                <a:solidFill>
                  <a:schemeClr val="bg1">
                    <a:lumMod val="50000"/>
                  </a:schemeClr>
                </a:solidFill>
                <a:latin typeface="微软雅黑" pitchFamily="34" charset="-122"/>
                <a:ea typeface="微软雅黑" pitchFamily="34" charset="-122"/>
              </a:rPr>
              <a:t>单击此处添加文本</a:t>
            </a:r>
            <a:endParaRPr lang="en-US" altLang="zh-CN" sz="800" dirty="0" smtClean="0">
              <a:solidFill>
                <a:schemeClr val="bg1">
                  <a:lumMod val="50000"/>
                </a:schemeClr>
              </a:solidFill>
              <a:latin typeface="微软雅黑" pitchFamily="34" charset="-122"/>
              <a:ea typeface="微软雅黑" pitchFamily="34" charset="-122"/>
            </a:endParaRPr>
          </a:p>
        </p:txBody>
      </p:sp>
      <p:sp>
        <p:nvSpPr>
          <p:cNvPr id="38" name="Rectangle 24"/>
          <p:cNvSpPr>
            <a:spLocks noChangeArrowheads="1"/>
          </p:cNvSpPr>
          <p:nvPr/>
        </p:nvSpPr>
        <p:spPr bwMode="auto">
          <a:xfrm>
            <a:off x="4617319" y="1635928"/>
            <a:ext cx="1466850" cy="593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smtClean="0">
                <a:solidFill>
                  <a:schemeClr val="bg1">
                    <a:lumMod val="50000"/>
                  </a:schemeClr>
                </a:solidFill>
                <a:latin typeface="微软雅黑" pitchFamily="34" charset="-122"/>
                <a:ea typeface="微软雅黑" pitchFamily="34" charset="-122"/>
              </a:rPr>
              <a:t>填加标题</a:t>
            </a:r>
            <a:endParaRPr lang="zh-CN" altLang="en-US" sz="1200" b="1" dirty="0" smtClean="0">
              <a:solidFill>
                <a:schemeClr val="bg1">
                  <a:lumMod val="50000"/>
                </a:schemeClr>
              </a:solidFill>
            </a:endParaRPr>
          </a:p>
          <a:p>
            <a:pPr algn="ctr" defTabSz="914400">
              <a:lnSpc>
                <a:spcPct val="120000"/>
              </a:lnSpc>
              <a:spcBef>
                <a:spcPts val="300"/>
              </a:spcBef>
              <a:defRPr/>
            </a:pPr>
            <a:r>
              <a:rPr lang="zh-CN" altLang="en-US" sz="800" dirty="0" smtClean="0">
                <a:solidFill>
                  <a:schemeClr val="bg1">
                    <a:lumMod val="50000"/>
                  </a:schemeClr>
                </a:solidFill>
                <a:latin typeface="微软雅黑" pitchFamily="34" charset="-122"/>
                <a:ea typeface="微软雅黑" pitchFamily="34" charset="-122"/>
              </a:rPr>
              <a:t>单击此处添加文本</a:t>
            </a:r>
            <a:endParaRPr lang="en-US" altLang="zh-CN" sz="800" dirty="0" smtClean="0">
              <a:solidFill>
                <a:schemeClr val="bg1">
                  <a:lumMod val="50000"/>
                </a:schemeClr>
              </a:solidFill>
              <a:latin typeface="微软雅黑" pitchFamily="34" charset="-122"/>
              <a:ea typeface="微软雅黑" pitchFamily="34" charset="-122"/>
            </a:endParaRPr>
          </a:p>
          <a:p>
            <a:pPr algn="ctr" defTabSz="914400">
              <a:lnSpc>
                <a:spcPct val="120000"/>
              </a:lnSpc>
              <a:spcBef>
                <a:spcPts val="300"/>
              </a:spcBef>
              <a:defRPr/>
            </a:pPr>
            <a:r>
              <a:rPr lang="zh-CN" altLang="en-US" sz="800" dirty="0" smtClean="0">
                <a:solidFill>
                  <a:schemeClr val="bg1">
                    <a:lumMod val="50000"/>
                  </a:schemeClr>
                </a:solidFill>
                <a:latin typeface="微软雅黑" pitchFamily="34" charset="-122"/>
                <a:ea typeface="微软雅黑" pitchFamily="34" charset="-122"/>
              </a:rPr>
              <a:t>单击此处添加文本</a:t>
            </a:r>
            <a:endParaRPr lang="en-US" altLang="zh-CN" sz="800" dirty="0" smtClean="0">
              <a:solidFill>
                <a:schemeClr val="bg1">
                  <a:lumMod val="50000"/>
                </a:schemeClr>
              </a:solidFill>
              <a:latin typeface="微软雅黑" pitchFamily="34" charset="-122"/>
              <a:ea typeface="微软雅黑" pitchFamily="34" charset="-122"/>
            </a:endParaRPr>
          </a:p>
        </p:txBody>
      </p:sp>
      <p:sp>
        <p:nvSpPr>
          <p:cNvPr id="39" name="Rectangle 24"/>
          <p:cNvSpPr>
            <a:spLocks noChangeArrowheads="1"/>
          </p:cNvSpPr>
          <p:nvPr/>
        </p:nvSpPr>
        <p:spPr bwMode="auto">
          <a:xfrm>
            <a:off x="7065591" y="1635928"/>
            <a:ext cx="1466850" cy="593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smtClean="0">
                <a:solidFill>
                  <a:schemeClr val="bg1">
                    <a:lumMod val="50000"/>
                  </a:schemeClr>
                </a:solidFill>
                <a:latin typeface="微软雅黑" pitchFamily="34" charset="-122"/>
                <a:ea typeface="微软雅黑" pitchFamily="34" charset="-122"/>
              </a:rPr>
              <a:t>填加标题</a:t>
            </a:r>
            <a:endParaRPr lang="zh-CN" altLang="en-US" sz="1200" b="1" dirty="0" smtClean="0">
              <a:solidFill>
                <a:schemeClr val="bg1">
                  <a:lumMod val="50000"/>
                </a:schemeClr>
              </a:solidFill>
            </a:endParaRPr>
          </a:p>
          <a:p>
            <a:pPr algn="ctr" defTabSz="914400">
              <a:lnSpc>
                <a:spcPct val="120000"/>
              </a:lnSpc>
              <a:spcBef>
                <a:spcPts val="300"/>
              </a:spcBef>
              <a:defRPr/>
            </a:pPr>
            <a:r>
              <a:rPr lang="zh-CN" altLang="en-US" sz="800" dirty="0" smtClean="0">
                <a:solidFill>
                  <a:schemeClr val="bg1">
                    <a:lumMod val="50000"/>
                  </a:schemeClr>
                </a:solidFill>
                <a:latin typeface="微软雅黑" pitchFamily="34" charset="-122"/>
                <a:ea typeface="微软雅黑" pitchFamily="34" charset="-122"/>
              </a:rPr>
              <a:t>单击此处添加文本</a:t>
            </a:r>
            <a:endParaRPr lang="en-US" altLang="zh-CN" sz="800" dirty="0" smtClean="0">
              <a:solidFill>
                <a:schemeClr val="bg1">
                  <a:lumMod val="50000"/>
                </a:schemeClr>
              </a:solidFill>
              <a:latin typeface="微软雅黑" pitchFamily="34" charset="-122"/>
              <a:ea typeface="微软雅黑" pitchFamily="34" charset="-122"/>
            </a:endParaRPr>
          </a:p>
          <a:p>
            <a:pPr algn="ctr" defTabSz="914400">
              <a:lnSpc>
                <a:spcPct val="120000"/>
              </a:lnSpc>
              <a:spcBef>
                <a:spcPts val="300"/>
              </a:spcBef>
              <a:defRPr/>
            </a:pPr>
            <a:r>
              <a:rPr lang="zh-CN" altLang="en-US" sz="800" dirty="0" smtClean="0">
                <a:solidFill>
                  <a:schemeClr val="bg1">
                    <a:lumMod val="50000"/>
                  </a:schemeClr>
                </a:solidFill>
                <a:latin typeface="微软雅黑" pitchFamily="34" charset="-122"/>
                <a:ea typeface="微软雅黑" pitchFamily="34" charset="-122"/>
              </a:rPr>
              <a:t>单击此处添加文本</a:t>
            </a:r>
            <a:endParaRPr lang="en-US" altLang="zh-CN" sz="800" dirty="0" smtClean="0">
              <a:solidFill>
                <a:schemeClr val="bg1">
                  <a:lumMod val="50000"/>
                </a:schemeClr>
              </a:solidFill>
              <a:latin typeface="微软雅黑" pitchFamily="34" charset="-122"/>
              <a:ea typeface="微软雅黑" pitchFamily="34" charset="-122"/>
            </a:endParaRPr>
          </a:p>
        </p:txBody>
      </p:sp>
      <p:sp>
        <p:nvSpPr>
          <p:cNvPr id="40" name="Rectangle 24"/>
          <p:cNvSpPr>
            <a:spLocks noChangeArrowheads="1"/>
          </p:cNvSpPr>
          <p:nvPr/>
        </p:nvSpPr>
        <p:spPr bwMode="auto">
          <a:xfrm>
            <a:off x="1167383" y="2666992"/>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smtClean="0">
                <a:solidFill>
                  <a:schemeClr val="bg1"/>
                </a:solidFill>
              </a:rPr>
              <a:t>STEP 01</a:t>
            </a:r>
            <a:endParaRPr lang="en-US" altLang="zh-CN" sz="1100" dirty="0" smtClean="0">
              <a:solidFill>
                <a:schemeClr val="bg1"/>
              </a:solidFill>
            </a:endParaRPr>
          </a:p>
        </p:txBody>
      </p:sp>
      <p:sp>
        <p:nvSpPr>
          <p:cNvPr id="41" name="Rectangle 24"/>
          <p:cNvSpPr>
            <a:spLocks noChangeArrowheads="1"/>
          </p:cNvSpPr>
          <p:nvPr/>
        </p:nvSpPr>
        <p:spPr bwMode="auto">
          <a:xfrm>
            <a:off x="2547789" y="2666992"/>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smtClean="0">
                <a:solidFill>
                  <a:schemeClr val="bg1"/>
                </a:solidFill>
              </a:rPr>
              <a:t>STEP 02</a:t>
            </a:r>
            <a:endParaRPr lang="en-US" altLang="zh-CN" sz="1100" dirty="0" smtClean="0">
              <a:solidFill>
                <a:schemeClr val="bg1"/>
              </a:solidFill>
            </a:endParaRPr>
          </a:p>
        </p:txBody>
      </p:sp>
      <p:sp>
        <p:nvSpPr>
          <p:cNvPr id="42" name="Rectangle 24"/>
          <p:cNvSpPr>
            <a:spLocks noChangeArrowheads="1"/>
          </p:cNvSpPr>
          <p:nvPr/>
        </p:nvSpPr>
        <p:spPr bwMode="auto">
          <a:xfrm>
            <a:off x="3771925" y="2666992"/>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smtClean="0">
                <a:solidFill>
                  <a:schemeClr val="bg1"/>
                </a:solidFill>
              </a:rPr>
              <a:t>STEP 03</a:t>
            </a:r>
            <a:endParaRPr lang="en-US" altLang="zh-CN" sz="1100" dirty="0" smtClean="0">
              <a:solidFill>
                <a:schemeClr val="bg1"/>
              </a:solidFill>
            </a:endParaRPr>
          </a:p>
        </p:txBody>
      </p:sp>
      <p:sp>
        <p:nvSpPr>
          <p:cNvPr id="43" name="Rectangle 24"/>
          <p:cNvSpPr>
            <a:spLocks noChangeArrowheads="1"/>
          </p:cNvSpPr>
          <p:nvPr/>
        </p:nvSpPr>
        <p:spPr bwMode="auto">
          <a:xfrm>
            <a:off x="4994473" y="2666992"/>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smtClean="0">
                <a:solidFill>
                  <a:schemeClr val="bg1"/>
                </a:solidFill>
              </a:rPr>
              <a:t>STEP 04</a:t>
            </a:r>
            <a:endParaRPr lang="en-US" altLang="zh-CN" sz="1100" dirty="0" smtClean="0">
              <a:solidFill>
                <a:schemeClr val="bg1"/>
              </a:solidFill>
            </a:endParaRPr>
          </a:p>
        </p:txBody>
      </p:sp>
      <p:sp>
        <p:nvSpPr>
          <p:cNvPr id="44" name="Rectangle 24"/>
          <p:cNvSpPr>
            <a:spLocks noChangeArrowheads="1"/>
          </p:cNvSpPr>
          <p:nvPr/>
        </p:nvSpPr>
        <p:spPr bwMode="auto">
          <a:xfrm>
            <a:off x="6218610" y="2666992"/>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smtClean="0">
                <a:solidFill>
                  <a:schemeClr val="bg1"/>
                </a:solidFill>
              </a:rPr>
              <a:t>STEP 05</a:t>
            </a:r>
            <a:endParaRPr lang="en-US" altLang="zh-CN" sz="1100" dirty="0" smtClean="0">
              <a:solidFill>
                <a:schemeClr val="bg1"/>
              </a:solidFill>
            </a:endParaRPr>
          </a:p>
        </p:txBody>
      </p:sp>
      <p:sp>
        <p:nvSpPr>
          <p:cNvPr id="45" name="Rectangle 24"/>
          <p:cNvSpPr>
            <a:spLocks noChangeArrowheads="1"/>
          </p:cNvSpPr>
          <p:nvPr/>
        </p:nvSpPr>
        <p:spPr bwMode="auto">
          <a:xfrm>
            <a:off x="7444334" y="2666992"/>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smtClean="0">
                <a:solidFill>
                  <a:schemeClr val="bg1"/>
                </a:solidFill>
              </a:rPr>
              <a:t>STEP 06</a:t>
            </a:r>
            <a:endParaRPr lang="en-US" altLang="zh-CN" sz="1100" dirty="0" smtClean="0">
              <a:solidFill>
                <a:schemeClr val="bg1"/>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80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p:tgtEl>
                                          <p:spTgt spid="22"/>
                                        </p:tgtEl>
                                        <p:attrNameLst>
                                          <p:attrName>ppt_x</p:attrName>
                                        </p:attrNameLst>
                                      </p:cBhvr>
                                      <p:tavLst>
                                        <p:tav tm="0">
                                          <p:val>
                                            <p:strVal val="#ppt_x-#ppt_w*1.125000"/>
                                          </p:val>
                                        </p:tav>
                                        <p:tav tm="100000">
                                          <p:val>
                                            <p:strVal val="#ppt_x"/>
                                          </p:val>
                                        </p:tav>
                                      </p:tavLst>
                                    </p:anim>
                                    <p:animEffect transition="in" filter="wipe(right)">
                                      <p:cBhvr>
                                        <p:cTn id="8" dur="500"/>
                                        <p:tgtEl>
                                          <p:spTgt spid="22"/>
                                        </p:tgtEl>
                                      </p:cBhvr>
                                    </p:animEffect>
                                  </p:childTnLst>
                                </p:cTn>
                              </p:par>
                              <p:par>
                                <p:cTn id="9" presetID="22" presetClass="entr" presetSubtype="4" fill="hold" grpId="0" nodeType="withEffect">
                                  <p:stCondLst>
                                    <p:cond delay="130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53" presetClass="entr" presetSubtype="16" fill="hold" grpId="0" nodeType="withEffect">
                                  <p:stCondLst>
                                    <p:cond delay="1300"/>
                                  </p:stCondLst>
                                  <p:childTnLst>
                                    <p:set>
                                      <p:cBhvr>
                                        <p:cTn id="13" dur="1" fill="hold">
                                          <p:stCondLst>
                                            <p:cond delay="0"/>
                                          </p:stCondLst>
                                        </p:cTn>
                                        <p:tgtEl>
                                          <p:spTgt spid="40"/>
                                        </p:tgtEl>
                                        <p:attrNameLst>
                                          <p:attrName>style.visibility</p:attrName>
                                        </p:attrNameLst>
                                      </p:cBhvr>
                                      <p:to>
                                        <p:strVal val="visible"/>
                                      </p:to>
                                    </p:set>
                                    <p:anim calcmode="lin" valueType="num">
                                      <p:cBhvr>
                                        <p:cTn id="14" dur="500" fill="hold"/>
                                        <p:tgtEl>
                                          <p:spTgt spid="40"/>
                                        </p:tgtEl>
                                        <p:attrNameLst>
                                          <p:attrName>ppt_w</p:attrName>
                                        </p:attrNameLst>
                                      </p:cBhvr>
                                      <p:tavLst>
                                        <p:tav tm="0">
                                          <p:val>
                                            <p:fltVal val="0"/>
                                          </p:val>
                                        </p:tav>
                                        <p:tav tm="100000">
                                          <p:val>
                                            <p:strVal val="#ppt_w"/>
                                          </p:val>
                                        </p:tav>
                                      </p:tavLst>
                                    </p:anim>
                                    <p:anim calcmode="lin" valueType="num">
                                      <p:cBhvr>
                                        <p:cTn id="15" dur="500" fill="hold"/>
                                        <p:tgtEl>
                                          <p:spTgt spid="40"/>
                                        </p:tgtEl>
                                        <p:attrNameLst>
                                          <p:attrName>ppt_h</p:attrName>
                                        </p:attrNameLst>
                                      </p:cBhvr>
                                      <p:tavLst>
                                        <p:tav tm="0">
                                          <p:val>
                                            <p:fltVal val="0"/>
                                          </p:val>
                                        </p:tav>
                                        <p:tav tm="100000">
                                          <p:val>
                                            <p:strVal val="#ppt_h"/>
                                          </p:val>
                                        </p:tav>
                                      </p:tavLst>
                                    </p:anim>
                                    <p:animEffect transition="in" filter="fade">
                                      <p:cBhvr>
                                        <p:cTn id="16" dur="500"/>
                                        <p:tgtEl>
                                          <p:spTgt spid="40"/>
                                        </p:tgtEl>
                                      </p:cBhvr>
                                    </p:animEffect>
                                  </p:childTnLst>
                                </p:cTn>
                              </p:par>
                              <p:par>
                                <p:cTn id="17" presetID="53" presetClass="entr" presetSubtype="16" fill="hold" grpId="0" nodeType="withEffect">
                                  <p:stCondLst>
                                    <p:cond delay="180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par>
                                <p:cTn id="22" presetID="53" presetClass="entr" presetSubtype="16" fill="hold" grpId="0" nodeType="withEffect">
                                  <p:stCondLst>
                                    <p:cond delay="1800"/>
                                  </p:stCondLst>
                                  <p:childTnLst>
                                    <p:set>
                                      <p:cBhvr>
                                        <p:cTn id="23" dur="1" fill="hold">
                                          <p:stCondLst>
                                            <p:cond delay="0"/>
                                          </p:stCondLst>
                                        </p:cTn>
                                        <p:tgtEl>
                                          <p:spTgt spid="28"/>
                                        </p:tgtEl>
                                        <p:attrNameLst>
                                          <p:attrName>style.visibility</p:attrName>
                                        </p:attrNameLst>
                                      </p:cBhvr>
                                      <p:to>
                                        <p:strVal val="visible"/>
                                      </p:to>
                                    </p:set>
                                    <p:anim calcmode="lin" valueType="num">
                                      <p:cBhvr>
                                        <p:cTn id="24" dur="500" fill="hold"/>
                                        <p:tgtEl>
                                          <p:spTgt spid="28"/>
                                        </p:tgtEl>
                                        <p:attrNameLst>
                                          <p:attrName>ppt_w</p:attrName>
                                        </p:attrNameLst>
                                      </p:cBhvr>
                                      <p:tavLst>
                                        <p:tav tm="0">
                                          <p:val>
                                            <p:fltVal val="0"/>
                                          </p:val>
                                        </p:tav>
                                        <p:tav tm="100000">
                                          <p:val>
                                            <p:strVal val="#ppt_w"/>
                                          </p:val>
                                        </p:tav>
                                      </p:tavLst>
                                    </p:anim>
                                    <p:anim calcmode="lin" valueType="num">
                                      <p:cBhvr>
                                        <p:cTn id="25" dur="500" fill="hold"/>
                                        <p:tgtEl>
                                          <p:spTgt spid="28"/>
                                        </p:tgtEl>
                                        <p:attrNameLst>
                                          <p:attrName>ppt_h</p:attrName>
                                        </p:attrNameLst>
                                      </p:cBhvr>
                                      <p:tavLst>
                                        <p:tav tm="0">
                                          <p:val>
                                            <p:fltVal val="0"/>
                                          </p:val>
                                        </p:tav>
                                        <p:tav tm="100000">
                                          <p:val>
                                            <p:strVal val="#ppt_h"/>
                                          </p:val>
                                        </p:tav>
                                      </p:tavLst>
                                    </p:anim>
                                    <p:animEffect transition="in" filter="fade">
                                      <p:cBhvr>
                                        <p:cTn id="26" dur="500"/>
                                        <p:tgtEl>
                                          <p:spTgt spid="28"/>
                                        </p:tgtEl>
                                      </p:cBhvr>
                                    </p:animEffect>
                                  </p:childTnLst>
                                </p:cTn>
                              </p:par>
                              <p:par>
                                <p:cTn id="27" presetID="42" presetClass="entr" presetSubtype="0" fill="hold" grpId="0" nodeType="withEffect">
                                  <p:stCondLst>
                                    <p:cond delay="180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anim calcmode="lin" valueType="num">
                                      <p:cBhvr>
                                        <p:cTn id="30" dur="500" fill="hold"/>
                                        <p:tgtEl>
                                          <p:spTgt spid="32"/>
                                        </p:tgtEl>
                                        <p:attrNameLst>
                                          <p:attrName>ppt_x</p:attrName>
                                        </p:attrNameLst>
                                      </p:cBhvr>
                                      <p:tavLst>
                                        <p:tav tm="0">
                                          <p:val>
                                            <p:strVal val="#ppt_x"/>
                                          </p:val>
                                        </p:tav>
                                        <p:tav tm="100000">
                                          <p:val>
                                            <p:strVal val="#ppt_x"/>
                                          </p:val>
                                        </p:tav>
                                      </p:tavLst>
                                    </p:anim>
                                    <p:anim calcmode="lin" valueType="num">
                                      <p:cBhvr>
                                        <p:cTn id="31" dur="500" fill="hold"/>
                                        <p:tgtEl>
                                          <p:spTgt spid="32"/>
                                        </p:tgtEl>
                                        <p:attrNameLst>
                                          <p:attrName>ppt_y</p:attrName>
                                        </p:attrNameLst>
                                      </p:cBhvr>
                                      <p:tavLst>
                                        <p:tav tm="0">
                                          <p:val>
                                            <p:strVal val="#ppt_y+.1"/>
                                          </p:val>
                                        </p:tav>
                                        <p:tav tm="100000">
                                          <p:val>
                                            <p:strVal val="#ppt_y"/>
                                          </p:val>
                                        </p:tav>
                                      </p:tavLst>
                                    </p:anim>
                                  </p:childTnLst>
                                </p:cTn>
                              </p:par>
                              <p:par>
                                <p:cTn id="32" presetID="12" presetClass="entr" presetSubtype="8" fill="hold" grpId="0" nodeType="withEffect">
                                  <p:stCondLst>
                                    <p:cond delay="2300"/>
                                  </p:stCondLst>
                                  <p:childTnLst>
                                    <p:set>
                                      <p:cBhvr>
                                        <p:cTn id="33" dur="1" fill="hold">
                                          <p:stCondLst>
                                            <p:cond delay="0"/>
                                          </p:stCondLst>
                                        </p:cTn>
                                        <p:tgtEl>
                                          <p:spTgt spid="23"/>
                                        </p:tgtEl>
                                        <p:attrNameLst>
                                          <p:attrName>style.visibility</p:attrName>
                                        </p:attrNameLst>
                                      </p:cBhvr>
                                      <p:to>
                                        <p:strVal val="visible"/>
                                      </p:to>
                                    </p:set>
                                    <p:anim calcmode="lin" valueType="num">
                                      <p:cBhvr additive="base">
                                        <p:cTn id="34" dur="500"/>
                                        <p:tgtEl>
                                          <p:spTgt spid="23"/>
                                        </p:tgtEl>
                                        <p:attrNameLst>
                                          <p:attrName>ppt_x</p:attrName>
                                        </p:attrNameLst>
                                      </p:cBhvr>
                                      <p:tavLst>
                                        <p:tav tm="0">
                                          <p:val>
                                            <p:strVal val="#ppt_x-#ppt_w*1.125000"/>
                                          </p:val>
                                        </p:tav>
                                        <p:tav tm="100000">
                                          <p:val>
                                            <p:strVal val="#ppt_x"/>
                                          </p:val>
                                        </p:tav>
                                      </p:tavLst>
                                    </p:anim>
                                    <p:animEffect transition="in" filter="wipe(right)">
                                      <p:cBhvr>
                                        <p:cTn id="35" dur="500"/>
                                        <p:tgtEl>
                                          <p:spTgt spid="23"/>
                                        </p:tgtEl>
                                      </p:cBhvr>
                                    </p:animEffect>
                                  </p:childTnLst>
                                </p:cTn>
                              </p:par>
                              <p:par>
                                <p:cTn id="36" presetID="53" presetClass="entr" presetSubtype="16" fill="hold" grpId="0" nodeType="withEffect">
                                  <p:stCondLst>
                                    <p:cond delay="2800"/>
                                  </p:stCondLst>
                                  <p:childTnLst>
                                    <p:set>
                                      <p:cBhvr>
                                        <p:cTn id="37" dur="1" fill="hold">
                                          <p:stCondLst>
                                            <p:cond delay="0"/>
                                          </p:stCondLst>
                                        </p:cTn>
                                        <p:tgtEl>
                                          <p:spTgt spid="41"/>
                                        </p:tgtEl>
                                        <p:attrNameLst>
                                          <p:attrName>style.visibility</p:attrName>
                                        </p:attrNameLst>
                                      </p:cBhvr>
                                      <p:to>
                                        <p:strVal val="visible"/>
                                      </p:to>
                                    </p:set>
                                    <p:anim calcmode="lin" valueType="num">
                                      <p:cBhvr>
                                        <p:cTn id="38" dur="500" fill="hold"/>
                                        <p:tgtEl>
                                          <p:spTgt spid="41"/>
                                        </p:tgtEl>
                                        <p:attrNameLst>
                                          <p:attrName>ppt_w</p:attrName>
                                        </p:attrNameLst>
                                      </p:cBhvr>
                                      <p:tavLst>
                                        <p:tav tm="0">
                                          <p:val>
                                            <p:fltVal val="0"/>
                                          </p:val>
                                        </p:tav>
                                        <p:tav tm="100000">
                                          <p:val>
                                            <p:strVal val="#ppt_w"/>
                                          </p:val>
                                        </p:tav>
                                      </p:tavLst>
                                    </p:anim>
                                    <p:anim calcmode="lin" valueType="num">
                                      <p:cBhvr>
                                        <p:cTn id="39" dur="500" fill="hold"/>
                                        <p:tgtEl>
                                          <p:spTgt spid="41"/>
                                        </p:tgtEl>
                                        <p:attrNameLst>
                                          <p:attrName>ppt_h</p:attrName>
                                        </p:attrNameLst>
                                      </p:cBhvr>
                                      <p:tavLst>
                                        <p:tav tm="0">
                                          <p:val>
                                            <p:fltVal val="0"/>
                                          </p:val>
                                        </p:tav>
                                        <p:tav tm="100000">
                                          <p:val>
                                            <p:strVal val="#ppt_h"/>
                                          </p:val>
                                        </p:tav>
                                      </p:tavLst>
                                    </p:anim>
                                    <p:animEffect transition="in" filter="fade">
                                      <p:cBhvr>
                                        <p:cTn id="40" dur="500"/>
                                        <p:tgtEl>
                                          <p:spTgt spid="41"/>
                                        </p:tgtEl>
                                      </p:cBhvr>
                                    </p:animEffect>
                                  </p:childTnLst>
                                </p:cTn>
                              </p:par>
                              <p:par>
                                <p:cTn id="41" presetID="22" presetClass="entr" presetSubtype="1" fill="hold" grpId="0" nodeType="withEffect">
                                  <p:stCondLst>
                                    <p:cond delay="2800"/>
                                  </p:stCondLst>
                                  <p:childTnLst>
                                    <p:set>
                                      <p:cBhvr>
                                        <p:cTn id="42" dur="1" fill="hold">
                                          <p:stCondLst>
                                            <p:cond delay="0"/>
                                          </p:stCondLst>
                                        </p:cTn>
                                        <p:tgtEl>
                                          <p:spTgt spid="7"/>
                                        </p:tgtEl>
                                        <p:attrNameLst>
                                          <p:attrName>style.visibility</p:attrName>
                                        </p:attrNameLst>
                                      </p:cBhvr>
                                      <p:to>
                                        <p:strVal val="visible"/>
                                      </p:to>
                                    </p:set>
                                    <p:animEffect transition="in" filter="wipe(up)">
                                      <p:cBhvr>
                                        <p:cTn id="43" dur="500"/>
                                        <p:tgtEl>
                                          <p:spTgt spid="7"/>
                                        </p:tgtEl>
                                      </p:cBhvr>
                                    </p:animEffect>
                                  </p:childTnLst>
                                </p:cTn>
                              </p:par>
                              <p:par>
                                <p:cTn id="44" presetID="53" presetClass="entr" presetSubtype="16" fill="hold" grpId="0" nodeType="withEffect">
                                  <p:stCondLst>
                                    <p:cond delay="3300"/>
                                  </p:stCondLst>
                                  <p:childTnLst>
                                    <p:set>
                                      <p:cBhvr>
                                        <p:cTn id="45" dur="1" fill="hold">
                                          <p:stCondLst>
                                            <p:cond delay="0"/>
                                          </p:stCondLst>
                                        </p:cTn>
                                        <p:tgtEl>
                                          <p:spTgt spid="31"/>
                                        </p:tgtEl>
                                        <p:attrNameLst>
                                          <p:attrName>style.visibility</p:attrName>
                                        </p:attrNameLst>
                                      </p:cBhvr>
                                      <p:to>
                                        <p:strVal val="visible"/>
                                      </p:to>
                                    </p:set>
                                    <p:anim calcmode="lin" valueType="num">
                                      <p:cBhvr>
                                        <p:cTn id="46" dur="500" fill="hold"/>
                                        <p:tgtEl>
                                          <p:spTgt spid="31"/>
                                        </p:tgtEl>
                                        <p:attrNameLst>
                                          <p:attrName>ppt_w</p:attrName>
                                        </p:attrNameLst>
                                      </p:cBhvr>
                                      <p:tavLst>
                                        <p:tav tm="0">
                                          <p:val>
                                            <p:fltVal val="0"/>
                                          </p:val>
                                        </p:tav>
                                        <p:tav tm="100000">
                                          <p:val>
                                            <p:strVal val="#ppt_w"/>
                                          </p:val>
                                        </p:tav>
                                      </p:tavLst>
                                    </p:anim>
                                    <p:anim calcmode="lin" valueType="num">
                                      <p:cBhvr>
                                        <p:cTn id="47" dur="500" fill="hold"/>
                                        <p:tgtEl>
                                          <p:spTgt spid="31"/>
                                        </p:tgtEl>
                                        <p:attrNameLst>
                                          <p:attrName>ppt_h</p:attrName>
                                        </p:attrNameLst>
                                      </p:cBhvr>
                                      <p:tavLst>
                                        <p:tav tm="0">
                                          <p:val>
                                            <p:fltVal val="0"/>
                                          </p:val>
                                        </p:tav>
                                        <p:tav tm="100000">
                                          <p:val>
                                            <p:strVal val="#ppt_h"/>
                                          </p:val>
                                        </p:tav>
                                      </p:tavLst>
                                    </p:anim>
                                    <p:animEffect transition="in" filter="fade">
                                      <p:cBhvr>
                                        <p:cTn id="48" dur="500"/>
                                        <p:tgtEl>
                                          <p:spTgt spid="31"/>
                                        </p:tgtEl>
                                      </p:cBhvr>
                                    </p:animEffect>
                                  </p:childTnLst>
                                </p:cTn>
                              </p:par>
                              <p:par>
                                <p:cTn id="49" presetID="53" presetClass="entr" presetSubtype="16" fill="hold" grpId="0" nodeType="withEffect">
                                  <p:stCondLst>
                                    <p:cond delay="3300"/>
                                  </p:stCondLst>
                                  <p:childTnLst>
                                    <p:set>
                                      <p:cBhvr>
                                        <p:cTn id="50" dur="1" fill="hold">
                                          <p:stCondLst>
                                            <p:cond delay="0"/>
                                          </p:stCondLst>
                                        </p:cTn>
                                        <p:tgtEl>
                                          <p:spTgt spid="20"/>
                                        </p:tgtEl>
                                        <p:attrNameLst>
                                          <p:attrName>style.visibility</p:attrName>
                                        </p:attrNameLst>
                                      </p:cBhvr>
                                      <p:to>
                                        <p:strVal val="visible"/>
                                      </p:to>
                                    </p:set>
                                    <p:anim calcmode="lin" valueType="num">
                                      <p:cBhvr>
                                        <p:cTn id="51" dur="500" fill="hold"/>
                                        <p:tgtEl>
                                          <p:spTgt spid="20"/>
                                        </p:tgtEl>
                                        <p:attrNameLst>
                                          <p:attrName>ppt_w</p:attrName>
                                        </p:attrNameLst>
                                      </p:cBhvr>
                                      <p:tavLst>
                                        <p:tav tm="0">
                                          <p:val>
                                            <p:fltVal val="0"/>
                                          </p:val>
                                        </p:tav>
                                        <p:tav tm="100000">
                                          <p:val>
                                            <p:strVal val="#ppt_w"/>
                                          </p:val>
                                        </p:tav>
                                      </p:tavLst>
                                    </p:anim>
                                    <p:anim calcmode="lin" valueType="num">
                                      <p:cBhvr>
                                        <p:cTn id="52" dur="500" fill="hold"/>
                                        <p:tgtEl>
                                          <p:spTgt spid="20"/>
                                        </p:tgtEl>
                                        <p:attrNameLst>
                                          <p:attrName>ppt_h</p:attrName>
                                        </p:attrNameLst>
                                      </p:cBhvr>
                                      <p:tavLst>
                                        <p:tav tm="0">
                                          <p:val>
                                            <p:fltVal val="0"/>
                                          </p:val>
                                        </p:tav>
                                        <p:tav tm="100000">
                                          <p:val>
                                            <p:strVal val="#ppt_h"/>
                                          </p:val>
                                        </p:tav>
                                      </p:tavLst>
                                    </p:anim>
                                    <p:animEffect transition="in" filter="fade">
                                      <p:cBhvr>
                                        <p:cTn id="53" dur="500"/>
                                        <p:tgtEl>
                                          <p:spTgt spid="20"/>
                                        </p:tgtEl>
                                      </p:cBhvr>
                                    </p:animEffect>
                                  </p:childTnLst>
                                </p:cTn>
                              </p:par>
                              <p:par>
                                <p:cTn id="54" presetID="47" presetClass="entr" presetSubtype="0" fill="hold" grpId="0" nodeType="withEffect">
                                  <p:stCondLst>
                                    <p:cond delay="3300"/>
                                  </p:stCondLst>
                                  <p:childTnLst>
                                    <p:set>
                                      <p:cBhvr>
                                        <p:cTn id="55" dur="1" fill="hold">
                                          <p:stCondLst>
                                            <p:cond delay="0"/>
                                          </p:stCondLst>
                                        </p:cTn>
                                        <p:tgtEl>
                                          <p:spTgt spid="37"/>
                                        </p:tgtEl>
                                        <p:attrNameLst>
                                          <p:attrName>style.visibility</p:attrName>
                                        </p:attrNameLst>
                                      </p:cBhvr>
                                      <p:to>
                                        <p:strVal val="visible"/>
                                      </p:to>
                                    </p:set>
                                    <p:animEffect transition="in" filter="fade">
                                      <p:cBhvr>
                                        <p:cTn id="56" dur="500"/>
                                        <p:tgtEl>
                                          <p:spTgt spid="37"/>
                                        </p:tgtEl>
                                      </p:cBhvr>
                                    </p:animEffect>
                                    <p:anim calcmode="lin" valueType="num">
                                      <p:cBhvr>
                                        <p:cTn id="57" dur="500" fill="hold"/>
                                        <p:tgtEl>
                                          <p:spTgt spid="37"/>
                                        </p:tgtEl>
                                        <p:attrNameLst>
                                          <p:attrName>ppt_x</p:attrName>
                                        </p:attrNameLst>
                                      </p:cBhvr>
                                      <p:tavLst>
                                        <p:tav tm="0">
                                          <p:val>
                                            <p:strVal val="#ppt_x"/>
                                          </p:val>
                                        </p:tav>
                                        <p:tav tm="100000">
                                          <p:val>
                                            <p:strVal val="#ppt_x"/>
                                          </p:val>
                                        </p:tav>
                                      </p:tavLst>
                                    </p:anim>
                                    <p:anim calcmode="lin" valueType="num">
                                      <p:cBhvr>
                                        <p:cTn id="58" dur="500" fill="hold"/>
                                        <p:tgtEl>
                                          <p:spTgt spid="37"/>
                                        </p:tgtEl>
                                        <p:attrNameLst>
                                          <p:attrName>ppt_y</p:attrName>
                                        </p:attrNameLst>
                                      </p:cBhvr>
                                      <p:tavLst>
                                        <p:tav tm="0">
                                          <p:val>
                                            <p:strVal val="#ppt_y-.1"/>
                                          </p:val>
                                        </p:tav>
                                        <p:tav tm="100000">
                                          <p:val>
                                            <p:strVal val="#ppt_y"/>
                                          </p:val>
                                        </p:tav>
                                      </p:tavLst>
                                    </p:anim>
                                  </p:childTnLst>
                                </p:cTn>
                              </p:par>
                              <p:par>
                                <p:cTn id="59" presetID="12" presetClass="entr" presetSubtype="8" fill="hold" grpId="0" nodeType="withEffect">
                                  <p:stCondLst>
                                    <p:cond delay="380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p:tgtEl>
                                          <p:spTgt spid="24"/>
                                        </p:tgtEl>
                                        <p:attrNameLst>
                                          <p:attrName>ppt_x</p:attrName>
                                        </p:attrNameLst>
                                      </p:cBhvr>
                                      <p:tavLst>
                                        <p:tav tm="0">
                                          <p:val>
                                            <p:strVal val="#ppt_x-#ppt_w*1.125000"/>
                                          </p:val>
                                        </p:tav>
                                        <p:tav tm="100000">
                                          <p:val>
                                            <p:strVal val="#ppt_x"/>
                                          </p:val>
                                        </p:tav>
                                      </p:tavLst>
                                    </p:anim>
                                    <p:animEffect transition="in" filter="wipe(right)">
                                      <p:cBhvr>
                                        <p:cTn id="62" dur="500"/>
                                        <p:tgtEl>
                                          <p:spTgt spid="24"/>
                                        </p:tgtEl>
                                      </p:cBhvr>
                                    </p:animEffect>
                                  </p:childTnLst>
                                </p:cTn>
                              </p:par>
                              <p:par>
                                <p:cTn id="63" presetID="53" presetClass="entr" presetSubtype="16" fill="hold" grpId="0" nodeType="withEffect">
                                  <p:stCondLst>
                                    <p:cond delay="4300"/>
                                  </p:stCondLst>
                                  <p:childTnLst>
                                    <p:set>
                                      <p:cBhvr>
                                        <p:cTn id="64" dur="1" fill="hold">
                                          <p:stCondLst>
                                            <p:cond delay="0"/>
                                          </p:stCondLst>
                                        </p:cTn>
                                        <p:tgtEl>
                                          <p:spTgt spid="42"/>
                                        </p:tgtEl>
                                        <p:attrNameLst>
                                          <p:attrName>style.visibility</p:attrName>
                                        </p:attrNameLst>
                                      </p:cBhvr>
                                      <p:to>
                                        <p:strVal val="visible"/>
                                      </p:to>
                                    </p:set>
                                    <p:anim calcmode="lin" valueType="num">
                                      <p:cBhvr>
                                        <p:cTn id="65" dur="500" fill="hold"/>
                                        <p:tgtEl>
                                          <p:spTgt spid="42"/>
                                        </p:tgtEl>
                                        <p:attrNameLst>
                                          <p:attrName>ppt_w</p:attrName>
                                        </p:attrNameLst>
                                      </p:cBhvr>
                                      <p:tavLst>
                                        <p:tav tm="0">
                                          <p:val>
                                            <p:fltVal val="0"/>
                                          </p:val>
                                        </p:tav>
                                        <p:tav tm="100000">
                                          <p:val>
                                            <p:strVal val="#ppt_w"/>
                                          </p:val>
                                        </p:tav>
                                      </p:tavLst>
                                    </p:anim>
                                    <p:anim calcmode="lin" valueType="num">
                                      <p:cBhvr>
                                        <p:cTn id="66" dur="500" fill="hold"/>
                                        <p:tgtEl>
                                          <p:spTgt spid="42"/>
                                        </p:tgtEl>
                                        <p:attrNameLst>
                                          <p:attrName>ppt_h</p:attrName>
                                        </p:attrNameLst>
                                      </p:cBhvr>
                                      <p:tavLst>
                                        <p:tav tm="0">
                                          <p:val>
                                            <p:fltVal val="0"/>
                                          </p:val>
                                        </p:tav>
                                        <p:tav tm="100000">
                                          <p:val>
                                            <p:strVal val="#ppt_h"/>
                                          </p:val>
                                        </p:tav>
                                      </p:tavLst>
                                    </p:anim>
                                    <p:animEffect transition="in" filter="fade">
                                      <p:cBhvr>
                                        <p:cTn id="67" dur="500"/>
                                        <p:tgtEl>
                                          <p:spTgt spid="42"/>
                                        </p:tgtEl>
                                      </p:cBhvr>
                                    </p:animEffect>
                                  </p:childTnLst>
                                </p:cTn>
                              </p:par>
                              <p:par>
                                <p:cTn id="68" presetID="22" presetClass="entr" presetSubtype="4" fill="hold" grpId="0" nodeType="withEffect">
                                  <p:stCondLst>
                                    <p:cond delay="4300"/>
                                  </p:stCondLst>
                                  <p:childTnLst>
                                    <p:set>
                                      <p:cBhvr>
                                        <p:cTn id="69" dur="1" fill="hold">
                                          <p:stCondLst>
                                            <p:cond delay="0"/>
                                          </p:stCondLst>
                                        </p:cTn>
                                        <p:tgtEl>
                                          <p:spTgt spid="9"/>
                                        </p:tgtEl>
                                        <p:attrNameLst>
                                          <p:attrName>style.visibility</p:attrName>
                                        </p:attrNameLst>
                                      </p:cBhvr>
                                      <p:to>
                                        <p:strVal val="visible"/>
                                      </p:to>
                                    </p:set>
                                    <p:animEffect transition="in" filter="wipe(down)">
                                      <p:cBhvr>
                                        <p:cTn id="70" dur="500"/>
                                        <p:tgtEl>
                                          <p:spTgt spid="9"/>
                                        </p:tgtEl>
                                      </p:cBhvr>
                                    </p:animEffect>
                                  </p:childTnLst>
                                </p:cTn>
                              </p:par>
                              <p:par>
                                <p:cTn id="71" presetID="53" presetClass="entr" presetSubtype="16" fill="hold" grpId="0" nodeType="withEffect">
                                  <p:stCondLst>
                                    <p:cond delay="4800"/>
                                  </p:stCondLst>
                                  <p:childTnLst>
                                    <p:set>
                                      <p:cBhvr>
                                        <p:cTn id="72" dur="1" fill="hold">
                                          <p:stCondLst>
                                            <p:cond delay="0"/>
                                          </p:stCondLst>
                                        </p:cTn>
                                        <p:tgtEl>
                                          <p:spTgt spid="16"/>
                                        </p:tgtEl>
                                        <p:attrNameLst>
                                          <p:attrName>style.visibility</p:attrName>
                                        </p:attrNameLst>
                                      </p:cBhvr>
                                      <p:to>
                                        <p:strVal val="visible"/>
                                      </p:to>
                                    </p:set>
                                    <p:anim calcmode="lin" valueType="num">
                                      <p:cBhvr>
                                        <p:cTn id="73" dur="500" fill="hold"/>
                                        <p:tgtEl>
                                          <p:spTgt spid="16"/>
                                        </p:tgtEl>
                                        <p:attrNameLst>
                                          <p:attrName>ppt_w</p:attrName>
                                        </p:attrNameLst>
                                      </p:cBhvr>
                                      <p:tavLst>
                                        <p:tav tm="0">
                                          <p:val>
                                            <p:fltVal val="0"/>
                                          </p:val>
                                        </p:tav>
                                        <p:tav tm="100000">
                                          <p:val>
                                            <p:strVal val="#ppt_w"/>
                                          </p:val>
                                        </p:tav>
                                      </p:tavLst>
                                    </p:anim>
                                    <p:anim calcmode="lin" valueType="num">
                                      <p:cBhvr>
                                        <p:cTn id="74" dur="500" fill="hold"/>
                                        <p:tgtEl>
                                          <p:spTgt spid="16"/>
                                        </p:tgtEl>
                                        <p:attrNameLst>
                                          <p:attrName>ppt_h</p:attrName>
                                        </p:attrNameLst>
                                      </p:cBhvr>
                                      <p:tavLst>
                                        <p:tav tm="0">
                                          <p:val>
                                            <p:fltVal val="0"/>
                                          </p:val>
                                        </p:tav>
                                        <p:tav tm="100000">
                                          <p:val>
                                            <p:strVal val="#ppt_h"/>
                                          </p:val>
                                        </p:tav>
                                      </p:tavLst>
                                    </p:anim>
                                    <p:animEffect transition="in" filter="fade">
                                      <p:cBhvr>
                                        <p:cTn id="75" dur="500"/>
                                        <p:tgtEl>
                                          <p:spTgt spid="16"/>
                                        </p:tgtEl>
                                      </p:cBhvr>
                                    </p:animEffect>
                                  </p:childTnLst>
                                </p:cTn>
                              </p:par>
                              <p:par>
                                <p:cTn id="76" presetID="53" presetClass="entr" presetSubtype="16" fill="hold" grpId="0" nodeType="withEffect">
                                  <p:stCondLst>
                                    <p:cond delay="4800"/>
                                  </p:stCondLst>
                                  <p:childTnLst>
                                    <p:set>
                                      <p:cBhvr>
                                        <p:cTn id="77" dur="1" fill="hold">
                                          <p:stCondLst>
                                            <p:cond delay="0"/>
                                          </p:stCondLst>
                                        </p:cTn>
                                        <p:tgtEl>
                                          <p:spTgt spid="29"/>
                                        </p:tgtEl>
                                        <p:attrNameLst>
                                          <p:attrName>style.visibility</p:attrName>
                                        </p:attrNameLst>
                                      </p:cBhvr>
                                      <p:to>
                                        <p:strVal val="visible"/>
                                      </p:to>
                                    </p:set>
                                    <p:anim calcmode="lin" valueType="num">
                                      <p:cBhvr>
                                        <p:cTn id="78" dur="500" fill="hold"/>
                                        <p:tgtEl>
                                          <p:spTgt spid="29"/>
                                        </p:tgtEl>
                                        <p:attrNameLst>
                                          <p:attrName>ppt_w</p:attrName>
                                        </p:attrNameLst>
                                      </p:cBhvr>
                                      <p:tavLst>
                                        <p:tav tm="0">
                                          <p:val>
                                            <p:fltVal val="0"/>
                                          </p:val>
                                        </p:tav>
                                        <p:tav tm="100000">
                                          <p:val>
                                            <p:strVal val="#ppt_w"/>
                                          </p:val>
                                        </p:tav>
                                      </p:tavLst>
                                    </p:anim>
                                    <p:anim calcmode="lin" valueType="num">
                                      <p:cBhvr>
                                        <p:cTn id="79" dur="500" fill="hold"/>
                                        <p:tgtEl>
                                          <p:spTgt spid="29"/>
                                        </p:tgtEl>
                                        <p:attrNameLst>
                                          <p:attrName>ppt_h</p:attrName>
                                        </p:attrNameLst>
                                      </p:cBhvr>
                                      <p:tavLst>
                                        <p:tav tm="0">
                                          <p:val>
                                            <p:fltVal val="0"/>
                                          </p:val>
                                        </p:tav>
                                        <p:tav tm="100000">
                                          <p:val>
                                            <p:strVal val="#ppt_h"/>
                                          </p:val>
                                        </p:tav>
                                      </p:tavLst>
                                    </p:anim>
                                    <p:animEffect transition="in" filter="fade">
                                      <p:cBhvr>
                                        <p:cTn id="80" dur="500"/>
                                        <p:tgtEl>
                                          <p:spTgt spid="29"/>
                                        </p:tgtEl>
                                      </p:cBhvr>
                                    </p:animEffect>
                                  </p:childTnLst>
                                </p:cTn>
                              </p:par>
                              <p:par>
                                <p:cTn id="81" presetID="42" presetClass="entr" presetSubtype="0" fill="hold" grpId="0" nodeType="withEffect">
                                  <p:stCondLst>
                                    <p:cond delay="4800"/>
                                  </p:stCondLst>
                                  <p:childTnLst>
                                    <p:set>
                                      <p:cBhvr>
                                        <p:cTn id="82" dur="1" fill="hold">
                                          <p:stCondLst>
                                            <p:cond delay="0"/>
                                          </p:stCondLst>
                                        </p:cTn>
                                        <p:tgtEl>
                                          <p:spTgt spid="35"/>
                                        </p:tgtEl>
                                        <p:attrNameLst>
                                          <p:attrName>style.visibility</p:attrName>
                                        </p:attrNameLst>
                                      </p:cBhvr>
                                      <p:to>
                                        <p:strVal val="visible"/>
                                      </p:to>
                                    </p:set>
                                    <p:animEffect transition="in" filter="fade">
                                      <p:cBhvr>
                                        <p:cTn id="83" dur="500"/>
                                        <p:tgtEl>
                                          <p:spTgt spid="35"/>
                                        </p:tgtEl>
                                      </p:cBhvr>
                                    </p:animEffect>
                                    <p:anim calcmode="lin" valueType="num">
                                      <p:cBhvr>
                                        <p:cTn id="84" dur="500" fill="hold"/>
                                        <p:tgtEl>
                                          <p:spTgt spid="35"/>
                                        </p:tgtEl>
                                        <p:attrNameLst>
                                          <p:attrName>ppt_x</p:attrName>
                                        </p:attrNameLst>
                                      </p:cBhvr>
                                      <p:tavLst>
                                        <p:tav tm="0">
                                          <p:val>
                                            <p:strVal val="#ppt_x"/>
                                          </p:val>
                                        </p:tav>
                                        <p:tav tm="100000">
                                          <p:val>
                                            <p:strVal val="#ppt_x"/>
                                          </p:val>
                                        </p:tav>
                                      </p:tavLst>
                                    </p:anim>
                                    <p:anim calcmode="lin" valueType="num">
                                      <p:cBhvr>
                                        <p:cTn id="85" dur="500" fill="hold"/>
                                        <p:tgtEl>
                                          <p:spTgt spid="35"/>
                                        </p:tgtEl>
                                        <p:attrNameLst>
                                          <p:attrName>ppt_y</p:attrName>
                                        </p:attrNameLst>
                                      </p:cBhvr>
                                      <p:tavLst>
                                        <p:tav tm="0">
                                          <p:val>
                                            <p:strVal val="#ppt_y+.1"/>
                                          </p:val>
                                        </p:tav>
                                        <p:tav tm="100000">
                                          <p:val>
                                            <p:strVal val="#ppt_y"/>
                                          </p:val>
                                        </p:tav>
                                      </p:tavLst>
                                    </p:anim>
                                  </p:childTnLst>
                                </p:cTn>
                              </p:par>
                              <p:par>
                                <p:cTn id="86" presetID="12" presetClass="entr" presetSubtype="8" fill="hold" grpId="0" nodeType="withEffect">
                                  <p:stCondLst>
                                    <p:cond delay="5300"/>
                                  </p:stCondLst>
                                  <p:childTnLst>
                                    <p:set>
                                      <p:cBhvr>
                                        <p:cTn id="87" dur="1" fill="hold">
                                          <p:stCondLst>
                                            <p:cond delay="0"/>
                                          </p:stCondLst>
                                        </p:cTn>
                                        <p:tgtEl>
                                          <p:spTgt spid="25"/>
                                        </p:tgtEl>
                                        <p:attrNameLst>
                                          <p:attrName>style.visibility</p:attrName>
                                        </p:attrNameLst>
                                      </p:cBhvr>
                                      <p:to>
                                        <p:strVal val="visible"/>
                                      </p:to>
                                    </p:set>
                                    <p:anim calcmode="lin" valueType="num">
                                      <p:cBhvr additive="base">
                                        <p:cTn id="88" dur="500"/>
                                        <p:tgtEl>
                                          <p:spTgt spid="25"/>
                                        </p:tgtEl>
                                        <p:attrNameLst>
                                          <p:attrName>ppt_x</p:attrName>
                                        </p:attrNameLst>
                                      </p:cBhvr>
                                      <p:tavLst>
                                        <p:tav tm="0">
                                          <p:val>
                                            <p:strVal val="#ppt_x-#ppt_w*1.125000"/>
                                          </p:val>
                                        </p:tav>
                                        <p:tav tm="100000">
                                          <p:val>
                                            <p:strVal val="#ppt_x"/>
                                          </p:val>
                                        </p:tav>
                                      </p:tavLst>
                                    </p:anim>
                                    <p:animEffect transition="in" filter="wipe(right)">
                                      <p:cBhvr>
                                        <p:cTn id="89" dur="500"/>
                                        <p:tgtEl>
                                          <p:spTgt spid="25"/>
                                        </p:tgtEl>
                                      </p:cBhvr>
                                    </p:animEffect>
                                  </p:childTnLst>
                                </p:cTn>
                              </p:par>
                              <p:par>
                                <p:cTn id="90" presetID="53" presetClass="entr" presetSubtype="16" fill="hold" grpId="0" nodeType="withEffect">
                                  <p:stCondLst>
                                    <p:cond delay="5800"/>
                                  </p:stCondLst>
                                  <p:childTnLst>
                                    <p:set>
                                      <p:cBhvr>
                                        <p:cTn id="91" dur="1" fill="hold">
                                          <p:stCondLst>
                                            <p:cond delay="0"/>
                                          </p:stCondLst>
                                        </p:cTn>
                                        <p:tgtEl>
                                          <p:spTgt spid="43"/>
                                        </p:tgtEl>
                                        <p:attrNameLst>
                                          <p:attrName>style.visibility</p:attrName>
                                        </p:attrNameLst>
                                      </p:cBhvr>
                                      <p:to>
                                        <p:strVal val="visible"/>
                                      </p:to>
                                    </p:set>
                                    <p:anim calcmode="lin" valueType="num">
                                      <p:cBhvr>
                                        <p:cTn id="92" dur="500" fill="hold"/>
                                        <p:tgtEl>
                                          <p:spTgt spid="43"/>
                                        </p:tgtEl>
                                        <p:attrNameLst>
                                          <p:attrName>ppt_w</p:attrName>
                                        </p:attrNameLst>
                                      </p:cBhvr>
                                      <p:tavLst>
                                        <p:tav tm="0">
                                          <p:val>
                                            <p:fltVal val="0"/>
                                          </p:val>
                                        </p:tav>
                                        <p:tav tm="100000">
                                          <p:val>
                                            <p:strVal val="#ppt_w"/>
                                          </p:val>
                                        </p:tav>
                                      </p:tavLst>
                                    </p:anim>
                                    <p:anim calcmode="lin" valueType="num">
                                      <p:cBhvr>
                                        <p:cTn id="93" dur="500" fill="hold"/>
                                        <p:tgtEl>
                                          <p:spTgt spid="43"/>
                                        </p:tgtEl>
                                        <p:attrNameLst>
                                          <p:attrName>ppt_h</p:attrName>
                                        </p:attrNameLst>
                                      </p:cBhvr>
                                      <p:tavLst>
                                        <p:tav tm="0">
                                          <p:val>
                                            <p:fltVal val="0"/>
                                          </p:val>
                                        </p:tav>
                                        <p:tav tm="100000">
                                          <p:val>
                                            <p:strVal val="#ppt_h"/>
                                          </p:val>
                                        </p:tav>
                                      </p:tavLst>
                                    </p:anim>
                                    <p:animEffect transition="in" filter="fade">
                                      <p:cBhvr>
                                        <p:cTn id="94" dur="500"/>
                                        <p:tgtEl>
                                          <p:spTgt spid="43"/>
                                        </p:tgtEl>
                                      </p:cBhvr>
                                    </p:animEffect>
                                  </p:childTnLst>
                                </p:cTn>
                              </p:par>
                              <p:par>
                                <p:cTn id="95" presetID="22" presetClass="entr" presetSubtype="1" fill="hold" grpId="0" nodeType="withEffect">
                                  <p:stCondLst>
                                    <p:cond delay="5800"/>
                                  </p:stCondLst>
                                  <p:childTnLst>
                                    <p:set>
                                      <p:cBhvr>
                                        <p:cTn id="96" dur="1" fill="hold">
                                          <p:stCondLst>
                                            <p:cond delay="0"/>
                                          </p:stCondLst>
                                        </p:cTn>
                                        <p:tgtEl>
                                          <p:spTgt spid="8"/>
                                        </p:tgtEl>
                                        <p:attrNameLst>
                                          <p:attrName>style.visibility</p:attrName>
                                        </p:attrNameLst>
                                      </p:cBhvr>
                                      <p:to>
                                        <p:strVal val="visible"/>
                                      </p:to>
                                    </p:set>
                                    <p:animEffect transition="in" filter="wipe(up)">
                                      <p:cBhvr>
                                        <p:cTn id="97" dur="500"/>
                                        <p:tgtEl>
                                          <p:spTgt spid="8"/>
                                        </p:tgtEl>
                                      </p:cBhvr>
                                    </p:animEffect>
                                  </p:childTnLst>
                                </p:cTn>
                              </p:par>
                              <p:par>
                                <p:cTn id="98" presetID="53" presetClass="entr" presetSubtype="16" fill="hold" grpId="0" nodeType="withEffect">
                                  <p:stCondLst>
                                    <p:cond delay="6300"/>
                                  </p:stCondLst>
                                  <p:childTnLst>
                                    <p:set>
                                      <p:cBhvr>
                                        <p:cTn id="99" dur="1" fill="hold">
                                          <p:stCondLst>
                                            <p:cond delay="0"/>
                                          </p:stCondLst>
                                        </p:cTn>
                                        <p:tgtEl>
                                          <p:spTgt spid="17"/>
                                        </p:tgtEl>
                                        <p:attrNameLst>
                                          <p:attrName>style.visibility</p:attrName>
                                        </p:attrNameLst>
                                      </p:cBhvr>
                                      <p:to>
                                        <p:strVal val="visible"/>
                                      </p:to>
                                    </p:set>
                                    <p:anim calcmode="lin" valueType="num">
                                      <p:cBhvr>
                                        <p:cTn id="100" dur="500" fill="hold"/>
                                        <p:tgtEl>
                                          <p:spTgt spid="17"/>
                                        </p:tgtEl>
                                        <p:attrNameLst>
                                          <p:attrName>ppt_w</p:attrName>
                                        </p:attrNameLst>
                                      </p:cBhvr>
                                      <p:tavLst>
                                        <p:tav tm="0">
                                          <p:val>
                                            <p:fltVal val="0"/>
                                          </p:val>
                                        </p:tav>
                                        <p:tav tm="100000">
                                          <p:val>
                                            <p:strVal val="#ppt_w"/>
                                          </p:val>
                                        </p:tav>
                                      </p:tavLst>
                                    </p:anim>
                                    <p:anim calcmode="lin" valueType="num">
                                      <p:cBhvr>
                                        <p:cTn id="101" dur="500" fill="hold"/>
                                        <p:tgtEl>
                                          <p:spTgt spid="17"/>
                                        </p:tgtEl>
                                        <p:attrNameLst>
                                          <p:attrName>ppt_h</p:attrName>
                                        </p:attrNameLst>
                                      </p:cBhvr>
                                      <p:tavLst>
                                        <p:tav tm="0">
                                          <p:val>
                                            <p:fltVal val="0"/>
                                          </p:val>
                                        </p:tav>
                                        <p:tav tm="100000">
                                          <p:val>
                                            <p:strVal val="#ppt_h"/>
                                          </p:val>
                                        </p:tav>
                                      </p:tavLst>
                                    </p:anim>
                                    <p:animEffect transition="in" filter="fade">
                                      <p:cBhvr>
                                        <p:cTn id="102" dur="500"/>
                                        <p:tgtEl>
                                          <p:spTgt spid="17"/>
                                        </p:tgtEl>
                                      </p:cBhvr>
                                    </p:animEffect>
                                  </p:childTnLst>
                                </p:cTn>
                              </p:par>
                              <p:par>
                                <p:cTn id="103" presetID="53" presetClass="entr" presetSubtype="16" fill="hold" grpId="0" nodeType="withEffect">
                                  <p:stCondLst>
                                    <p:cond delay="6300"/>
                                  </p:stCondLst>
                                  <p:childTnLst>
                                    <p:set>
                                      <p:cBhvr>
                                        <p:cTn id="104" dur="1" fill="hold">
                                          <p:stCondLst>
                                            <p:cond delay="0"/>
                                          </p:stCondLst>
                                        </p:cTn>
                                        <p:tgtEl>
                                          <p:spTgt spid="30"/>
                                        </p:tgtEl>
                                        <p:attrNameLst>
                                          <p:attrName>style.visibility</p:attrName>
                                        </p:attrNameLst>
                                      </p:cBhvr>
                                      <p:to>
                                        <p:strVal val="visible"/>
                                      </p:to>
                                    </p:set>
                                    <p:anim calcmode="lin" valueType="num">
                                      <p:cBhvr>
                                        <p:cTn id="105" dur="500" fill="hold"/>
                                        <p:tgtEl>
                                          <p:spTgt spid="30"/>
                                        </p:tgtEl>
                                        <p:attrNameLst>
                                          <p:attrName>ppt_w</p:attrName>
                                        </p:attrNameLst>
                                      </p:cBhvr>
                                      <p:tavLst>
                                        <p:tav tm="0">
                                          <p:val>
                                            <p:fltVal val="0"/>
                                          </p:val>
                                        </p:tav>
                                        <p:tav tm="100000">
                                          <p:val>
                                            <p:strVal val="#ppt_w"/>
                                          </p:val>
                                        </p:tav>
                                      </p:tavLst>
                                    </p:anim>
                                    <p:anim calcmode="lin" valueType="num">
                                      <p:cBhvr>
                                        <p:cTn id="106" dur="500" fill="hold"/>
                                        <p:tgtEl>
                                          <p:spTgt spid="30"/>
                                        </p:tgtEl>
                                        <p:attrNameLst>
                                          <p:attrName>ppt_h</p:attrName>
                                        </p:attrNameLst>
                                      </p:cBhvr>
                                      <p:tavLst>
                                        <p:tav tm="0">
                                          <p:val>
                                            <p:fltVal val="0"/>
                                          </p:val>
                                        </p:tav>
                                        <p:tav tm="100000">
                                          <p:val>
                                            <p:strVal val="#ppt_h"/>
                                          </p:val>
                                        </p:tav>
                                      </p:tavLst>
                                    </p:anim>
                                    <p:animEffect transition="in" filter="fade">
                                      <p:cBhvr>
                                        <p:cTn id="107" dur="500"/>
                                        <p:tgtEl>
                                          <p:spTgt spid="30"/>
                                        </p:tgtEl>
                                      </p:cBhvr>
                                    </p:animEffect>
                                  </p:childTnLst>
                                </p:cTn>
                              </p:par>
                              <p:par>
                                <p:cTn id="108" presetID="47" presetClass="entr" presetSubtype="0" fill="hold" grpId="0" nodeType="withEffect">
                                  <p:stCondLst>
                                    <p:cond delay="6300"/>
                                  </p:stCondLst>
                                  <p:childTnLst>
                                    <p:set>
                                      <p:cBhvr>
                                        <p:cTn id="109" dur="1" fill="hold">
                                          <p:stCondLst>
                                            <p:cond delay="0"/>
                                          </p:stCondLst>
                                        </p:cTn>
                                        <p:tgtEl>
                                          <p:spTgt spid="38"/>
                                        </p:tgtEl>
                                        <p:attrNameLst>
                                          <p:attrName>style.visibility</p:attrName>
                                        </p:attrNameLst>
                                      </p:cBhvr>
                                      <p:to>
                                        <p:strVal val="visible"/>
                                      </p:to>
                                    </p:set>
                                    <p:animEffect transition="in" filter="fade">
                                      <p:cBhvr>
                                        <p:cTn id="110" dur="500"/>
                                        <p:tgtEl>
                                          <p:spTgt spid="38"/>
                                        </p:tgtEl>
                                      </p:cBhvr>
                                    </p:animEffect>
                                    <p:anim calcmode="lin" valueType="num">
                                      <p:cBhvr>
                                        <p:cTn id="111" dur="500" fill="hold"/>
                                        <p:tgtEl>
                                          <p:spTgt spid="38"/>
                                        </p:tgtEl>
                                        <p:attrNameLst>
                                          <p:attrName>ppt_x</p:attrName>
                                        </p:attrNameLst>
                                      </p:cBhvr>
                                      <p:tavLst>
                                        <p:tav tm="0">
                                          <p:val>
                                            <p:strVal val="#ppt_x"/>
                                          </p:val>
                                        </p:tav>
                                        <p:tav tm="100000">
                                          <p:val>
                                            <p:strVal val="#ppt_x"/>
                                          </p:val>
                                        </p:tav>
                                      </p:tavLst>
                                    </p:anim>
                                    <p:anim calcmode="lin" valueType="num">
                                      <p:cBhvr>
                                        <p:cTn id="112" dur="500" fill="hold"/>
                                        <p:tgtEl>
                                          <p:spTgt spid="38"/>
                                        </p:tgtEl>
                                        <p:attrNameLst>
                                          <p:attrName>ppt_y</p:attrName>
                                        </p:attrNameLst>
                                      </p:cBhvr>
                                      <p:tavLst>
                                        <p:tav tm="0">
                                          <p:val>
                                            <p:strVal val="#ppt_y-.1"/>
                                          </p:val>
                                        </p:tav>
                                        <p:tav tm="100000">
                                          <p:val>
                                            <p:strVal val="#ppt_y"/>
                                          </p:val>
                                        </p:tav>
                                      </p:tavLst>
                                    </p:anim>
                                  </p:childTnLst>
                                </p:cTn>
                              </p:par>
                              <p:par>
                                <p:cTn id="113" presetID="12" presetClass="entr" presetSubtype="8" fill="hold" grpId="0" nodeType="withEffect">
                                  <p:stCondLst>
                                    <p:cond delay="6800"/>
                                  </p:stCondLst>
                                  <p:childTnLst>
                                    <p:set>
                                      <p:cBhvr>
                                        <p:cTn id="114" dur="1" fill="hold">
                                          <p:stCondLst>
                                            <p:cond delay="0"/>
                                          </p:stCondLst>
                                        </p:cTn>
                                        <p:tgtEl>
                                          <p:spTgt spid="26"/>
                                        </p:tgtEl>
                                        <p:attrNameLst>
                                          <p:attrName>style.visibility</p:attrName>
                                        </p:attrNameLst>
                                      </p:cBhvr>
                                      <p:to>
                                        <p:strVal val="visible"/>
                                      </p:to>
                                    </p:set>
                                    <p:anim calcmode="lin" valueType="num">
                                      <p:cBhvr additive="base">
                                        <p:cTn id="115" dur="500"/>
                                        <p:tgtEl>
                                          <p:spTgt spid="26"/>
                                        </p:tgtEl>
                                        <p:attrNameLst>
                                          <p:attrName>ppt_x</p:attrName>
                                        </p:attrNameLst>
                                      </p:cBhvr>
                                      <p:tavLst>
                                        <p:tav tm="0">
                                          <p:val>
                                            <p:strVal val="#ppt_x-#ppt_w*1.125000"/>
                                          </p:val>
                                        </p:tav>
                                        <p:tav tm="100000">
                                          <p:val>
                                            <p:strVal val="#ppt_x"/>
                                          </p:val>
                                        </p:tav>
                                      </p:tavLst>
                                    </p:anim>
                                    <p:animEffect transition="in" filter="wipe(right)">
                                      <p:cBhvr>
                                        <p:cTn id="116" dur="500"/>
                                        <p:tgtEl>
                                          <p:spTgt spid="26"/>
                                        </p:tgtEl>
                                      </p:cBhvr>
                                    </p:animEffect>
                                  </p:childTnLst>
                                </p:cTn>
                              </p:par>
                              <p:par>
                                <p:cTn id="117" presetID="53" presetClass="entr" presetSubtype="16" fill="hold" grpId="0" nodeType="withEffect">
                                  <p:stCondLst>
                                    <p:cond delay="7300"/>
                                  </p:stCondLst>
                                  <p:childTnLst>
                                    <p:set>
                                      <p:cBhvr>
                                        <p:cTn id="118" dur="1" fill="hold">
                                          <p:stCondLst>
                                            <p:cond delay="0"/>
                                          </p:stCondLst>
                                        </p:cTn>
                                        <p:tgtEl>
                                          <p:spTgt spid="44"/>
                                        </p:tgtEl>
                                        <p:attrNameLst>
                                          <p:attrName>style.visibility</p:attrName>
                                        </p:attrNameLst>
                                      </p:cBhvr>
                                      <p:to>
                                        <p:strVal val="visible"/>
                                      </p:to>
                                    </p:set>
                                    <p:anim calcmode="lin" valueType="num">
                                      <p:cBhvr>
                                        <p:cTn id="119" dur="500" fill="hold"/>
                                        <p:tgtEl>
                                          <p:spTgt spid="44"/>
                                        </p:tgtEl>
                                        <p:attrNameLst>
                                          <p:attrName>ppt_w</p:attrName>
                                        </p:attrNameLst>
                                      </p:cBhvr>
                                      <p:tavLst>
                                        <p:tav tm="0">
                                          <p:val>
                                            <p:fltVal val="0"/>
                                          </p:val>
                                        </p:tav>
                                        <p:tav tm="100000">
                                          <p:val>
                                            <p:strVal val="#ppt_w"/>
                                          </p:val>
                                        </p:tav>
                                      </p:tavLst>
                                    </p:anim>
                                    <p:anim calcmode="lin" valueType="num">
                                      <p:cBhvr>
                                        <p:cTn id="120" dur="500" fill="hold"/>
                                        <p:tgtEl>
                                          <p:spTgt spid="44"/>
                                        </p:tgtEl>
                                        <p:attrNameLst>
                                          <p:attrName>ppt_h</p:attrName>
                                        </p:attrNameLst>
                                      </p:cBhvr>
                                      <p:tavLst>
                                        <p:tav tm="0">
                                          <p:val>
                                            <p:fltVal val="0"/>
                                          </p:val>
                                        </p:tav>
                                        <p:tav tm="100000">
                                          <p:val>
                                            <p:strVal val="#ppt_h"/>
                                          </p:val>
                                        </p:tav>
                                      </p:tavLst>
                                    </p:anim>
                                    <p:animEffect transition="in" filter="fade">
                                      <p:cBhvr>
                                        <p:cTn id="121" dur="500"/>
                                        <p:tgtEl>
                                          <p:spTgt spid="44"/>
                                        </p:tgtEl>
                                      </p:cBhvr>
                                    </p:animEffect>
                                  </p:childTnLst>
                                </p:cTn>
                              </p:par>
                              <p:par>
                                <p:cTn id="122" presetID="22" presetClass="entr" presetSubtype="4" fill="hold" grpId="0" nodeType="withEffect">
                                  <p:stCondLst>
                                    <p:cond delay="7300"/>
                                  </p:stCondLst>
                                  <p:childTnLst>
                                    <p:set>
                                      <p:cBhvr>
                                        <p:cTn id="123" dur="1" fill="hold">
                                          <p:stCondLst>
                                            <p:cond delay="0"/>
                                          </p:stCondLst>
                                        </p:cTn>
                                        <p:tgtEl>
                                          <p:spTgt spid="10"/>
                                        </p:tgtEl>
                                        <p:attrNameLst>
                                          <p:attrName>style.visibility</p:attrName>
                                        </p:attrNameLst>
                                      </p:cBhvr>
                                      <p:to>
                                        <p:strVal val="visible"/>
                                      </p:to>
                                    </p:set>
                                    <p:animEffect transition="in" filter="wipe(down)">
                                      <p:cBhvr>
                                        <p:cTn id="124" dur="500"/>
                                        <p:tgtEl>
                                          <p:spTgt spid="10"/>
                                        </p:tgtEl>
                                      </p:cBhvr>
                                    </p:animEffect>
                                  </p:childTnLst>
                                </p:cTn>
                              </p:par>
                              <p:par>
                                <p:cTn id="125" presetID="53" presetClass="entr" presetSubtype="16" fill="hold" grpId="0" nodeType="withEffect">
                                  <p:stCondLst>
                                    <p:cond delay="7800"/>
                                  </p:stCondLst>
                                  <p:childTnLst>
                                    <p:set>
                                      <p:cBhvr>
                                        <p:cTn id="126" dur="1" fill="hold">
                                          <p:stCondLst>
                                            <p:cond delay="0"/>
                                          </p:stCondLst>
                                        </p:cTn>
                                        <p:tgtEl>
                                          <p:spTgt spid="21"/>
                                        </p:tgtEl>
                                        <p:attrNameLst>
                                          <p:attrName>style.visibility</p:attrName>
                                        </p:attrNameLst>
                                      </p:cBhvr>
                                      <p:to>
                                        <p:strVal val="visible"/>
                                      </p:to>
                                    </p:set>
                                    <p:anim calcmode="lin" valueType="num">
                                      <p:cBhvr>
                                        <p:cTn id="127" dur="500" fill="hold"/>
                                        <p:tgtEl>
                                          <p:spTgt spid="21"/>
                                        </p:tgtEl>
                                        <p:attrNameLst>
                                          <p:attrName>ppt_w</p:attrName>
                                        </p:attrNameLst>
                                      </p:cBhvr>
                                      <p:tavLst>
                                        <p:tav tm="0">
                                          <p:val>
                                            <p:fltVal val="0"/>
                                          </p:val>
                                        </p:tav>
                                        <p:tav tm="100000">
                                          <p:val>
                                            <p:strVal val="#ppt_w"/>
                                          </p:val>
                                        </p:tav>
                                      </p:tavLst>
                                    </p:anim>
                                    <p:anim calcmode="lin" valueType="num">
                                      <p:cBhvr>
                                        <p:cTn id="128" dur="500" fill="hold"/>
                                        <p:tgtEl>
                                          <p:spTgt spid="21"/>
                                        </p:tgtEl>
                                        <p:attrNameLst>
                                          <p:attrName>ppt_h</p:attrName>
                                        </p:attrNameLst>
                                      </p:cBhvr>
                                      <p:tavLst>
                                        <p:tav tm="0">
                                          <p:val>
                                            <p:fltVal val="0"/>
                                          </p:val>
                                        </p:tav>
                                        <p:tav tm="100000">
                                          <p:val>
                                            <p:strVal val="#ppt_h"/>
                                          </p:val>
                                        </p:tav>
                                      </p:tavLst>
                                    </p:anim>
                                    <p:animEffect transition="in" filter="fade">
                                      <p:cBhvr>
                                        <p:cTn id="129" dur="500"/>
                                        <p:tgtEl>
                                          <p:spTgt spid="21"/>
                                        </p:tgtEl>
                                      </p:cBhvr>
                                    </p:animEffect>
                                  </p:childTnLst>
                                </p:cTn>
                              </p:par>
                              <p:par>
                                <p:cTn id="130" presetID="53" presetClass="entr" presetSubtype="16" fill="hold" grpId="0" nodeType="withEffect">
                                  <p:stCondLst>
                                    <p:cond delay="7800"/>
                                  </p:stCondLst>
                                  <p:childTnLst>
                                    <p:set>
                                      <p:cBhvr>
                                        <p:cTn id="131" dur="1" fill="hold">
                                          <p:stCondLst>
                                            <p:cond delay="0"/>
                                          </p:stCondLst>
                                        </p:cTn>
                                        <p:tgtEl>
                                          <p:spTgt spid="34"/>
                                        </p:tgtEl>
                                        <p:attrNameLst>
                                          <p:attrName>style.visibility</p:attrName>
                                        </p:attrNameLst>
                                      </p:cBhvr>
                                      <p:to>
                                        <p:strVal val="visible"/>
                                      </p:to>
                                    </p:set>
                                    <p:anim calcmode="lin" valueType="num">
                                      <p:cBhvr>
                                        <p:cTn id="132" dur="500" fill="hold"/>
                                        <p:tgtEl>
                                          <p:spTgt spid="34"/>
                                        </p:tgtEl>
                                        <p:attrNameLst>
                                          <p:attrName>ppt_w</p:attrName>
                                        </p:attrNameLst>
                                      </p:cBhvr>
                                      <p:tavLst>
                                        <p:tav tm="0">
                                          <p:val>
                                            <p:fltVal val="0"/>
                                          </p:val>
                                        </p:tav>
                                        <p:tav tm="100000">
                                          <p:val>
                                            <p:strVal val="#ppt_w"/>
                                          </p:val>
                                        </p:tav>
                                      </p:tavLst>
                                    </p:anim>
                                    <p:anim calcmode="lin" valueType="num">
                                      <p:cBhvr>
                                        <p:cTn id="133" dur="500" fill="hold"/>
                                        <p:tgtEl>
                                          <p:spTgt spid="34"/>
                                        </p:tgtEl>
                                        <p:attrNameLst>
                                          <p:attrName>ppt_h</p:attrName>
                                        </p:attrNameLst>
                                      </p:cBhvr>
                                      <p:tavLst>
                                        <p:tav tm="0">
                                          <p:val>
                                            <p:fltVal val="0"/>
                                          </p:val>
                                        </p:tav>
                                        <p:tav tm="100000">
                                          <p:val>
                                            <p:strVal val="#ppt_h"/>
                                          </p:val>
                                        </p:tav>
                                      </p:tavLst>
                                    </p:anim>
                                    <p:animEffect transition="in" filter="fade">
                                      <p:cBhvr>
                                        <p:cTn id="134" dur="500"/>
                                        <p:tgtEl>
                                          <p:spTgt spid="34"/>
                                        </p:tgtEl>
                                      </p:cBhvr>
                                    </p:animEffect>
                                  </p:childTnLst>
                                </p:cTn>
                              </p:par>
                              <p:par>
                                <p:cTn id="135" presetID="42" presetClass="entr" presetSubtype="0" fill="hold" grpId="0" nodeType="withEffect">
                                  <p:stCondLst>
                                    <p:cond delay="7800"/>
                                  </p:stCondLst>
                                  <p:childTnLst>
                                    <p:set>
                                      <p:cBhvr>
                                        <p:cTn id="136" dur="1" fill="hold">
                                          <p:stCondLst>
                                            <p:cond delay="0"/>
                                          </p:stCondLst>
                                        </p:cTn>
                                        <p:tgtEl>
                                          <p:spTgt spid="36"/>
                                        </p:tgtEl>
                                        <p:attrNameLst>
                                          <p:attrName>style.visibility</p:attrName>
                                        </p:attrNameLst>
                                      </p:cBhvr>
                                      <p:to>
                                        <p:strVal val="visible"/>
                                      </p:to>
                                    </p:set>
                                    <p:animEffect transition="in" filter="fade">
                                      <p:cBhvr>
                                        <p:cTn id="137" dur="500"/>
                                        <p:tgtEl>
                                          <p:spTgt spid="36"/>
                                        </p:tgtEl>
                                      </p:cBhvr>
                                    </p:animEffect>
                                    <p:anim calcmode="lin" valueType="num">
                                      <p:cBhvr>
                                        <p:cTn id="138" dur="500" fill="hold"/>
                                        <p:tgtEl>
                                          <p:spTgt spid="36"/>
                                        </p:tgtEl>
                                        <p:attrNameLst>
                                          <p:attrName>ppt_x</p:attrName>
                                        </p:attrNameLst>
                                      </p:cBhvr>
                                      <p:tavLst>
                                        <p:tav tm="0">
                                          <p:val>
                                            <p:strVal val="#ppt_x"/>
                                          </p:val>
                                        </p:tav>
                                        <p:tav tm="100000">
                                          <p:val>
                                            <p:strVal val="#ppt_x"/>
                                          </p:val>
                                        </p:tav>
                                      </p:tavLst>
                                    </p:anim>
                                    <p:anim calcmode="lin" valueType="num">
                                      <p:cBhvr>
                                        <p:cTn id="139" dur="500" fill="hold"/>
                                        <p:tgtEl>
                                          <p:spTgt spid="36"/>
                                        </p:tgtEl>
                                        <p:attrNameLst>
                                          <p:attrName>ppt_y</p:attrName>
                                        </p:attrNameLst>
                                      </p:cBhvr>
                                      <p:tavLst>
                                        <p:tav tm="0">
                                          <p:val>
                                            <p:strVal val="#ppt_y+.1"/>
                                          </p:val>
                                        </p:tav>
                                        <p:tav tm="100000">
                                          <p:val>
                                            <p:strVal val="#ppt_y"/>
                                          </p:val>
                                        </p:tav>
                                      </p:tavLst>
                                    </p:anim>
                                  </p:childTnLst>
                                </p:cTn>
                              </p:par>
                              <p:par>
                                <p:cTn id="140" presetID="12" presetClass="entr" presetSubtype="8" fill="hold" grpId="0" nodeType="withEffect">
                                  <p:stCondLst>
                                    <p:cond delay="8300"/>
                                  </p:stCondLst>
                                  <p:childTnLst>
                                    <p:set>
                                      <p:cBhvr>
                                        <p:cTn id="141" dur="1" fill="hold">
                                          <p:stCondLst>
                                            <p:cond delay="0"/>
                                          </p:stCondLst>
                                        </p:cTn>
                                        <p:tgtEl>
                                          <p:spTgt spid="27"/>
                                        </p:tgtEl>
                                        <p:attrNameLst>
                                          <p:attrName>style.visibility</p:attrName>
                                        </p:attrNameLst>
                                      </p:cBhvr>
                                      <p:to>
                                        <p:strVal val="visible"/>
                                      </p:to>
                                    </p:set>
                                    <p:anim calcmode="lin" valueType="num">
                                      <p:cBhvr additive="base">
                                        <p:cTn id="142" dur="500"/>
                                        <p:tgtEl>
                                          <p:spTgt spid="27"/>
                                        </p:tgtEl>
                                        <p:attrNameLst>
                                          <p:attrName>ppt_x</p:attrName>
                                        </p:attrNameLst>
                                      </p:cBhvr>
                                      <p:tavLst>
                                        <p:tav tm="0">
                                          <p:val>
                                            <p:strVal val="#ppt_x-#ppt_w*1.125000"/>
                                          </p:val>
                                        </p:tav>
                                        <p:tav tm="100000">
                                          <p:val>
                                            <p:strVal val="#ppt_x"/>
                                          </p:val>
                                        </p:tav>
                                      </p:tavLst>
                                    </p:anim>
                                    <p:animEffect transition="in" filter="wipe(right)">
                                      <p:cBhvr>
                                        <p:cTn id="143" dur="500"/>
                                        <p:tgtEl>
                                          <p:spTgt spid="27"/>
                                        </p:tgtEl>
                                      </p:cBhvr>
                                    </p:animEffect>
                                  </p:childTnLst>
                                </p:cTn>
                              </p:par>
                              <p:par>
                                <p:cTn id="144" presetID="53" presetClass="entr" presetSubtype="16" fill="hold" grpId="0" nodeType="withEffect">
                                  <p:stCondLst>
                                    <p:cond delay="8800"/>
                                  </p:stCondLst>
                                  <p:childTnLst>
                                    <p:set>
                                      <p:cBhvr>
                                        <p:cTn id="145" dur="1" fill="hold">
                                          <p:stCondLst>
                                            <p:cond delay="0"/>
                                          </p:stCondLst>
                                        </p:cTn>
                                        <p:tgtEl>
                                          <p:spTgt spid="45"/>
                                        </p:tgtEl>
                                        <p:attrNameLst>
                                          <p:attrName>style.visibility</p:attrName>
                                        </p:attrNameLst>
                                      </p:cBhvr>
                                      <p:to>
                                        <p:strVal val="visible"/>
                                      </p:to>
                                    </p:set>
                                    <p:anim calcmode="lin" valueType="num">
                                      <p:cBhvr>
                                        <p:cTn id="146" dur="500" fill="hold"/>
                                        <p:tgtEl>
                                          <p:spTgt spid="45"/>
                                        </p:tgtEl>
                                        <p:attrNameLst>
                                          <p:attrName>ppt_w</p:attrName>
                                        </p:attrNameLst>
                                      </p:cBhvr>
                                      <p:tavLst>
                                        <p:tav tm="0">
                                          <p:val>
                                            <p:fltVal val="0"/>
                                          </p:val>
                                        </p:tav>
                                        <p:tav tm="100000">
                                          <p:val>
                                            <p:strVal val="#ppt_w"/>
                                          </p:val>
                                        </p:tav>
                                      </p:tavLst>
                                    </p:anim>
                                    <p:anim calcmode="lin" valueType="num">
                                      <p:cBhvr>
                                        <p:cTn id="147" dur="500" fill="hold"/>
                                        <p:tgtEl>
                                          <p:spTgt spid="45"/>
                                        </p:tgtEl>
                                        <p:attrNameLst>
                                          <p:attrName>ppt_h</p:attrName>
                                        </p:attrNameLst>
                                      </p:cBhvr>
                                      <p:tavLst>
                                        <p:tav tm="0">
                                          <p:val>
                                            <p:fltVal val="0"/>
                                          </p:val>
                                        </p:tav>
                                        <p:tav tm="100000">
                                          <p:val>
                                            <p:strVal val="#ppt_h"/>
                                          </p:val>
                                        </p:tav>
                                      </p:tavLst>
                                    </p:anim>
                                    <p:animEffect transition="in" filter="fade">
                                      <p:cBhvr>
                                        <p:cTn id="148" dur="500"/>
                                        <p:tgtEl>
                                          <p:spTgt spid="45"/>
                                        </p:tgtEl>
                                      </p:cBhvr>
                                    </p:animEffect>
                                  </p:childTnLst>
                                </p:cTn>
                              </p:par>
                              <p:par>
                                <p:cTn id="149" presetID="22" presetClass="entr" presetSubtype="1" fill="hold" grpId="0" nodeType="withEffect">
                                  <p:stCondLst>
                                    <p:cond delay="8800"/>
                                  </p:stCondLst>
                                  <p:childTnLst>
                                    <p:set>
                                      <p:cBhvr>
                                        <p:cTn id="150" dur="1" fill="hold">
                                          <p:stCondLst>
                                            <p:cond delay="0"/>
                                          </p:stCondLst>
                                        </p:cTn>
                                        <p:tgtEl>
                                          <p:spTgt spid="18"/>
                                        </p:tgtEl>
                                        <p:attrNameLst>
                                          <p:attrName>style.visibility</p:attrName>
                                        </p:attrNameLst>
                                      </p:cBhvr>
                                      <p:to>
                                        <p:strVal val="visible"/>
                                      </p:to>
                                    </p:set>
                                    <p:animEffect transition="in" filter="wipe(up)">
                                      <p:cBhvr>
                                        <p:cTn id="151" dur="500"/>
                                        <p:tgtEl>
                                          <p:spTgt spid="18"/>
                                        </p:tgtEl>
                                      </p:cBhvr>
                                    </p:animEffect>
                                  </p:childTnLst>
                                </p:cTn>
                              </p:par>
                              <p:par>
                                <p:cTn id="152" presetID="53" presetClass="entr" presetSubtype="16" fill="hold" grpId="0" nodeType="withEffect">
                                  <p:stCondLst>
                                    <p:cond delay="9300"/>
                                  </p:stCondLst>
                                  <p:childTnLst>
                                    <p:set>
                                      <p:cBhvr>
                                        <p:cTn id="153" dur="1" fill="hold">
                                          <p:stCondLst>
                                            <p:cond delay="0"/>
                                          </p:stCondLst>
                                        </p:cTn>
                                        <p:tgtEl>
                                          <p:spTgt spid="19"/>
                                        </p:tgtEl>
                                        <p:attrNameLst>
                                          <p:attrName>style.visibility</p:attrName>
                                        </p:attrNameLst>
                                      </p:cBhvr>
                                      <p:to>
                                        <p:strVal val="visible"/>
                                      </p:to>
                                    </p:set>
                                    <p:anim calcmode="lin" valueType="num">
                                      <p:cBhvr>
                                        <p:cTn id="154" dur="500" fill="hold"/>
                                        <p:tgtEl>
                                          <p:spTgt spid="19"/>
                                        </p:tgtEl>
                                        <p:attrNameLst>
                                          <p:attrName>ppt_w</p:attrName>
                                        </p:attrNameLst>
                                      </p:cBhvr>
                                      <p:tavLst>
                                        <p:tav tm="0">
                                          <p:val>
                                            <p:fltVal val="0"/>
                                          </p:val>
                                        </p:tav>
                                        <p:tav tm="100000">
                                          <p:val>
                                            <p:strVal val="#ppt_w"/>
                                          </p:val>
                                        </p:tav>
                                      </p:tavLst>
                                    </p:anim>
                                    <p:anim calcmode="lin" valueType="num">
                                      <p:cBhvr>
                                        <p:cTn id="155" dur="500" fill="hold"/>
                                        <p:tgtEl>
                                          <p:spTgt spid="19"/>
                                        </p:tgtEl>
                                        <p:attrNameLst>
                                          <p:attrName>ppt_h</p:attrName>
                                        </p:attrNameLst>
                                      </p:cBhvr>
                                      <p:tavLst>
                                        <p:tav tm="0">
                                          <p:val>
                                            <p:fltVal val="0"/>
                                          </p:val>
                                        </p:tav>
                                        <p:tav tm="100000">
                                          <p:val>
                                            <p:strVal val="#ppt_h"/>
                                          </p:val>
                                        </p:tav>
                                      </p:tavLst>
                                    </p:anim>
                                    <p:animEffect transition="in" filter="fade">
                                      <p:cBhvr>
                                        <p:cTn id="156" dur="500"/>
                                        <p:tgtEl>
                                          <p:spTgt spid="19"/>
                                        </p:tgtEl>
                                      </p:cBhvr>
                                    </p:animEffect>
                                  </p:childTnLst>
                                </p:cTn>
                              </p:par>
                              <p:par>
                                <p:cTn id="157" presetID="53" presetClass="entr" presetSubtype="16" fill="hold" grpId="0" nodeType="withEffect">
                                  <p:stCondLst>
                                    <p:cond delay="9300"/>
                                  </p:stCondLst>
                                  <p:childTnLst>
                                    <p:set>
                                      <p:cBhvr>
                                        <p:cTn id="158" dur="1" fill="hold">
                                          <p:stCondLst>
                                            <p:cond delay="0"/>
                                          </p:stCondLst>
                                        </p:cTn>
                                        <p:tgtEl>
                                          <p:spTgt spid="33"/>
                                        </p:tgtEl>
                                        <p:attrNameLst>
                                          <p:attrName>style.visibility</p:attrName>
                                        </p:attrNameLst>
                                      </p:cBhvr>
                                      <p:to>
                                        <p:strVal val="visible"/>
                                      </p:to>
                                    </p:set>
                                    <p:anim calcmode="lin" valueType="num">
                                      <p:cBhvr>
                                        <p:cTn id="159" dur="500" fill="hold"/>
                                        <p:tgtEl>
                                          <p:spTgt spid="33"/>
                                        </p:tgtEl>
                                        <p:attrNameLst>
                                          <p:attrName>ppt_w</p:attrName>
                                        </p:attrNameLst>
                                      </p:cBhvr>
                                      <p:tavLst>
                                        <p:tav tm="0">
                                          <p:val>
                                            <p:fltVal val="0"/>
                                          </p:val>
                                        </p:tav>
                                        <p:tav tm="100000">
                                          <p:val>
                                            <p:strVal val="#ppt_w"/>
                                          </p:val>
                                        </p:tav>
                                      </p:tavLst>
                                    </p:anim>
                                    <p:anim calcmode="lin" valueType="num">
                                      <p:cBhvr>
                                        <p:cTn id="160" dur="500" fill="hold"/>
                                        <p:tgtEl>
                                          <p:spTgt spid="33"/>
                                        </p:tgtEl>
                                        <p:attrNameLst>
                                          <p:attrName>ppt_h</p:attrName>
                                        </p:attrNameLst>
                                      </p:cBhvr>
                                      <p:tavLst>
                                        <p:tav tm="0">
                                          <p:val>
                                            <p:fltVal val="0"/>
                                          </p:val>
                                        </p:tav>
                                        <p:tav tm="100000">
                                          <p:val>
                                            <p:strVal val="#ppt_h"/>
                                          </p:val>
                                        </p:tav>
                                      </p:tavLst>
                                    </p:anim>
                                    <p:animEffect transition="in" filter="fade">
                                      <p:cBhvr>
                                        <p:cTn id="161" dur="500"/>
                                        <p:tgtEl>
                                          <p:spTgt spid="33"/>
                                        </p:tgtEl>
                                      </p:cBhvr>
                                    </p:animEffect>
                                  </p:childTnLst>
                                </p:cTn>
                              </p:par>
                              <p:par>
                                <p:cTn id="162" presetID="47" presetClass="entr" presetSubtype="0" fill="hold" grpId="0" nodeType="withEffect">
                                  <p:stCondLst>
                                    <p:cond delay="9300"/>
                                  </p:stCondLst>
                                  <p:childTnLst>
                                    <p:set>
                                      <p:cBhvr>
                                        <p:cTn id="163" dur="1" fill="hold">
                                          <p:stCondLst>
                                            <p:cond delay="0"/>
                                          </p:stCondLst>
                                        </p:cTn>
                                        <p:tgtEl>
                                          <p:spTgt spid="39"/>
                                        </p:tgtEl>
                                        <p:attrNameLst>
                                          <p:attrName>style.visibility</p:attrName>
                                        </p:attrNameLst>
                                      </p:cBhvr>
                                      <p:to>
                                        <p:strVal val="visible"/>
                                      </p:to>
                                    </p:set>
                                    <p:animEffect transition="in" filter="fade">
                                      <p:cBhvr>
                                        <p:cTn id="164" dur="500"/>
                                        <p:tgtEl>
                                          <p:spTgt spid="39"/>
                                        </p:tgtEl>
                                      </p:cBhvr>
                                    </p:animEffect>
                                    <p:anim calcmode="lin" valueType="num">
                                      <p:cBhvr>
                                        <p:cTn id="165" dur="500" fill="hold"/>
                                        <p:tgtEl>
                                          <p:spTgt spid="39"/>
                                        </p:tgtEl>
                                        <p:attrNameLst>
                                          <p:attrName>ppt_x</p:attrName>
                                        </p:attrNameLst>
                                      </p:cBhvr>
                                      <p:tavLst>
                                        <p:tav tm="0">
                                          <p:val>
                                            <p:strVal val="#ppt_x"/>
                                          </p:val>
                                        </p:tav>
                                        <p:tav tm="100000">
                                          <p:val>
                                            <p:strVal val="#ppt_x"/>
                                          </p:val>
                                        </p:tav>
                                      </p:tavLst>
                                    </p:anim>
                                    <p:anim calcmode="lin" valueType="num">
                                      <p:cBhvr>
                                        <p:cTn id="166"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p:bldP spid="33" grpId="0" animBg="1"/>
      <p:bldP spid="34" grpId="0" animBg="1"/>
      <p:bldP spid="35" grpId="0"/>
      <p:bldP spid="36" grpId="0"/>
      <p:bldP spid="37" grpId="0"/>
      <p:bldP spid="38" grpId="0"/>
      <p:bldP spid="39" grpId="0"/>
      <p:bldP spid="40" grpId="0"/>
      <p:bldP spid="41" grpId="0"/>
      <p:bldP spid="42" grpId="0"/>
      <p:bldP spid="43" grpId="0"/>
      <p:bldP spid="44" grpId="0"/>
      <p:bldP spid="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68" name="Freeform 19"/>
          <p:cNvSpPr>
            <a:spLocks/>
          </p:cNvSpPr>
          <p:nvPr/>
        </p:nvSpPr>
        <p:spPr bwMode="auto">
          <a:xfrm>
            <a:off x="1176228" y="3111768"/>
            <a:ext cx="1594159" cy="1381157"/>
          </a:xfrm>
          <a:custGeom>
            <a:avLst/>
            <a:gdLst>
              <a:gd name="T0" fmla="*/ 1083998 w 18"/>
              <a:gd name="T1" fmla="*/ 0 h 17"/>
              <a:gd name="T2" fmla="*/ 1147763 w 18"/>
              <a:gd name="T3" fmla="*/ 58457 h 17"/>
              <a:gd name="T4" fmla="*/ 1147763 w 18"/>
              <a:gd name="T5" fmla="*/ 643031 h 17"/>
              <a:gd name="T6" fmla="*/ 1083998 w 18"/>
              <a:gd name="T7" fmla="*/ 759945 h 17"/>
              <a:gd name="T8" fmla="*/ 637646 w 18"/>
              <a:gd name="T9" fmla="*/ 993775 h 17"/>
              <a:gd name="T10" fmla="*/ 510117 w 18"/>
              <a:gd name="T11" fmla="*/ 993775 h 17"/>
              <a:gd name="T12" fmla="*/ 63765 w 18"/>
              <a:gd name="T13" fmla="*/ 759945 h 17"/>
              <a:gd name="T14" fmla="*/ 0 w 18"/>
              <a:gd name="T15" fmla="*/ 643031 h 17"/>
              <a:gd name="T16" fmla="*/ 0 w 18"/>
              <a:gd name="T17" fmla="*/ 58457 h 17"/>
              <a:gd name="T18" fmla="*/ 63765 w 18"/>
              <a:gd name="T19" fmla="*/ 0 h 17"/>
              <a:gd name="T20" fmla="*/ 1083998 w 18"/>
              <a:gd name="T21" fmla="*/ 0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7"/>
              <a:gd name="T35" fmla="*/ 18 w 18"/>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7">
                <a:moveTo>
                  <a:pt x="17" y="0"/>
                </a:moveTo>
                <a:cubicBezTo>
                  <a:pt x="17" y="0"/>
                  <a:pt x="18" y="0"/>
                  <a:pt x="18" y="1"/>
                </a:cubicBezTo>
                <a:cubicBezTo>
                  <a:pt x="18" y="1"/>
                  <a:pt x="18" y="10"/>
                  <a:pt x="18" y="11"/>
                </a:cubicBezTo>
                <a:cubicBezTo>
                  <a:pt x="18" y="12"/>
                  <a:pt x="18" y="12"/>
                  <a:pt x="17" y="13"/>
                </a:cubicBezTo>
                <a:cubicBezTo>
                  <a:pt x="16" y="13"/>
                  <a:pt x="10" y="17"/>
                  <a:pt x="10" y="17"/>
                </a:cubicBezTo>
                <a:cubicBezTo>
                  <a:pt x="9" y="17"/>
                  <a:pt x="9" y="17"/>
                  <a:pt x="8" y="17"/>
                </a:cubicBezTo>
                <a:cubicBezTo>
                  <a:pt x="8" y="17"/>
                  <a:pt x="2" y="13"/>
                  <a:pt x="1" y="13"/>
                </a:cubicBezTo>
                <a:cubicBezTo>
                  <a:pt x="0" y="12"/>
                  <a:pt x="0" y="12"/>
                  <a:pt x="0" y="11"/>
                </a:cubicBezTo>
                <a:cubicBezTo>
                  <a:pt x="0" y="10"/>
                  <a:pt x="0" y="1"/>
                  <a:pt x="0" y="1"/>
                </a:cubicBezTo>
                <a:cubicBezTo>
                  <a:pt x="0" y="0"/>
                  <a:pt x="1" y="0"/>
                  <a:pt x="1" y="0"/>
                </a:cubicBezTo>
                <a:lnTo>
                  <a:pt x="17" y="0"/>
                </a:lnTo>
                <a:close/>
              </a:path>
            </a:pathLst>
          </a:custGeom>
          <a:solidFill>
            <a:schemeClr val="accent4"/>
          </a:solidFill>
          <a:ln>
            <a:noFill/>
          </a:ln>
          <a:extLst/>
        </p:spPr>
        <p:txBody>
          <a:bodyPr lIns="65012" tIns="32506" rIns="65012" bIns="32506"/>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pPr algn="ctr">
              <a:lnSpc>
                <a:spcPct val="130000"/>
              </a:lnSpc>
            </a:pP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14369" name="Freeform 20"/>
          <p:cNvSpPr>
            <a:spLocks/>
          </p:cNvSpPr>
          <p:nvPr/>
        </p:nvSpPr>
        <p:spPr bwMode="auto">
          <a:xfrm>
            <a:off x="1176228" y="2460903"/>
            <a:ext cx="1594159" cy="1381157"/>
          </a:xfrm>
          <a:custGeom>
            <a:avLst/>
            <a:gdLst>
              <a:gd name="T0" fmla="*/ 1083998 w 18"/>
              <a:gd name="T1" fmla="*/ 0 h 17"/>
              <a:gd name="T2" fmla="*/ 1147763 w 18"/>
              <a:gd name="T3" fmla="*/ 58457 h 17"/>
              <a:gd name="T4" fmla="*/ 1147763 w 18"/>
              <a:gd name="T5" fmla="*/ 643031 h 17"/>
              <a:gd name="T6" fmla="*/ 1083998 w 18"/>
              <a:gd name="T7" fmla="*/ 759945 h 17"/>
              <a:gd name="T8" fmla="*/ 637646 w 18"/>
              <a:gd name="T9" fmla="*/ 993775 h 17"/>
              <a:gd name="T10" fmla="*/ 510117 w 18"/>
              <a:gd name="T11" fmla="*/ 993775 h 17"/>
              <a:gd name="T12" fmla="*/ 63765 w 18"/>
              <a:gd name="T13" fmla="*/ 759945 h 17"/>
              <a:gd name="T14" fmla="*/ 0 w 18"/>
              <a:gd name="T15" fmla="*/ 643031 h 17"/>
              <a:gd name="T16" fmla="*/ 0 w 18"/>
              <a:gd name="T17" fmla="*/ 58457 h 17"/>
              <a:gd name="T18" fmla="*/ 63765 w 18"/>
              <a:gd name="T19" fmla="*/ 0 h 17"/>
              <a:gd name="T20" fmla="*/ 1083998 w 18"/>
              <a:gd name="T21" fmla="*/ 0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7"/>
              <a:gd name="T35" fmla="*/ 18 w 18"/>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7">
                <a:moveTo>
                  <a:pt x="17" y="0"/>
                </a:moveTo>
                <a:cubicBezTo>
                  <a:pt x="17" y="0"/>
                  <a:pt x="18" y="0"/>
                  <a:pt x="18" y="1"/>
                </a:cubicBezTo>
                <a:cubicBezTo>
                  <a:pt x="18" y="1"/>
                  <a:pt x="18" y="10"/>
                  <a:pt x="18" y="11"/>
                </a:cubicBezTo>
                <a:cubicBezTo>
                  <a:pt x="18" y="12"/>
                  <a:pt x="18" y="12"/>
                  <a:pt x="17" y="13"/>
                </a:cubicBezTo>
                <a:cubicBezTo>
                  <a:pt x="16" y="13"/>
                  <a:pt x="10" y="17"/>
                  <a:pt x="10" y="17"/>
                </a:cubicBezTo>
                <a:cubicBezTo>
                  <a:pt x="9" y="17"/>
                  <a:pt x="9" y="17"/>
                  <a:pt x="8" y="17"/>
                </a:cubicBezTo>
                <a:cubicBezTo>
                  <a:pt x="8" y="17"/>
                  <a:pt x="2" y="13"/>
                  <a:pt x="1" y="13"/>
                </a:cubicBezTo>
                <a:cubicBezTo>
                  <a:pt x="0" y="12"/>
                  <a:pt x="0" y="12"/>
                  <a:pt x="0" y="11"/>
                </a:cubicBezTo>
                <a:cubicBezTo>
                  <a:pt x="0" y="10"/>
                  <a:pt x="0" y="1"/>
                  <a:pt x="0" y="1"/>
                </a:cubicBezTo>
                <a:cubicBezTo>
                  <a:pt x="0" y="0"/>
                  <a:pt x="1" y="0"/>
                  <a:pt x="1" y="0"/>
                </a:cubicBezTo>
                <a:lnTo>
                  <a:pt x="17" y="0"/>
                </a:lnTo>
                <a:close/>
              </a:path>
            </a:pathLst>
          </a:custGeom>
          <a:solidFill>
            <a:schemeClr val="accent3"/>
          </a:solidFill>
          <a:ln w="25400" cap="flat" cmpd="sng" algn="ctr">
            <a:noFill/>
            <a:prstDash val="solid"/>
          </a:ln>
          <a:effectLst/>
          <a:extLst/>
        </p:spPr>
        <p:txBody>
          <a:bodyPr rot="0" spcFirstLastPara="0" vertOverflow="overflow" horzOverflow="overflow" vert="horz" wrap="square" lIns="68551" tIns="34276" rIns="68551" bIns="34276" numCol="1" spcCol="0" rtlCol="0" fromWordArt="0" anchor="ctr" anchorCtr="0" forceAA="0" compatLnSpc="1">
            <a:prstTxWarp prst="textNoShape">
              <a:avLst/>
            </a:prstTxWarp>
            <a:noAutofit/>
          </a:bodyPr>
          <a:lstStyle/>
          <a:p>
            <a:pPr algn="ctr">
              <a:lnSpc>
                <a:spcPct val="130000"/>
              </a:lnSpc>
            </a:pPr>
            <a:endParaRPr lang="zh-CN" altLang="en-US" sz="14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370" name="Freeform 21"/>
          <p:cNvSpPr>
            <a:spLocks/>
          </p:cNvSpPr>
          <p:nvPr/>
        </p:nvSpPr>
        <p:spPr bwMode="auto">
          <a:xfrm>
            <a:off x="1176228" y="1810037"/>
            <a:ext cx="1594159" cy="1381157"/>
          </a:xfrm>
          <a:custGeom>
            <a:avLst/>
            <a:gdLst>
              <a:gd name="T0" fmla="*/ 1083998 w 18"/>
              <a:gd name="T1" fmla="*/ 0 h 17"/>
              <a:gd name="T2" fmla="*/ 1147763 w 18"/>
              <a:gd name="T3" fmla="*/ 58457 h 17"/>
              <a:gd name="T4" fmla="*/ 1147763 w 18"/>
              <a:gd name="T5" fmla="*/ 643031 h 17"/>
              <a:gd name="T6" fmla="*/ 1083998 w 18"/>
              <a:gd name="T7" fmla="*/ 759945 h 17"/>
              <a:gd name="T8" fmla="*/ 637646 w 18"/>
              <a:gd name="T9" fmla="*/ 993775 h 17"/>
              <a:gd name="T10" fmla="*/ 510117 w 18"/>
              <a:gd name="T11" fmla="*/ 993775 h 17"/>
              <a:gd name="T12" fmla="*/ 63765 w 18"/>
              <a:gd name="T13" fmla="*/ 759945 h 17"/>
              <a:gd name="T14" fmla="*/ 0 w 18"/>
              <a:gd name="T15" fmla="*/ 643031 h 17"/>
              <a:gd name="T16" fmla="*/ 0 w 18"/>
              <a:gd name="T17" fmla="*/ 58457 h 17"/>
              <a:gd name="T18" fmla="*/ 63765 w 18"/>
              <a:gd name="T19" fmla="*/ 0 h 17"/>
              <a:gd name="T20" fmla="*/ 1083998 w 18"/>
              <a:gd name="T21" fmla="*/ 0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7"/>
              <a:gd name="T35" fmla="*/ 18 w 18"/>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7">
                <a:moveTo>
                  <a:pt x="17" y="0"/>
                </a:moveTo>
                <a:cubicBezTo>
                  <a:pt x="17" y="0"/>
                  <a:pt x="18" y="0"/>
                  <a:pt x="18" y="1"/>
                </a:cubicBezTo>
                <a:cubicBezTo>
                  <a:pt x="18" y="1"/>
                  <a:pt x="18" y="10"/>
                  <a:pt x="18" y="11"/>
                </a:cubicBezTo>
                <a:cubicBezTo>
                  <a:pt x="18" y="12"/>
                  <a:pt x="18" y="12"/>
                  <a:pt x="17" y="13"/>
                </a:cubicBezTo>
                <a:cubicBezTo>
                  <a:pt x="16" y="13"/>
                  <a:pt x="10" y="17"/>
                  <a:pt x="10" y="17"/>
                </a:cubicBezTo>
                <a:cubicBezTo>
                  <a:pt x="9" y="17"/>
                  <a:pt x="9" y="17"/>
                  <a:pt x="8" y="17"/>
                </a:cubicBezTo>
                <a:cubicBezTo>
                  <a:pt x="8" y="17"/>
                  <a:pt x="2" y="13"/>
                  <a:pt x="1" y="13"/>
                </a:cubicBezTo>
                <a:cubicBezTo>
                  <a:pt x="0" y="12"/>
                  <a:pt x="0" y="12"/>
                  <a:pt x="0" y="11"/>
                </a:cubicBezTo>
                <a:cubicBezTo>
                  <a:pt x="0" y="10"/>
                  <a:pt x="0" y="1"/>
                  <a:pt x="0" y="1"/>
                </a:cubicBezTo>
                <a:cubicBezTo>
                  <a:pt x="0" y="0"/>
                  <a:pt x="1" y="0"/>
                  <a:pt x="1" y="0"/>
                </a:cubicBezTo>
                <a:lnTo>
                  <a:pt x="17" y="0"/>
                </a:lnTo>
                <a:close/>
              </a:path>
            </a:pathLst>
          </a:custGeom>
          <a:solidFill>
            <a:schemeClr val="accent2"/>
          </a:solidFill>
          <a:ln>
            <a:noFill/>
          </a:ln>
          <a:extLst/>
        </p:spPr>
        <p:txBody>
          <a:bodyPr lIns="65012" tIns="32506" rIns="65012" bIns="32506"/>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pPr>
              <a:lnSpc>
                <a:spcPct val="130000"/>
              </a:lnSpc>
            </a:pP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14371" name="Freeform 22"/>
          <p:cNvSpPr>
            <a:spLocks/>
          </p:cNvSpPr>
          <p:nvPr/>
        </p:nvSpPr>
        <p:spPr bwMode="auto">
          <a:xfrm>
            <a:off x="1176228" y="1159175"/>
            <a:ext cx="1594159" cy="1383364"/>
          </a:xfrm>
          <a:custGeom>
            <a:avLst/>
            <a:gdLst>
              <a:gd name="T0" fmla="*/ 1083998 w 18"/>
              <a:gd name="T1" fmla="*/ 0 h 17"/>
              <a:gd name="T2" fmla="*/ 1147763 w 18"/>
              <a:gd name="T3" fmla="*/ 58551 h 17"/>
              <a:gd name="T4" fmla="*/ 1147763 w 18"/>
              <a:gd name="T5" fmla="*/ 644058 h 17"/>
              <a:gd name="T6" fmla="*/ 1083998 w 18"/>
              <a:gd name="T7" fmla="*/ 761160 h 17"/>
              <a:gd name="T8" fmla="*/ 637646 w 18"/>
              <a:gd name="T9" fmla="*/ 995363 h 17"/>
              <a:gd name="T10" fmla="*/ 510117 w 18"/>
              <a:gd name="T11" fmla="*/ 995363 h 17"/>
              <a:gd name="T12" fmla="*/ 63765 w 18"/>
              <a:gd name="T13" fmla="*/ 761160 h 17"/>
              <a:gd name="T14" fmla="*/ 0 w 18"/>
              <a:gd name="T15" fmla="*/ 644058 h 17"/>
              <a:gd name="T16" fmla="*/ 0 w 18"/>
              <a:gd name="T17" fmla="*/ 58551 h 17"/>
              <a:gd name="T18" fmla="*/ 63765 w 18"/>
              <a:gd name="T19" fmla="*/ 0 h 17"/>
              <a:gd name="T20" fmla="*/ 1083998 w 18"/>
              <a:gd name="T21" fmla="*/ 0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7"/>
              <a:gd name="T35" fmla="*/ 18 w 18"/>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7">
                <a:moveTo>
                  <a:pt x="17" y="0"/>
                </a:moveTo>
                <a:cubicBezTo>
                  <a:pt x="17" y="0"/>
                  <a:pt x="18" y="0"/>
                  <a:pt x="18" y="1"/>
                </a:cubicBezTo>
                <a:cubicBezTo>
                  <a:pt x="18" y="1"/>
                  <a:pt x="18" y="10"/>
                  <a:pt x="18" y="11"/>
                </a:cubicBezTo>
                <a:cubicBezTo>
                  <a:pt x="18" y="12"/>
                  <a:pt x="18" y="12"/>
                  <a:pt x="17" y="13"/>
                </a:cubicBezTo>
                <a:cubicBezTo>
                  <a:pt x="16" y="13"/>
                  <a:pt x="10" y="17"/>
                  <a:pt x="10" y="17"/>
                </a:cubicBezTo>
                <a:cubicBezTo>
                  <a:pt x="9" y="17"/>
                  <a:pt x="9" y="17"/>
                  <a:pt x="8" y="17"/>
                </a:cubicBezTo>
                <a:cubicBezTo>
                  <a:pt x="8" y="17"/>
                  <a:pt x="2" y="13"/>
                  <a:pt x="1" y="13"/>
                </a:cubicBezTo>
                <a:cubicBezTo>
                  <a:pt x="0" y="12"/>
                  <a:pt x="0" y="12"/>
                  <a:pt x="0" y="11"/>
                </a:cubicBezTo>
                <a:cubicBezTo>
                  <a:pt x="0" y="10"/>
                  <a:pt x="0" y="1"/>
                  <a:pt x="0" y="1"/>
                </a:cubicBezTo>
                <a:cubicBezTo>
                  <a:pt x="0" y="0"/>
                  <a:pt x="1" y="0"/>
                  <a:pt x="1" y="0"/>
                </a:cubicBezTo>
                <a:lnTo>
                  <a:pt x="17" y="0"/>
                </a:lnTo>
                <a:close/>
              </a:path>
            </a:pathLst>
          </a:custGeom>
          <a:solidFill>
            <a:schemeClr val="accent1"/>
          </a:solidFill>
          <a:ln w="25400" cap="flat" cmpd="sng" algn="ctr">
            <a:noFill/>
            <a:prstDash val="solid"/>
          </a:ln>
          <a:effectLst/>
          <a:extLst/>
        </p:spPr>
        <p:txBody>
          <a:bodyPr rot="0" spcFirstLastPara="0" vertOverflow="overflow" horzOverflow="overflow" vert="horz" wrap="square" lIns="68551" tIns="34276" rIns="68551" bIns="34276" numCol="1" spcCol="0" rtlCol="0" fromWordArt="0" anchor="ctr" anchorCtr="0" forceAA="0" compatLnSpc="1">
            <a:prstTxWarp prst="textNoShape">
              <a:avLst/>
            </a:prstTxWarp>
            <a:noAutofit/>
          </a:bodyPr>
          <a:lstStyle/>
          <a:p>
            <a:pPr algn="ctr">
              <a:lnSpc>
                <a:spcPct val="130000"/>
              </a:lnSpc>
            </a:pPr>
            <a:endParaRPr lang="zh-CN" altLang="en-US" sz="14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5" name="直接连接符 14"/>
          <p:cNvCxnSpPr/>
          <p:nvPr/>
        </p:nvCxnSpPr>
        <p:spPr>
          <a:xfrm flipH="1">
            <a:off x="3052954" y="1353245"/>
            <a:ext cx="2264445" cy="0"/>
          </a:xfrm>
          <a:prstGeom prst="line">
            <a:avLst/>
          </a:prstGeom>
          <a:ln w="6350">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3052954" y="2456954"/>
            <a:ext cx="2264445" cy="0"/>
          </a:xfrm>
          <a:prstGeom prst="line">
            <a:avLst/>
          </a:prstGeom>
          <a:ln w="6350">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3052954" y="3251101"/>
            <a:ext cx="2264445" cy="0"/>
          </a:xfrm>
          <a:prstGeom prst="line">
            <a:avLst/>
          </a:prstGeom>
          <a:ln w="6350">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3052954" y="4144071"/>
            <a:ext cx="2264445" cy="0"/>
          </a:xfrm>
          <a:prstGeom prst="line">
            <a:avLst/>
          </a:prstGeom>
          <a:ln w="6350">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459356" y="1272283"/>
            <a:ext cx="0" cy="213122"/>
          </a:xfrm>
          <a:prstGeom prst="line">
            <a:avLst/>
          </a:prstGeom>
          <a:ln w="38100">
            <a:solidFill>
              <a:srgbClr val="008C8A"/>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449832" y="2350989"/>
            <a:ext cx="0" cy="211932"/>
          </a:xfrm>
          <a:prstGeom prst="line">
            <a:avLst/>
          </a:prstGeom>
          <a:ln w="38100">
            <a:solidFill>
              <a:srgbClr val="008C8A"/>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439116" y="3173710"/>
            <a:ext cx="0" cy="213122"/>
          </a:xfrm>
          <a:prstGeom prst="line">
            <a:avLst/>
          </a:prstGeom>
          <a:ln w="38100">
            <a:solidFill>
              <a:srgbClr val="008C8A"/>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429592" y="4008340"/>
            <a:ext cx="0" cy="213122"/>
          </a:xfrm>
          <a:prstGeom prst="line">
            <a:avLst/>
          </a:prstGeom>
          <a:ln w="38100">
            <a:solidFill>
              <a:srgbClr val="008C8A"/>
            </a:solidFill>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477440" y="1961655"/>
            <a:ext cx="1006023" cy="425635"/>
          </a:xfrm>
          <a:prstGeom prst="rect">
            <a:avLst/>
          </a:prstGeom>
          <a:noFill/>
        </p:spPr>
        <p:txBody>
          <a:bodyPr lIns="65012" tIns="32506" rIns="65012" bIns="32506">
            <a:spAutoFit/>
          </a:bodyPr>
          <a:lstStyle/>
          <a:p>
            <a:pPr algn="ctr">
              <a:lnSpc>
                <a:spcPct val="130000"/>
              </a:lnSpc>
              <a:defRPr/>
            </a:pP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b="1" dirty="0">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文本框 59"/>
          <p:cNvSpPr txBox="1"/>
          <p:nvPr/>
        </p:nvSpPr>
        <p:spPr>
          <a:xfrm>
            <a:off x="1470296" y="2609355"/>
            <a:ext cx="1006023" cy="425635"/>
          </a:xfrm>
          <a:prstGeom prst="rect">
            <a:avLst/>
          </a:prstGeom>
          <a:noFill/>
        </p:spPr>
        <p:txBody>
          <a:bodyPr lIns="65012" tIns="32506" rIns="65012" bIns="32506">
            <a:spAutoFit/>
          </a:bodyPr>
          <a:lstStyle/>
          <a:p>
            <a:pPr algn="ctr">
              <a:lnSpc>
                <a:spcPct val="130000"/>
              </a:lnSpc>
              <a:defRPr/>
            </a:pP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b="1" dirty="0">
                <a:solidFill>
                  <a:schemeClr val="bg1"/>
                </a:solidFill>
                <a:latin typeface="Arial" panose="020B0604020202020204" pitchFamily="34" charset="0"/>
                <a:ea typeface="微软雅黑" panose="020B0503020204020204" pitchFamily="34" charset="-122"/>
                <a:sym typeface="Arial" panose="020B0604020202020204" pitchFamily="34" charset="0"/>
              </a:rPr>
              <a:t>02</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文本框 60"/>
          <p:cNvSpPr txBox="1"/>
          <p:nvPr/>
        </p:nvSpPr>
        <p:spPr>
          <a:xfrm>
            <a:off x="1470296" y="3257055"/>
            <a:ext cx="1006023" cy="425635"/>
          </a:xfrm>
          <a:prstGeom prst="rect">
            <a:avLst/>
          </a:prstGeom>
          <a:noFill/>
        </p:spPr>
        <p:txBody>
          <a:bodyPr lIns="65012" tIns="32506" rIns="65012" bIns="32506">
            <a:spAutoFit/>
          </a:bodyPr>
          <a:lstStyle/>
          <a:p>
            <a:pPr algn="ctr">
              <a:lnSpc>
                <a:spcPct val="130000"/>
              </a:lnSpc>
              <a:defRPr/>
            </a:pP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b="1" dirty="0">
                <a:solidFill>
                  <a:schemeClr val="bg1"/>
                </a:solidFill>
                <a:latin typeface="Arial" panose="020B0604020202020204" pitchFamily="34" charset="0"/>
                <a:ea typeface="微软雅黑" panose="020B0503020204020204" pitchFamily="34" charset="-122"/>
                <a:sym typeface="Arial" panose="020B0604020202020204" pitchFamily="34" charset="0"/>
              </a:rPr>
              <a:t>03</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文本框 61"/>
          <p:cNvSpPr txBox="1"/>
          <p:nvPr/>
        </p:nvSpPr>
        <p:spPr>
          <a:xfrm>
            <a:off x="1470296" y="3896420"/>
            <a:ext cx="1006023" cy="425635"/>
          </a:xfrm>
          <a:prstGeom prst="rect">
            <a:avLst/>
          </a:prstGeom>
          <a:noFill/>
        </p:spPr>
        <p:txBody>
          <a:bodyPr lIns="65012" tIns="32506" rIns="65012" bIns="32506">
            <a:spAutoFit/>
          </a:bodyPr>
          <a:lstStyle/>
          <a:p>
            <a:pPr algn="ctr">
              <a:lnSpc>
                <a:spcPct val="130000"/>
              </a:lnSpc>
              <a:defRPr/>
            </a:pP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b="1" dirty="0">
                <a:solidFill>
                  <a:schemeClr val="bg1"/>
                </a:solidFill>
                <a:latin typeface="Arial" panose="020B0604020202020204" pitchFamily="34" charset="0"/>
                <a:ea typeface="微软雅黑" panose="020B0503020204020204" pitchFamily="34" charset="-122"/>
                <a:sym typeface="Arial" panose="020B0604020202020204" pitchFamily="34" charset="0"/>
              </a:rPr>
              <a:t>04</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 name="组合 62"/>
          <p:cNvGrpSpPr/>
          <p:nvPr/>
        </p:nvGrpSpPr>
        <p:grpSpPr>
          <a:xfrm>
            <a:off x="1703444" y="1377707"/>
            <a:ext cx="540317" cy="539462"/>
            <a:chOff x="3175" y="0"/>
            <a:chExt cx="971551" cy="969963"/>
          </a:xfrm>
          <a:solidFill>
            <a:schemeClr val="bg1"/>
          </a:solidFill>
        </p:grpSpPr>
        <p:sp>
          <p:nvSpPr>
            <p:cNvPr id="64" name="Freeform 47"/>
            <p:cNvSpPr>
              <a:spLocks/>
            </p:cNvSpPr>
            <p:nvPr/>
          </p:nvSpPr>
          <p:spPr bwMode="auto">
            <a:xfrm>
              <a:off x="674688" y="98425"/>
              <a:ext cx="201613" cy="201613"/>
            </a:xfrm>
            <a:custGeom>
              <a:avLst/>
              <a:gdLst>
                <a:gd name="T0" fmla="*/ 0 w 127"/>
                <a:gd name="T1" fmla="*/ 0 h 127"/>
                <a:gd name="T2" fmla="*/ 0 w 127"/>
                <a:gd name="T3" fmla="*/ 21 h 127"/>
                <a:gd name="T4" fmla="*/ 107 w 127"/>
                <a:gd name="T5" fmla="*/ 21 h 127"/>
                <a:gd name="T6" fmla="*/ 107 w 127"/>
                <a:gd name="T7" fmla="*/ 127 h 127"/>
                <a:gd name="T8" fmla="*/ 127 w 127"/>
                <a:gd name="T9" fmla="*/ 127 h 127"/>
                <a:gd name="T10" fmla="*/ 127 w 127"/>
                <a:gd name="T11" fmla="*/ 0 h 127"/>
                <a:gd name="T12" fmla="*/ 0 w 127"/>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127" h="127">
                  <a:moveTo>
                    <a:pt x="0" y="0"/>
                  </a:moveTo>
                  <a:lnTo>
                    <a:pt x="0" y="21"/>
                  </a:lnTo>
                  <a:lnTo>
                    <a:pt x="107" y="21"/>
                  </a:lnTo>
                  <a:lnTo>
                    <a:pt x="107" y="127"/>
                  </a:lnTo>
                  <a:lnTo>
                    <a:pt x="127" y="127"/>
                  </a:lnTo>
                  <a:lnTo>
                    <a:pt x="127" y="0"/>
                  </a:lnTo>
                  <a:lnTo>
                    <a:pt x="0" y="0"/>
                  </a:lnTo>
                  <a:close/>
                </a:path>
              </a:pathLst>
            </a:custGeom>
            <a:grpFill/>
            <a:ln>
              <a:noFill/>
            </a:ln>
            <a:extLst/>
          </p:spPr>
          <p:txBody>
            <a:bodyPr/>
            <a:lstStyle/>
            <a:p>
              <a:pPr>
                <a:lnSpc>
                  <a:spcPct val="130000"/>
                </a:lnSpc>
                <a:defRPr/>
              </a:pP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65" name="Freeform 48"/>
            <p:cNvSpPr>
              <a:spLocks/>
            </p:cNvSpPr>
            <p:nvPr/>
          </p:nvSpPr>
          <p:spPr bwMode="auto">
            <a:xfrm>
              <a:off x="101600" y="671513"/>
              <a:ext cx="201613" cy="200025"/>
            </a:xfrm>
            <a:custGeom>
              <a:avLst/>
              <a:gdLst>
                <a:gd name="T0" fmla="*/ 0 w 127"/>
                <a:gd name="T1" fmla="*/ 0 h 126"/>
                <a:gd name="T2" fmla="*/ 0 w 127"/>
                <a:gd name="T3" fmla="*/ 126 h 126"/>
                <a:gd name="T4" fmla="*/ 127 w 127"/>
                <a:gd name="T5" fmla="*/ 126 h 126"/>
                <a:gd name="T6" fmla="*/ 127 w 127"/>
                <a:gd name="T7" fmla="*/ 106 h 126"/>
                <a:gd name="T8" fmla="*/ 21 w 127"/>
                <a:gd name="T9" fmla="*/ 106 h 126"/>
                <a:gd name="T10" fmla="*/ 21 w 127"/>
                <a:gd name="T11" fmla="*/ 0 h 126"/>
                <a:gd name="T12" fmla="*/ 0 w 127"/>
                <a:gd name="T13" fmla="*/ 0 h 126"/>
                <a:gd name="T14" fmla="*/ 0 w 127"/>
                <a:gd name="T15" fmla="*/ 0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 h="126">
                  <a:moveTo>
                    <a:pt x="0" y="0"/>
                  </a:moveTo>
                  <a:lnTo>
                    <a:pt x="0" y="126"/>
                  </a:lnTo>
                  <a:lnTo>
                    <a:pt x="127" y="126"/>
                  </a:lnTo>
                  <a:lnTo>
                    <a:pt x="127" y="106"/>
                  </a:lnTo>
                  <a:lnTo>
                    <a:pt x="21" y="106"/>
                  </a:lnTo>
                  <a:lnTo>
                    <a:pt x="21" y="0"/>
                  </a:lnTo>
                  <a:lnTo>
                    <a:pt x="0" y="0"/>
                  </a:lnTo>
                  <a:lnTo>
                    <a:pt x="0" y="0"/>
                  </a:lnTo>
                  <a:close/>
                </a:path>
              </a:pathLst>
            </a:custGeom>
            <a:grpFill/>
            <a:ln>
              <a:noFill/>
            </a:ln>
            <a:extLst/>
          </p:spPr>
          <p:txBody>
            <a:bodyPr/>
            <a:lstStyle/>
            <a:p>
              <a:pPr>
                <a:lnSpc>
                  <a:spcPct val="130000"/>
                </a:lnSpc>
                <a:defRPr/>
              </a:pP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66" name="Freeform 49"/>
            <p:cNvSpPr>
              <a:spLocks/>
            </p:cNvSpPr>
            <p:nvPr/>
          </p:nvSpPr>
          <p:spPr bwMode="auto">
            <a:xfrm>
              <a:off x="674688" y="671513"/>
              <a:ext cx="201613" cy="200025"/>
            </a:xfrm>
            <a:custGeom>
              <a:avLst/>
              <a:gdLst>
                <a:gd name="T0" fmla="*/ 107 w 127"/>
                <a:gd name="T1" fmla="*/ 0 h 126"/>
                <a:gd name="T2" fmla="*/ 107 w 127"/>
                <a:gd name="T3" fmla="*/ 106 h 126"/>
                <a:gd name="T4" fmla="*/ 0 w 127"/>
                <a:gd name="T5" fmla="*/ 106 h 126"/>
                <a:gd name="T6" fmla="*/ 0 w 127"/>
                <a:gd name="T7" fmla="*/ 126 h 126"/>
                <a:gd name="T8" fmla="*/ 127 w 127"/>
                <a:gd name="T9" fmla="*/ 126 h 126"/>
                <a:gd name="T10" fmla="*/ 127 w 127"/>
                <a:gd name="T11" fmla="*/ 0 h 126"/>
                <a:gd name="T12" fmla="*/ 107 w 127"/>
                <a:gd name="T13" fmla="*/ 0 h 126"/>
                <a:gd name="T14" fmla="*/ 107 w 127"/>
                <a:gd name="T15" fmla="*/ 0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 h="126">
                  <a:moveTo>
                    <a:pt x="107" y="0"/>
                  </a:moveTo>
                  <a:lnTo>
                    <a:pt x="107" y="106"/>
                  </a:lnTo>
                  <a:lnTo>
                    <a:pt x="0" y="106"/>
                  </a:lnTo>
                  <a:lnTo>
                    <a:pt x="0" y="126"/>
                  </a:lnTo>
                  <a:lnTo>
                    <a:pt x="127" y="126"/>
                  </a:lnTo>
                  <a:lnTo>
                    <a:pt x="127" y="0"/>
                  </a:lnTo>
                  <a:lnTo>
                    <a:pt x="107" y="0"/>
                  </a:lnTo>
                  <a:lnTo>
                    <a:pt x="107" y="0"/>
                  </a:lnTo>
                  <a:close/>
                </a:path>
              </a:pathLst>
            </a:custGeom>
            <a:grpFill/>
            <a:ln>
              <a:noFill/>
            </a:ln>
            <a:extLst/>
          </p:spPr>
          <p:txBody>
            <a:bodyPr/>
            <a:lstStyle/>
            <a:p>
              <a:pPr>
                <a:lnSpc>
                  <a:spcPct val="130000"/>
                </a:lnSpc>
                <a:defRPr/>
              </a:pP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67" name="Freeform 50"/>
            <p:cNvSpPr>
              <a:spLocks/>
            </p:cNvSpPr>
            <p:nvPr/>
          </p:nvSpPr>
          <p:spPr bwMode="auto">
            <a:xfrm>
              <a:off x="101600" y="98425"/>
              <a:ext cx="201613" cy="201613"/>
            </a:xfrm>
            <a:custGeom>
              <a:avLst/>
              <a:gdLst>
                <a:gd name="T0" fmla="*/ 0 w 127"/>
                <a:gd name="T1" fmla="*/ 0 h 127"/>
                <a:gd name="T2" fmla="*/ 0 w 127"/>
                <a:gd name="T3" fmla="*/ 127 h 127"/>
                <a:gd name="T4" fmla="*/ 21 w 127"/>
                <a:gd name="T5" fmla="*/ 127 h 127"/>
                <a:gd name="T6" fmla="*/ 21 w 127"/>
                <a:gd name="T7" fmla="*/ 21 h 127"/>
                <a:gd name="T8" fmla="*/ 127 w 127"/>
                <a:gd name="T9" fmla="*/ 21 h 127"/>
                <a:gd name="T10" fmla="*/ 127 w 127"/>
                <a:gd name="T11" fmla="*/ 0 h 127"/>
                <a:gd name="T12" fmla="*/ 0 w 127"/>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127" h="127">
                  <a:moveTo>
                    <a:pt x="0" y="0"/>
                  </a:moveTo>
                  <a:lnTo>
                    <a:pt x="0" y="127"/>
                  </a:lnTo>
                  <a:lnTo>
                    <a:pt x="21" y="127"/>
                  </a:lnTo>
                  <a:lnTo>
                    <a:pt x="21" y="21"/>
                  </a:lnTo>
                  <a:lnTo>
                    <a:pt x="127" y="21"/>
                  </a:lnTo>
                  <a:lnTo>
                    <a:pt x="127" y="0"/>
                  </a:lnTo>
                  <a:lnTo>
                    <a:pt x="0" y="0"/>
                  </a:lnTo>
                  <a:close/>
                </a:path>
              </a:pathLst>
            </a:custGeom>
            <a:grpFill/>
            <a:ln>
              <a:noFill/>
            </a:ln>
            <a:extLst/>
          </p:spPr>
          <p:txBody>
            <a:bodyPr/>
            <a:lstStyle/>
            <a:p>
              <a:pPr>
                <a:lnSpc>
                  <a:spcPct val="130000"/>
                </a:lnSpc>
                <a:defRPr/>
              </a:pP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68" name="Rectangle 51"/>
            <p:cNvSpPr>
              <a:spLocks noChangeArrowheads="1"/>
            </p:cNvSpPr>
            <p:nvPr/>
          </p:nvSpPr>
          <p:spPr bwMode="auto">
            <a:xfrm>
              <a:off x="3175" y="469900"/>
              <a:ext cx="230188" cy="31750"/>
            </a:xfrm>
            <a:prstGeom prst="rect">
              <a:avLst/>
            </a:prstGeom>
            <a:grpFill/>
            <a:ln>
              <a:noFill/>
            </a:ln>
            <a:extLst/>
          </p:spPr>
          <p:txBody>
            <a:bodyPr/>
            <a:lstStyle/>
            <a:p>
              <a:pPr>
                <a:lnSpc>
                  <a:spcPct val="130000"/>
                </a:lnSpc>
                <a:defRPr/>
              </a:pP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69" name="Rectangle 52"/>
            <p:cNvSpPr>
              <a:spLocks noChangeArrowheads="1"/>
            </p:cNvSpPr>
            <p:nvPr/>
          </p:nvSpPr>
          <p:spPr bwMode="auto">
            <a:xfrm>
              <a:off x="744538" y="469900"/>
              <a:ext cx="230188" cy="31750"/>
            </a:xfrm>
            <a:prstGeom prst="rect">
              <a:avLst/>
            </a:prstGeom>
            <a:grpFill/>
            <a:ln>
              <a:noFill/>
            </a:ln>
            <a:extLst/>
          </p:spPr>
          <p:txBody>
            <a:bodyPr/>
            <a:lstStyle/>
            <a:p>
              <a:pPr>
                <a:lnSpc>
                  <a:spcPct val="130000"/>
                </a:lnSpc>
                <a:defRPr/>
              </a:pP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70" name="Rectangle 53"/>
            <p:cNvSpPr>
              <a:spLocks noChangeArrowheads="1"/>
            </p:cNvSpPr>
            <p:nvPr/>
          </p:nvSpPr>
          <p:spPr bwMode="auto">
            <a:xfrm>
              <a:off x="473075" y="741363"/>
              <a:ext cx="31750" cy="228600"/>
            </a:xfrm>
            <a:prstGeom prst="rect">
              <a:avLst/>
            </a:prstGeom>
            <a:grpFill/>
            <a:ln>
              <a:noFill/>
            </a:ln>
            <a:extLst/>
          </p:spPr>
          <p:txBody>
            <a:bodyPr/>
            <a:lstStyle/>
            <a:p>
              <a:pPr>
                <a:lnSpc>
                  <a:spcPct val="130000"/>
                </a:lnSpc>
                <a:defRPr/>
              </a:pP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71" name="Rectangle 54"/>
            <p:cNvSpPr>
              <a:spLocks noChangeArrowheads="1"/>
            </p:cNvSpPr>
            <p:nvPr/>
          </p:nvSpPr>
          <p:spPr bwMode="auto">
            <a:xfrm>
              <a:off x="473075" y="0"/>
              <a:ext cx="31750" cy="228600"/>
            </a:xfrm>
            <a:prstGeom prst="rect">
              <a:avLst/>
            </a:prstGeom>
            <a:grpFill/>
            <a:ln>
              <a:noFill/>
            </a:ln>
            <a:extLst/>
          </p:spPr>
          <p:txBody>
            <a:bodyPr/>
            <a:lstStyle/>
            <a:p>
              <a:pPr>
                <a:lnSpc>
                  <a:spcPct val="130000"/>
                </a:lnSpc>
                <a:defRPr/>
              </a:pP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72" name="Freeform 55"/>
            <p:cNvSpPr>
              <a:spLocks/>
            </p:cNvSpPr>
            <p:nvPr/>
          </p:nvSpPr>
          <p:spPr bwMode="auto">
            <a:xfrm>
              <a:off x="407988" y="309563"/>
              <a:ext cx="163513" cy="169863"/>
            </a:xfrm>
            <a:custGeom>
              <a:avLst/>
              <a:gdLst>
                <a:gd name="T0" fmla="*/ 180 w 360"/>
                <a:gd name="T1" fmla="*/ 0 h 375"/>
                <a:gd name="T2" fmla="*/ 0 w 360"/>
                <a:gd name="T3" fmla="*/ 91 h 375"/>
                <a:gd name="T4" fmla="*/ 0 w 360"/>
                <a:gd name="T5" fmla="*/ 284 h 375"/>
                <a:gd name="T6" fmla="*/ 180 w 360"/>
                <a:gd name="T7" fmla="*/ 375 h 375"/>
                <a:gd name="T8" fmla="*/ 360 w 360"/>
                <a:gd name="T9" fmla="*/ 285 h 375"/>
                <a:gd name="T10" fmla="*/ 360 w 360"/>
                <a:gd name="T11" fmla="*/ 91 h 375"/>
                <a:gd name="T12" fmla="*/ 180 w 360"/>
                <a:gd name="T13" fmla="*/ 0 h 375"/>
              </a:gdLst>
              <a:ahLst/>
              <a:cxnLst>
                <a:cxn ang="0">
                  <a:pos x="T0" y="T1"/>
                </a:cxn>
                <a:cxn ang="0">
                  <a:pos x="T2" y="T3"/>
                </a:cxn>
                <a:cxn ang="0">
                  <a:pos x="T4" y="T5"/>
                </a:cxn>
                <a:cxn ang="0">
                  <a:pos x="T6" y="T7"/>
                </a:cxn>
                <a:cxn ang="0">
                  <a:pos x="T8" y="T9"/>
                </a:cxn>
                <a:cxn ang="0">
                  <a:pos x="T10" y="T11"/>
                </a:cxn>
                <a:cxn ang="0">
                  <a:pos x="T12" y="T13"/>
                </a:cxn>
              </a:cxnLst>
              <a:rect l="0" t="0" r="r" b="b"/>
              <a:pathLst>
                <a:path w="360" h="375">
                  <a:moveTo>
                    <a:pt x="180" y="0"/>
                  </a:moveTo>
                  <a:cubicBezTo>
                    <a:pt x="117" y="32"/>
                    <a:pt x="59" y="61"/>
                    <a:pt x="0" y="91"/>
                  </a:cubicBezTo>
                  <a:cubicBezTo>
                    <a:pt x="0" y="284"/>
                    <a:pt x="0" y="284"/>
                    <a:pt x="0" y="284"/>
                  </a:cubicBezTo>
                  <a:cubicBezTo>
                    <a:pt x="63" y="316"/>
                    <a:pt x="123" y="345"/>
                    <a:pt x="180" y="375"/>
                  </a:cubicBezTo>
                  <a:cubicBezTo>
                    <a:pt x="242" y="344"/>
                    <a:pt x="307" y="310"/>
                    <a:pt x="360" y="285"/>
                  </a:cubicBezTo>
                  <a:cubicBezTo>
                    <a:pt x="360" y="91"/>
                    <a:pt x="360" y="91"/>
                    <a:pt x="360" y="91"/>
                  </a:cubicBezTo>
                  <a:cubicBezTo>
                    <a:pt x="298" y="60"/>
                    <a:pt x="233" y="27"/>
                    <a:pt x="180" y="0"/>
                  </a:cubicBezTo>
                  <a:close/>
                </a:path>
              </a:pathLst>
            </a:custGeom>
            <a:grpFill/>
            <a:ln>
              <a:noFill/>
            </a:ln>
            <a:extLst/>
          </p:spPr>
          <p:txBody>
            <a:bodyPr/>
            <a:lstStyle/>
            <a:p>
              <a:pPr>
                <a:lnSpc>
                  <a:spcPct val="130000"/>
                </a:lnSpc>
                <a:defRPr/>
              </a:pP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73" name="Freeform 56"/>
            <p:cNvSpPr>
              <a:spLocks/>
            </p:cNvSpPr>
            <p:nvPr/>
          </p:nvSpPr>
          <p:spPr bwMode="auto">
            <a:xfrm>
              <a:off x="347663" y="477838"/>
              <a:ext cx="284163" cy="184150"/>
            </a:xfrm>
            <a:custGeom>
              <a:avLst/>
              <a:gdLst>
                <a:gd name="T0" fmla="*/ 0 w 179"/>
                <a:gd name="T1" fmla="*/ 0 h 116"/>
                <a:gd name="T2" fmla="*/ 0 w 179"/>
                <a:gd name="T3" fmla="*/ 74 h 116"/>
                <a:gd name="T4" fmla="*/ 89 w 179"/>
                <a:gd name="T5" fmla="*/ 116 h 116"/>
                <a:gd name="T6" fmla="*/ 179 w 179"/>
                <a:gd name="T7" fmla="*/ 67 h 116"/>
                <a:gd name="T8" fmla="*/ 179 w 179"/>
                <a:gd name="T9" fmla="*/ 0 h 116"/>
                <a:gd name="T10" fmla="*/ 158 w 179"/>
                <a:gd name="T11" fmla="*/ 0 h 116"/>
                <a:gd name="T12" fmla="*/ 158 w 179"/>
                <a:gd name="T13" fmla="*/ 55 h 116"/>
                <a:gd name="T14" fmla="*/ 89 w 179"/>
                <a:gd name="T15" fmla="*/ 93 h 116"/>
                <a:gd name="T16" fmla="*/ 20 w 179"/>
                <a:gd name="T17" fmla="*/ 61 h 116"/>
                <a:gd name="T18" fmla="*/ 20 w 179"/>
                <a:gd name="T19" fmla="*/ 0 h 116"/>
                <a:gd name="T20" fmla="*/ 0 w 179"/>
                <a:gd name="T2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9" h="116">
                  <a:moveTo>
                    <a:pt x="0" y="0"/>
                  </a:moveTo>
                  <a:lnTo>
                    <a:pt x="0" y="74"/>
                  </a:lnTo>
                  <a:lnTo>
                    <a:pt x="89" y="116"/>
                  </a:lnTo>
                  <a:lnTo>
                    <a:pt x="179" y="67"/>
                  </a:lnTo>
                  <a:lnTo>
                    <a:pt x="179" y="0"/>
                  </a:lnTo>
                  <a:lnTo>
                    <a:pt x="158" y="0"/>
                  </a:lnTo>
                  <a:lnTo>
                    <a:pt x="158" y="55"/>
                  </a:lnTo>
                  <a:lnTo>
                    <a:pt x="89" y="93"/>
                  </a:lnTo>
                  <a:lnTo>
                    <a:pt x="20" y="61"/>
                  </a:lnTo>
                  <a:lnTo>
                    <a:pt x="20" y="0"/>
                  </a:lnTo>
                  <a:lnTo>
                    <a:pt x="0" y="0"/>
                  </a:lnTo>
                  <a:close/>
                </a:path>
              </a:pathLst>
            </a:custGeom>
            <a:grpFill/>
            <a:ln>
              <a:noFill/>
            </a:ln>
            <a:extLst/>
          </p:spPr>
          <p:txBody>
            <a:bodyPr/>
            <a:lstStyle/>
            <a:p>
              <a:pPr>
                <a:lnSpc>
                  <a:spcPct val="130000"/>
                </a:lnSpc>
                <a:defRPr/>
              </a:pP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文本框 29"/>
          <p:cNvSpPr txBox="1"/>
          <p:nvPr/>
        </p:nvSpPr>
        <p:spPr>
          <a:xfrm>
            <a:off x="5599965" y="1086754"/>
            <a:ext cx="1208342" cy="250256"/>
          </a:xfrm>
          <a:prstGeom prst="rect">
            <a:avLst/>
          </a:prstGeom>
          <a:noFill/>
        </p:spPr>
        <p:txBody>
          <a:bodyPr wrap="none" lIns="65012" tIns="32506" rIns="65012" bIns="32506" rtlCol="0">
            <a:spAutoFit/>
          </a:bodyPr>
          <a:lstStyle/>
          <a:p>
            <a:r>
              <a:rPr lang="zh-CN" altLang="en-US" sz="1200" b="1" dirty="0">
                <a:solidFill>
                  <a:schemeClr val="bg1">
                    <a:lumMod val="50000"/>
                  </a:schemeClr>
                </a:solidFill>
                <a:ea typeface="微软雅黑" panose="020B0503020204020204" pitchFamily="34" charset="-122"/>
              </a:rPr>
              <a:t>请替换文字内容</a:t>
            </a:r>
          </a:p>
        </p:txBody>
      </p:sp>
      <p:sp>
        <p:nvSpPr>
          <p:cNvPr id="31" name="文本框 30"/>
          <p:cNvSpPr txBox="1"/>
          <p:nvPr/>
        </p:nvSpPr>
        <p:spPr>
          <a:xfrm>
            <a:off x="5599965" y="1324160"/>
            <a:ext cx="2146788" cy="434979"/>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50000"/>
                  </a:schemeClr>
                </a:solidFill>
                <a:latin typeface="Arial" panose="020B0604020202020204" pitchFamily="34" charset="0"/>
                <a:ea typeface="微软雅黑" panose="020B0503020204020204" pitchFamily="34" charset="-122"/>
                <a:cs typeface="Ebrima" panose="02000000000000000000" pitchFamily="2" charset="0"/>
                <a:sym typeface="Arial" panose="020B0604020202020204" pitchFamily="34" charset="0"/>
              </a:rPr>
              <a:t>点击添加相关标题文字，点击添加相关标题文字，点击添加相关标题文字</a:t>
            </a:r>
            <a:r>
              <a:rPr lang="zh-CN" altLang="en-US" sz="800" dirty="0" smtClean="0">
                <a:solidFill>
                  <a:schemeClr val="bg1">
                    <a:lumMod val="50000"/>
                  </a:schemeClr>
                </a:solidFill>
                <a:latin typeface="Arial" panose="020B0604020202020204" pitchFamily="34" charset="0"/>
                <a:ea typeface="微软雅黑" panose="020B0503020204020204" pitchFamily="34" charset="-122"/>
                <a:cs typeface="Ebrima" panose="02000000000000000000" pitchFamily="2" charset="0"/>
                <a:sym typeface="Arial" panose="020B0604020202020204" pitchFamily="34" charset="0"/>
              </a:rPr>
              <a:t>，</a:t>
            </a:r>
            <a:endParaRPr lang="en-US" altLang="zh-CN" sz="800" dirty="0">
              <a:solidFill>
                <a:schemeClr val="bg1">
                  <a:lumMod val="50000"/>
                </a:schemeClr>
              </a:solidFill>
              <a:latin typeface="Arial" panose="020B0604020202020204" pitchFamily="34" charset="0"/>
              <a:ea typeface="微软雅黑" panose="020B0503020204020204" pitchFamily="34" charset="-122"/>
              <a:cs typeface="Ebrima" panose="02000000000000000000" pitchFamily="2" charset="0"/>
              <a:sym typeface="Arial" panose="020B0604020202020204" pitchFamily="34" charset="0"/>
            </a:endParaRPr>
          </a:p>
        </p:txBody>
      </p:sp>
      <p:sp>
        <p:nvSpPr>
          <p:cNvPr id="32" name="文本框 31"/>
          <p:cNvSpPr txBox="1"/>
          <p:nvPr/>
        </p:nvSpPr>
        <p:spPr>
          <a:xfrm>
            <a:off x="5599965" y="2107014"/>
            <a:ext cx="1208342" cy="250256"/>
          </a:xfrm>
          <a:prstGeom prst="rect">
            <a:avLst/>
          </a:prstGeom>
          <a:noFill/>
        </p:spPr>
        <p:txBody>
          <a:bodyPr wrap="none" lIns="65012" tIns="32506" rIns="65012" bIns="32506" rtlCol="0">
            <a:spAutoFit/>
          </a:bodyPr>
          <a:lstStyle/>
          <a:p>
            <a:r>
              <a:rPr lang="zh-CN" altLang="en-US" sz="1200" b="1" dirty="0">
                <a:solidFill>
                  <a:schemeClr val="bg1">
                    <a:lumMod val="50000"/>
                  </a:schemeClr>
                </a:solidFill>
                <a:ea typeface="微软雅黑" panose="020B0503020204020204" pitchFamily="34" charset="-122"/>
              </a:rPr>
              <a:t>请替换文字内容</a:t>
            </a:r>
          </a:p>
        </p:txBody>
      </p:sp>
      <p:sp>
        <p:nvSpPr>
          <p:cNvPr id="33" name="文本框 32"/>
          <p:cNvSpPr txBox="1"/>
          <p:nvPr/>
        </p:nvSpPr>
        <p:spPr>
          <a:xfrm>
            <a:off x="5599965" y="2344420"/>
            <a:ext cx="2146788" cy="434979"/>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50000"/>
                  </a:schemeClr>
                </a:solidFill>
                <a:latin typeface="Arial" panose="020B0604020202020204" pitchFamily="34" charset="0"/>
                <a:ea typeface="微软雅黑" panose="020B0503020204020204" pitchFamily="34" charset="-122"/>
                <a:cs typeface="Ebrima" panose="02000000000000000000" pitchFamily="2" charset="0"/>
                <a:sym typeface="Arial" panose="020B0604020202020204" pitchFamily="34" charset="0"/>
              </a:rPr>
              <a:t>点击添加相关标题文字，点击添加相关标题文字，点击添加相关标题文</a:t>
            </a:r>
            <a:r>
              <a:rPr lang="zh-CN" altLang="en-US" sz="800" dirty="0" smtClean="0">
                <a:solidFill>
                  <a:schemeClr val="bg1">
                    <a:lumMod val="50000"/>
                  </a:schemeClr>
                </a:solidFill>
                <a:latin typeface="Arial" panose="020B0604020202020204" pitchFamily="34" charset="0"/>
                <a:ea typeface="微软雅黑" panose="020B0503020204020204" pitchFamily="34" charset="-122"/>
                <a:cs typeface="Ebrima" panose="02000000000000000000" pitchFamily="2" charset="0"/>
                <a:sym typeface="Arial" panose="020B0604020202020204" pitchFamily="34" charset="0"/>
              </a:rPr>
              <a:t>字</a:t>
            </a:r>
            <a:endParaRPr lang="en-US" altLang="zh-CN" sz="800" dirty="0">
              <a:solidFill>
                <a:schemeClr val="bg1">
                  <a:lumMod val="50000"/>
                </a:schemeClr>
              </a:solidFill>
              <a:latin typeface="Arial" panose="020B0604020202020204" pitchFamily="34" charset="0"/>
              <a:ea typeface="微软雅黑" panose="020B0503020204020204" pitchFamily="34" charset="-122"/>
              <a:cs typeface="Ebrima" panose="02000000000000000000" pitchFamily="2" charset="0"/>
              <a:sym typeface="Arial" panose="020B0604020202020204" pitchFamily="34" charset="0"/>
            </a:endParaRPr>
          </a:p>
        </p:txBody>
      </p:sp>
      <p:sp>
        <p:nvSpPr>
          <p:cNvPr id="34" name="文本框 33"/>
          <p:cNvSpPr txBox="1"/>
          <p:nvPr/>
        </p:nvSpPr>
        <p:spPr>
          <a:xfrm>
            <a:off x="5599965" y="2959099"/>
            <a:ext cx="1208342" cy="250256"/>
          </a:xfrm>
          <a:prstGeom prst="rect">
            <a:avLst/>
          </a:prstGeom>
          <a:noFill/>
        </p:spPr>
        <p:txBody>
          <a:bodyPr wrap="none" lIns="65012" tIns="32506" rIns="65012" bIns="32506" rtlCol="0">
            <a:spAutoFit/>
          </a:bodyPr>
          <a:lstStyle/>
          <a:p>
            <a:r>
              <a:rPr lang="zh-CN" altLang="en-US" sz="1200" b="1" dirty="0">
                <a:solidFill>
                  <a:schemeClr val="bg1">
                    <a:lumMod val="50000"/>
                  </a:schemeClr>
                </a:solidFill>
                <a:ea typeface="微软雅黑" panose="020B0503020204020204" pitchFamily="34" charset="-122"/>
              </a:rPr>
              <a:t>请替换文字内容</a:t>
            </a:r>
          </a:p>
        </p:txBody>
      </p:sp>
      <p:sp>
        <p:nvSpPr>
          <p:cNvPr id="35" name="文本框 34"/>
          <p:cNvSpPr txBox="1"/>
          <p:nvPr/>
        </p:nvSpPr>
        <p:spPr>
          <a:xfrm>
            <a:off x="5599965" y="3196506"/>
            <a:ext cx="2146788" cy="434979"/>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50000"/>
                  </a:schemeClr>
                </a:solidFill>
                <a:latin typeface="Arial" panose="020B0604020202020204" pitchFamily="34" charset="0"/>
                <a:ea typeface="微软雅黑" panose="020B0503020204020204" pitchFamily="34" charset="-122"/>
                <a:cs typeface="Ebrima" panose="02000000000000000000" pitchFamily="2" charset="0"/>
                <a:sym typeface="Arial" panose="020B0604020202020204" pitchFamily="34" charset="0"/>
              </a:rPr>
              <a:t>点击添加相关标题文字，点击添加相关标题文字，点击添加相关标题文</a:t>
            </a:r>
            <a:r>
              <a:rPr lang="zh-CN" altLang="en-US" sz="800" dirty="0" smtClean="0">
                <a:solidFill>
                  <a:schemeClr val="bg1">
                    <a:lumMod val="50000"/>
                  </a:schemeClr>
                </a:solidFill>
                <a:latin typeface="Arial" panose="020B0604020202020204" pitchFamily="34" charset="0"/>
                <a:ea typeface="微软雅黑" panose="020B0503020204020204" pitchFamily="34" charset="-122"/>
                <a:cs typeface="Ebrima" panose="02000000000000000000" pitchFamily="2" charset="0"/>
                <a:sym typeface="Arial" panose="020B0604020202020204" pitchFamily="34" charset="0"/>
              </a:rPr>
              <a:t>字</a:t>
            </a:r>
            <a:endParaRPr lang="en-US" altLang="zh-CN" sz="800" dirty="0">
              <a:solidFill>
                <a:schemeClr val="bg1">
                  <a:lumMod val="50000"/>
                </a:schemeClr>
              </a:solidFill>
              <a:latin typeface="Arial" panose="020B0604020202020204" pitchFamily="34" charset="0"/>
              <a:ea typeface="微软雅黑" panose="020B0503020204020204" pitchFamily="34" charset="-122"/>
              <a:cs typeface="Ebrima" panose="02000000000000000000" pitchFamily="2" charset="0"/>
              <a:sym typeface="Arial" panose="020B0604020202020204" pitchFamily="34" charset="0"/>
            </a:endParaRPr>
          </a:p>
        </p:txBody>
      </p:sp>
      <p:sp>
        <p:nvSpPr>
          <p:cNvPr id="36" name="文本框 35"/>
          <p:cNvSpPr txBox="1"/>
          <p:nvPr/>
        </p:nvSpPr>
        <p:spPr>
          <a:xfrm>
            <a:off x="5599965" y="3867242"/>
            <a:ext cx="1208342" cy="250256"/>
          </a:xfrm>
          <a:prstGeom prst="rect">
            <a:avLst/>
          </a:prstGeom>
          <a:noFill/>
        </p:spPr>
        <p:txBody>
          <a:bodyPr wrap="none" lIns="65012" tIns="32506" rIns="65012" bIns="32506" rtlCol="0">
            <a:spAutoFit/>
          </a:bodyPr>
          <a:lstStyle/>
          <a:p>
            <a:r>
              <a:rPr lang="zh-CN" altLang="en-US" sz="1200" b="1" dirty="0">
                <a:solidFill>
                  <a:schemeClr val="bg1">
                    <a:lumMod val="50000"/>
                  </a:schemeClr>
                </a:solidFill>
                <a:ea typeface="微软雅黑" panose="020B0503020204020204" pitchFamily="34" charset="-122"/>
              </a:rPr>
              <a:t>请替换文字内容</a:t>
            </a:r>
          </a:p>
        </p:txBody>
      </p:sp>
      <p:sp>
        <p:nvSpPr>
          <p:cNvPr id="37" name="文本框 36"/>
          <p:cNvSpPr txBox="1"/>
          <p:nvPr/>
        </p:nvSpPr>
        <p:spPr>
          <a:xfrm>
            <a:off x="5599965" y="4104649"/>
            <a:ext cx="2146788" cy="434979"/>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50000"/>
                  </a:schemeClr>
                </a:solidFill>
                <a:latin typeface="Arial" panose="020B0604020202020204" pitchFamily="34" charset="0"/>
                <a:ea typeface="微软雅黑" panose="020B0503020204020204" pitchFamily="34" charset="-122"/>
                <a:cs typeface="Ebrima" panose="02000000000000000000" pitchFamily="2" charset="0"/>
                <a:sym typeface="Arial" panose="020B0604020202020204" pitchFamily="34" charset="0"/>
              </a:rPr>
              <a:t>点击添加相关标题文字，点击添加相关标题文字，点击添加相关标题文</a:t>
            </a:r>
            <a:r>
              <a:rPr lang="zh-CN" altLang="en-US" sz="800" dirty="0" smtClean="0">
                <a:solidFill>
                  <a:schemeClr val="bg1">
                    <a:lumMod val="50000"/>
                  </a:schemeClr>
                </a:solidFill>
                <a:latin typeface="Arial" panose="020B0604020202020204" pitchFamily="34" charset="0"/>
                <a:ea typeface="微软雅黑" panose="020B0503020204020204" pitchFamily="34" charset="-122"/>
                <a:cs typeface="Ebrima" panose="02000000000000000000" pitchFamily="2" charset="0"/>
                <a:sym typeface="Arial" panose="020B0604020202020204" pitchFamily="34" charset="0"/>
              </a:rPr>
              <a:t>字</a:t>
            </a:r>
            <a:endParaRPr lang="en-US" altLang="zh-CN" sz="800" dirty="0">
              <a:solidFill>
                <a:schemeClr val="bg1">
                  <a:lumMod val="50000"/>
                </a:schemeClr>
              </a:solidFill>
              <a:latin typeface="Arial" panose="020B0604020202020204" pitchFamily="34" charset="0"/>
              <a:ea typeface="微软雅黑" panose="020B0503020204020204" pitchFamily="34" charset="-122"/>
              <a:cs typeface="Ebrima" panose="02000000000000000000" pitchFamily="2" charset="0"/>
              <a:sym typeface="Arial" panose="020B0604020202020204" pitchFamily="34" charset="0"/>
            </a:endParaRPr>
          </a:p>
        </p:txBody>
      </p:sp>
    </p:spTree>
    <p:extLst>
      <p:ext uri="{BB962C8B-B14F-4D97-AF65-F5344CB8AC3E}">
        <p14:creationId xmlns:p14="http://schemas.microsoft.com/office/powerpoint/2010/main" val="3771722845"/>
      </p:ext>
    </p:extLst>
  </p:cSld>
  <p:clrMapOvr>
    <a:masterClrMapping/>
  </p:clrMapOvr>
  <p:transition spd="med">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447078"/>
            <a:ext cx="3384376" cy="2665118"/>
          </a:xfrm>
          <a:prstGeom prst="rect">
            <a:avLst/>
          </a:prstGeom>
          <a:blipFill dpi="0" rotWithShape="1">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a:p>
        </p:txBody>
      </p:sp>
      <p:sp>
        <p:nvSpPr>
          <p:cNvPr id="3" name="矩形 2"/>
          <p:cNvSpPr/>
          <p:nvPr/>
        </p:nvSpPr>
        <p:spPr>
          <a:xfrm>
            <a:off x="4572000" y="3683227"/>
            <a:ext cx="432048" cy="432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a:p>
        </p:txBody>
      </p:sp>
      <p:sp>
        <p:nvSpPr>
          <p:cNvPr id="4" name="矩形 3"/>
          <p:cNvSpPr/>
          <p:nvPr/>
        </p:nvSpPr>
        <p:spPr>
          <a:xfrm>
            <a:off x="5004049" y="3683227"/>
            <a:ext cx="3312367" cy="432182"/>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a:p>
        </p:txBody>
      </p:sp>
      <p:sp>
        <p:nvSpPr>
          <p:cNvPr id="5" name="Rectangle 24"/>
          <p:cNvSpPr>
            <a:spLocks noChangeArrowheads="1"/>
          </p:cNvSpPr>
          <p:nvPr/>
        </p:nvSpPr>
        <p:spPr bwMode="auto">
          <a:xfrm>
            <a:off x="4572000" y="1447077"/>
            <a:ext cx="3744416" cy="7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200" b="1" dirty="0" smtClean="0">
                <a:solidFill>
                  <a:schemeClr val="bg1">
                    <a:lumMod val="50000"/>
                  </a:schemeClr>
                </a:solidFill>
                <a:latin typeface="微软雅黑" pitchFamily="34" charset="-122"/>
                <a:ea typeface="微软雅黑" pitchFamily="34" charset="-122"/>
              </a:rPr>
              <a:t>单击填加标题</a:t>
            </a:r>
            <a:endParaRPr lang="zh-CN" altLang="en-US" sz="1200" b="1" dirty="0" smtClean="0">
              <a:solidFill>
                <a:schemeClr val="bg1">
                  <a:lumMod val="50000"/>
                </a:schemeClr>
              </a:solidFill>
            </a:endParaRPr>
          </a:p>
          <a:p>
            <a:pPr defTabSz="914400">
              <a:lnSpc>
                <a:spcPct val="120000"/>
              </a:lnSpc>
              <a:spcBef>
                <a:spcPts val="300"/>
              </a:spcBef>
              <a:defRPr/>
            </a:pPr>
            <a:r>
              <a:rPr lang="zh-CN" altLang="en-US" sz="800" dirty="0" smtClean="0">
                <a:solidFill>
                  <a:schemeClr val="bg1">
                    <a:lumMod val="50000"/>
                  </a:schemeClr>
                </a:solidFill>
                <a:latin typeface="微软雅黑" pitchFamily="34" charset="-122"/>
                <a:ea typeface="微软雅黑" pitchFamily="34" charset="-122"/>
              </a:rPr>
              <a:t>单击此处添加文本单击此处添加文本单击此处添加文本单击此处添加文本单击此添加文本单击此处添加文本</a:t>
            </a:r>
            <a:endParaRPr lang="en-US" altLang="zh-CN" sz="800" dirty="0" smtClean="0">
              <a:solidFill>
                <a:schemeClr val="bg1">
                  <a:lumMod val="50000"/>
                </a:schemeClr>
              </a:solidFill>
              <a:latin typeface="微软雅黑" pitchFamily="34" charset="-122"/>
              <a:ea typeface="微软雅黑" pitchFamily="34" charset="-122"/>
            </a:endParaRPr>
          </a:p>
          <a:p>
            <a:pPr defTabSz="914400">
              <a:lnSpc>
                <a:spcPct val="120000"/>
              </a:lnSpc>
              <a:spcBef>
                <a:spcPts val="300"/>
              </a:spcBef>
              <a:defRPr/>
            </a:pPr>
            <a:endParaRPr lang="en-US" altLang="zh-CN" sz="800" dirty="0" smtClean="0">
              <a:solidFill>
                <a:schemeClr val="bg1">
                  <a:lumMod val="50000"/>
                </a:schemeClr>
              </a:solidFill>
              <a:latin typeface="微软雅黑" pitchFamily="34" charset="-122"/>
              <a:ea typeface="微软雅黑" pitchFamily="34" charset="-122"/>
            </a:endParaRPr>
          </a:p>
        </p:txBody>
      </p:sp>
      <p:sp>
        <p:nvSpPr>
          <p:cNvPr id="6" name="Rectangle 24"/>
          <p:cNvSpPr>
            <a:spLocks noChangeArrowheads="1"/>
          </p:cNvSpPr>
          <p:nvPr/>
        </p:nvSpPr>
        <p:spPr bwMode="auto">
          <a:xfrm>
            <a:off x="4991743" y="2170590"/>
            <a:ext cx="3324673" cy="1750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914400">
              <a:lnSpc>
                <a:spcPct val="120000"/>
              </a:lnSpc>
              <a:spcBef>
                <a:spcPts val="300"/>
              </a:spcBef>
              <a:defRPr/>
            </a:pPr>
            <a:r>
              <a:rPr lang="zh-CN" altLang="en-US" sz="800" dirty="0" smtClean="0">
                <a:solidFill>
                  <a:schemeClr val="bg1">
                    <a:lumMod val="50000"/>
                  </a:schemeClr>
                </a:solidFill>
                <a:latin typeface="微软雅黑" pitchFamily="34" charset="-122"/>
                <a:ea typeface="微软雅黑" pitchFamily="34" charset="-122"/>
              </a:rPr>
              <a:t>单击此处添加文本单击此处添加文本</a:t>
            </a:r>
            <a:endParaRPr lang="en-US" altLang="zh-CN" sz="800" dirty="0" smtClean="0">
              <a:solidFill>
                <a:schemeClr val="bg1">
                  <a:lumMod val="50000"/>
                </a:schemeClr>
              </a:solidFill>
              <a:latin typeface="微软雅黑" pitchFamily="34" charset="-122"/>
              <a:ea typeface="微软雅黑" pitchFamily="34" charset="-122"/>
            </a:endParaRPr>
          </a:p>
          <a:p>
            <a:pPr>
              <a:lnSpc>
                <a:spcPct val="130000"/>
              </a:lnSpc>
            </a:pPr>
            <a:r>
              <a:rPr lang="zh-CN" altLang="en-US" sz="800" dirty="0" smtClean="0">
                <a:solidFill>
                  <a:schemeClr val="bg1">
                    <a:lumMod val="50000"/>
                  </a:schemeClr>
                </a:solidFill>
                <a:latin typeface="微软雅黑" pitchFamily="34" charset="-122"/>
                <a:ea typeface="微软雅黑" pitchFamily="34" charset="-122"/>
              </a:rPr>
              <a:t>单击此处添加文本单击此处添加文本</a:t>
            </a:r>
            <a:endParaRPr lang="en-US" altLang="zh-CN" sz="800" dirty="0" smtClean="0">
              <a:solidFill>
                <a:schemeClr val="bg1">
                  <a:lumMod val="50000"/>
                </a:schemeClr>
              </a:solidFill>
              <a:latin typeface="微软雅黑" pitchFamily="34" charset="-122"/>
              <a:ea typeface="微软雅黑" pitchFamily="34" charset="-122"/>
            </a:endParaRPr>
          </a:p>
          <a:p>
            <a:pPr defTabSz="914400">
              <a:lnSpc>
                <a:spcPct val="120000"/>
              </a:lnSpc>
              <a:spcBef>
                <a:spcPts val="300"/>
              </a:spcBef>
              <a:defRPr/>
            </a:pPr>
            <a:endParaRPr lang="en-US" altLang="zh-CN" sz="800" dirty="0" smtClean="0">
              <a:solidFill>
                <a:schemeClr val="bg1">
                  <a:lumMod val="50000"/>
                </a:schemeClr>
              </a:solidFill>
              <a:latin typeface="微软雅黑" pitchFamily="34" charset="-122"/>
              <a:ea typeface="微软雅黑" pitchFamily="34" charset="-122"/>
            </a:endParaRPr>
          </a:p>
          <a:p>
            <a:pPr defTabSz="914400">
              <a:lnSpc>
                <a:spcPct val="120000"/>
              </a:lnSpc>
              <a:spcBef>
                <a:spcPts val="300"/>
              </a:spcBef>
              <a:defRPr/>
            </a:pPr>
            <a:r>
              <a:rPr lang="zh-CN" altLang="en-US" sz="800" dirty="0" smtClean="0">
                <a:solidFill>
                  <a:schemeClr val="bg1">
                    <a:lumMod val="50000"/>
                  </a:schemeClr>
                </a:solidFill>
                <a:latin typeface="微软雅黑" pitchFamily="34" charset="-122"/>
                <a:ea typeface="微软雅黑" pitchFamily="34" charset="-122"/>
              </a:rPr>
              <a:t>单击此处添加文本单击此处添加文本</a:t>
            </a:r>
            <a:endParaRPr lang="en-US" altLang="zh-CN" sz="800" dirty="0" smtClean="0">
              <a:solidFill>
                <a:schemeClr val="bg1">
                  <a:lumMod val="50000"/>
                </a:schemeClr>
              </a:solidFill>
              <a:latin typeface="微软雅黑" pitchFamily="34" charset="-122"/>
              <a:ea typeface="微软雅黑" pitchFamily="34" charset="-122"/>
            </a:endParaRPr>
          </a:p>
          <a:p>
            <a:pPr>
              <a:lnSpc>
                <a:spcPct val="130000"/>
              </a:lnSpc>
            </a:pPr>
            <a:r>
              <a:rPr lang="zh-CN" altLang="en-US" sz="800" dirty="0" smtClean="0">
                <a:solidFill>
                  <a:schemeClr val="bg1">
                    <a:lumMod val="50000"/>
                  </a:schemeClr>
                </a:solidFill>
                <a:latin typeface="微软雅黑" pitchFamily="34" charset="-122"/>
                <a:ea typeface="微软雅黑" pitchFamily="34" charset="-122"/>
              </a:rPr>
              <a:t>单击此处添加文本单击此处添加文本</a:t>
            </a:r>
            <a:endParaRPr lang="en-US" altLang="zh-CN" sz="800" dirty="0" smtClean="0">
              <a:solidFill>
                <a:schemeClr val="bg1">
                  <a:lumMod val="50000"/>
                </a:schemeClr>
              </a:solidFill>
              <a:latin typeface="微软雅黑" pitchFamily="34" charset="-122"/>
              <a:ea typeface="微软雅黑" pitchFamily="34" charset="-122"/>
            </a:endParaRPr>
          </a:p>
          <a:p>
            <a:pPr defTabSz="914400">
              <a:lnSpc>
                <a:spcPct val="120000"/>
              </a:lnSpc>
              <a:spcBef>
                <a:spcPts val="300"/>
              </a:spcBef>
              <a:defRPr/>
            </a:pPr>
            <a:endParaRPr lang="en-US" altLang="zh-CN" sz="800" dirty="0" smtClean="0">
              <a:solidFill>
                <a:schemeClr val="bg1">
                  <a:lumMod val="50000"/>
                </a:schemeClr>
              </a:solidFill>
              <a:latin typeface="微软雅黑" pitchFamily="34" charset="-122"/>
              <a:ea typeface="微软雅黑" pitchFamily="34" charset="-122"/>
            </a:endParaRPr>
          </a:p>
          <a:p>
            <a:pPr defTabSz="914400">
              <a:lnSpc>
                <a:spcPct val="120000"/>
              </a:lnSpc>
              <a:spcBef>
                <a:spcPts val="300"/>
              </a:spcBef>
              <a:defRPr/>
            </a:pPr>
            <a:r>
              <a:rPr lang="zh-CN" altLang="en-US" sz="800" dirty="0" smtClean="0">
                <a:solidFill>
                  <a:schemeClr val="bg1">
                    <a:lumMod val="50000"/>
                  </a:schemeClr>
                </a:solidFill>
                <a:latin typeface="微软雅黑" pitchFamily="34" charset="-122"/>
                <a:ea typeface="微软雅黑" pitchFamily="34" charset="-122"/>
              </a:rPr>
              <a:t>单击此处添加文本单击此处添加文本</a:t>
            </a:r>
            <a:endParaRPr lang="en-US" altLang="zh-CN" sz="800" dirty="0" smtClean="0">
              <a:solidFill>
                <a:schemeClr val="bg1">
                  <a:lumMod val="50000"/>
                </a:schemeClr>
              </a:solidFill>
              <a:latin typeface="微软雅黑" pitchFamily="34" charset="-122"/>
              <a:ea typeface="微软雅黑" pitchFamily="34" charset="-122"/>
            </a:endParaRPr>
          </a:p>
          <a:p>
            <a:pPr>
              <a:lnSpc>
                <a:spcPct val="130000"/>
              </a:lnSpc>
            </a:pPr>
            <a:r>
              <a:rPr lang="zh-CN" altLang="en-US" sz="800" dirty="0" smtClean="0">
                <a:solidFill>
                  <a:schemeClr val="bg1">
                    <a:lumMod val="50000"/>
                  </a:schemeClr>
                </a:solidFill>
                <a:latin typeface="微软雅黑" pitchFamily="34" charset="-122"/>
                <a:ea typeface="微软雅黑" pitchFamily="34" charset="-122"/>
              </a:rPr>
              <a:t>单击此处添加文本单击此处添加文本</a:t>
            </a:r>
            <a:endParaRPr lang="en-US" altLang="zh-CN" sz="800" dirty="0" smtClean="0">
              <a:solidFill>
                <a:schemeClr val="bg1">
                  <a:lumMod val="50000"/>
                </a:schemeClr>
              </a:solidFill>
              <a:latin typeface="微软雅黑" pitchFamily="34" charset="-122"/>
              <a:ea typeface="微软雅黑" pitchFamily="34" charset="-122"/>
            </a:endParaRPr>
          </a:p>
          <a:p>
            <a:pPr>
              <a:lnSpc>
                <a:spcPct val="120000"/>
              </a:lnSpc>
              <a:spcBef>
                <a:spcPts val="1800"/>
              </a:spcBef>
            </a:pPr>
            <a:r>
              <a:rPr lang="en-US" altLang="zh-CN" sz="800" dirty="0" smtClean="0">
                <a:solidFill>
                  <a:schemeClr val="bg1">
                    <a:lumMod val="50000"/>
                  </a:schemeClr>
                </a:solidFill>
              </a:rPr>
              <a:t>.  </a:t>
            </a:r>
          </a:p>
        </p:txBody>
      </p:sp>
      <p:sp>
        <p:nvSpPr>
          <p:cNvPr id="7" name="Rectangle 24"/>
          <p:cNvSpPr>
            <a:spLocks noChangeArrowheads="1"/>
          </p:cNvSpPr>
          <p:nvPr/>
        </p:nvSpPr>
        <p:spPr bwMode="auto">
          <a:xfrm>
            <a:off x="5148064" y="3751540"/>
            <a:ext cx="3024337" cy="295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914400">
              <a:lnSpc>
                <a:spcPct val="120000"/>
              </a:lnSpc>
              <a:spcBef>
                <a:spcPts val="300"/>
              </a:spcBef>
              <a:defRPr/>
            </a:pPr>
            <a:r>
              <a:rPr lang="zh-CN" altLang="en-US" sz="800" dirty="0" smtClean="0">
                <a:solidFill>
                  <a:schemeClr val="bg1">
                    <a:lumMod val="50000"/>
                  </a:schemeClr>
                </a:solidFill>
                <a:latin typeface="微软雅黑" pitchFamily="34" charset="-122"/>
                <a:ea typeface="微软雅黑" pitchFamily="34" charset="-122"/>
              </a:rPr>
              <a:t>单击此处添加文本单击此处添加文本单击此处添加文本单击此处添加文本单击此添加文本单击此处添加文本</a:t>
            </a:r>
            <a:endParaRPr lang="en-US" altLang="zh-CN" sz="800" dirty="0" smtClean="0">
              <a:solidFill>
                <a:schemeClr val="bg1">
                  <a:lumMod val="50000"/>
                </a:schemeClr>
              </a:solidFill>
              <a:latin typeface="微软雅黑" pitchFamily="34" charset="-122"/>
              <a:ea typeface="微软雅黑" pitchFamily="34" charset="-122"/>
            </a:endParaRPr>
          </a:p>
        </p:txBody>
      </p:sp>
      <p:sp>
        <p:nvSpPr>
          <p:cNvPr id="8" name="任意多边形 7"/>
          <p:cNvSpPr/>
          <p:nvPr/>
        </p:nvSpPr>
        <p:spPr>
          <a:xfrm>
            <a:off x="4652964" y="2265991"/>
            <a:ext cx="214313" cy="138155"/>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a:p>
        </p:txBody>
      </p:sp>
      <p:sp>
        <p:nvSpPr>
          <p:cNvPr id="9" name="任意多边形 8"/>
          <p:cNvSpPr/>
          <p:nvPr/>
        </p:nvSpPr>
        <p:spPr>
          <a:xfrm>
            <a:off x="4652964" y="2785264"/>
            <a:ext cx="214313" cy="138155"/>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a:p>
        </p:txBody>
      </p:sp>
      <p:sp>
        <p:nvSpPr>
          <p:cNvPr id="10" name="任意多边形 9"/>
          <p:cNvSpPr/>
          <p:nvPr/>
        </p:nvSpPr>
        <p:spPr>
          <a:xfrm>
            <a:off x="4652964" y="3299773"/>
            <a:ext cx="214313" cy="138155"/>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a:p>
        </p:txBody>
      </p:sp>
      <p:sp>
        <p:nvSpPr>
          <p:cNvPr id="11" name="Freeform 10"/>
          <p:cNvSpPr>
            <a:spLocks noEditPoints="1"/>
          </p:cNvSpPr>
          <p:nvPr/>
        </p:nvSpPr>
        <p:spPr bwMode="auto">
          <a:xfrm>
            <a:off x="4699248" y="3779999"/>
            <a:ext cx="177552" cy="238639"/>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6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6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53" presetClass="entr" presetSubtype="16" fill="hold" grpId="0" nodeType="withEffect">
                                  <p:stCondLst>
                                    <p:cond delay="70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par>
                                <p:cTn id="22" presetID="53" presetClass="entr" presetSubtype="16" fill="hold" grpId="0" nodeType="withEffect">
                                  <p:stCondLst>
                                    <p:cond delay="80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animEffect transition="in" filter="fade">
                                      <p:cBhvr>
                                        <p:cTn id="26" dur="500"/>
                                        <p:tgtEl>
                                          <p:spTgt spid="9"/>
                                        </p:tgtEl>
                                      </p:cBhvr>
                                    </p:animEffect>
                                  </p:childTnLst>
                                </p:cTn>
                              </p:par>
                              <p:par>
                                <p:cTn id="27" presetID="53" presetClass="entr" presetSubtype="16" fill="hold" grpId="0" nodeType="withEffect">
                                  <p:stCondLst>
                                    <p:cond delay="90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par>
                                <p:cTn id="32" presetID="53" presetClass="entr" presetSubtype="16" fill="hold" grpId="0" nodeType="withEffect">
                                  <p:stCondLst>
                                    <p:cond delay="1100"/>
                                  </p:stCondLst>
                                  <p:childTnLst>
                                    <p:set>
                                      <p:cBhvr>
                                        <p:cTn id="33" dur="1" fill="hold">
                                          <p:stCondLst>
                                            <p:cond delay="0"/>
                                          </p:stCondLst>
                                        </p:cTn>
                                        <p:tgtEl>
                                          <p:spTgt spid="3"/>
                                        </p:tgtEl>
                                        <p:attrNameLst>
                                          <p:attrName>style.visibility</p:attrName>
                                        </p:attrNameLst>
                                      </p:cBhvr>
                                      <p:to>
                                        <p:strVal val="visible"/>
                                      </p:to>
                                    </p:set>
                                    <p:anim calcmode="lin" valueType="num">
                                      <p:cBhvr>
                                        <p:cTn id="34" dur="500" fill="hold"/>
                                        <p:tgtEl>
                                          <p:spTgt spid="3"/>
                                        </p:tgtEl>
                                        <p:attrNameLst>
                                          <p:attrName>ppt_w</p:attrName>
                                        </p:attrNameLst>
                                      </p:cBhvr>
                                      <p:tavLst>
                                        <p:tav tm="0">
                                          <p:val>
                                            <p:fltVal val="0"/>
                                          </p:val>
                                        </p:tav>
                                        <p:tav tm="100000">
                                          <p:val>
                                            <p:strVal val="#ppt_w"/>
                                          </p:val>
                                        </p:tav>
                                      </p:tavLst>
                                    </p:anim>
                                    <p:anim calcmode="lin" valueType="num">
                                      <p:cBhvr>
                                        <p:cTn id="35" dur="500" fill="hold"/>
                                        <p:tgtEl>
                                          <p:spTgt spid="3"/>
                                        </p:tgtEl>
                                        <p:attrNameLst>
                                          <p:attrName>ppt_h</p:attrName>
                                        </p:attrNameLst>
                                      </p:cBhvr>
                                      <p:tavLst>
                                        <p:tav tm="0">
                                          <p:val>
                                            <p:fltVal val="0"/>
                                          </p:val>
                                        </p:tav>
                                        <p:tav tm="100000">
                                          <p:val>
                                            <p:strVal val="#ppt_h"/>
                                          </p:val>
                                        </p:tav>
                                      </p:tavLst>
                                    </p:anim>
                                    <p:animEffect transition="in" filter="fade">
                                      <p:cBhvr>
                                        <p:cTn id="36" dur="500"/>
                                        <p:tgtEl>
                                          <p:spTgt spid="3"/>
                                        </p:tgtEl>
                                      </p:cBhvr>
                                    </p:animEffect>
                                  </p:childTnLst>
                                </p:cTn>
                              </p:par>
                              <p:par>
                                <p:cTn id="37" presetID="53" presetClass="entr" presetSubtype="16" fill="hold" grpId="0" nodeType="withEffect">
                                  <p:stCondLst>
                                    <p:cond delay="130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22" presetClass="entr" presetSubtype="8" fill="hold" grpId="0" nodeType="withEffect">
                                  <p:stCondLst>
                                    <p:cond delay="16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500"/>
                                        <p:tgtEl>
                                          <p:spTgt spid="4"/>
                                        </p:tgtEl>
                                      </p:cBhvr>
                                    </p:animEffect>
                                  </p:childTnLst>
                                </p:cTn>
                              </p:par>
                              <p:par>
                                <p:cTn id="45" presetID="12" presetClass="entr" presetSubtype="2" fill="hold" grpId="0" nodeType="withEffect">
                                  <p:stCondLst>
                                    <p:cond delay="160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p:tgtEl>
                                          <p:spTgt spid="7"/>
                                        </p:tgtEl>
                                        <p:attrNameLst>
                                          <p:attrName>ppt_x</p:attrName>
                                        </p:attrNameLst>
                                      </p:cBhvr>
                                      <p:tavLst>
                                        <p:tav tm="0">
                                          <p:val>
                                            <p:strVal val="#ppt_x+#ppt_w*1.125000"/>
                                          </p:val>
                                        </p:tav>
                                        <p:tav tm="100000">
                                          <p:val>
                                            <p:strVal val="#ppt_x"/>
                                          </p:val>
                                        </p:tav>
                                      </p:tavLst>
                                    </p:anim>
                                    <p:animEffect transition="in" filter="wipe(left)">
                                      <p:cBhvr>
                                        <p:cTn id="4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6" grpId="0"/>
      <p:bldP spid="7" grpId="0"/>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9"/>
          <p:cNvGrpSpPr/>
          <p:nvPr/>
        </p:nvGrpSpPr>
        <p:grpSpPr>
          <a:xfrm>
            <a:off x="2740154" y="1328761"/>
            <a:ext cx="2157841" cy="295466"/>
            <a:chOff x="3249264" y="1751682"/>
            <a:chExt cx="2994025" cy="394056"/>
          </a:xfrm>
        </p:grpSpPr>
        <p:grpSp>
          <p:nvGrpSpPr>
            <p:cNvPr id="3" name="组合 20"/>
            <p:cNvGrpSpPr/>
            <p:nvPr/>
          </p:nvGrpSpPr>
          <p:grpSpPr>
            <a:xfrm>
              <a:off x="3249264" y="1776444"/>
              <a:ext cx="2994025" cy="314202"/>
              <a:chOff x="2940050" y="2132898"/>
              <a:chExt cx="2994025" cy="314202"/>
            </a:xfrm>
          </p:grpSpPr>
          <p:sp>
            <p:nvSpPr>
              <p:cNvPr id="23" name="圆角矩形 22"/>
              <p:cNvSpPr/>
              <p:nvPr/>
            </p:nvSpPr>
            <p:spPr>
              <a:xfrm>
                <a:off x="2940050" y="2132898"/>
                <a:ext cx="2994025" cy="31420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圆角矩形 23"/>
              <p:cNvSpPr/>
              <p:nvPr/>
            </p:nvSpPr>
            <p:spPr>
              <a:xfrm>
                <a:off x="2940050" y="2132898"/>
                <a:ext cx="2108200" cy="31420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22" name="文本框 4"/>
            <p:cNvSpPr txBox="1"/>
            <p:nvPr/>
          </p:nvSpPr>
          <p:spPr>
            <a:xfrm>
              <a:off x="5335258" y="1751682"/>
              <a:ext cx="673755" cy="394056"/>
            </a:xfrm>
            <a:prstGeom prst="rect">
              <a:avLst/>
            </a:prstGeom>
            <a:noFill/>
          </p:spPr>
          <p:txBody>
            <a:bodyPr wrap="square" rtlCol="0">
              <a:spAutoFit/>
            </a:bodyPr>
            <a:lstStyle/>
            <a:p>
              <a:pPr algn="ctr">
                <a:lnSpc>
                  <a:spcPct val="120000"/>
                </a:lnSpc>
              </a:pPr>
              <a:r>
                <a:rPr lang="en-US" altLang="zh-CN" sz="11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70%</a:t>
              </a:r>
              <a:endParaRPr lang="zh-CN" altLang="en-US" sz="1100" baseline="-3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4" name="组合 24"/>
          <p:cNvGrpSpPr/>
          <p:nvPr/>
        </p:nvGrpSpPr>
        <p:grpSpPr>
          <a:xfrm>
            <a:off x="2736410" y="1636983"/>
            <a:ext cx="2157841" cy="295466"/>
            <a:chOff x="3249264" y="2162750"/>
            <a:chExt cx="2994025" cy="394057"/>
          </a:xfrm>
        </p:grpSpPr>
        <p:grpSp>
          <p:nvGrpSpPr>
            <p:cNvPr id="5" name="组合 25"/>
            <p:cNvGrpSpPr/>
            <p:nvPr/>
          </p:nvGrpSpPr>
          <p:grpSpPr>
            <a:xfrm>
              <a:off x="3249264" y="2178703"/>
              <a:ext cx="2994025" cy="314618"/>
              <a:chOff x="2940050" y="2519659"/>
              <a:chExt cx="2994025" cy="314618"/>
            </a:xfrm>
          </p:grpSpPr>
          <p:sp>
            <p:nvSpPr>
              <p:cNvPr id="28" name="圆角矩形 27"/>
              <p:cNvSpPr/>
              <p:nvPr/>
            </p:nvSpPr>
            <p:spPr>
              <a:xfrm>
                <a:off x="2940050" y="2520075"/>
                <a:ext cx="2994025" cy="31420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9" name="圆角矩形 28"/>
              <p:cNvSpPr/>
              <p:nvPr/>
            </p:nvSpPr>
            <p:spPr>
              <a:xfrm>
                <a:off x="2940051" y="2519659"/>
                <a:ext cx="889000" cy="31420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27" name="文本框 9"/>
            <p:cNvSpPr txBox="1"/>
            <p:nvPr/>
          </p:nvSpPr>
          <p:spPr>
            <a:xfrm>
              <a:off x="4118870" y="2162750"/>
              <a:ext cx="673755" cy="394057"/>
            </a:xfrm>
            <a:prstGeom prst="rect">
              <a:avLst/>
            </a:prstGeom>
            <a:noFill/>
          </p:spPr>
          <p:txBody>
            <a:bodyPr wrap="square" rtlCol="0">
              <a:spAutoFit/>
            </a:bodyPr>
            <a:lstStyle/>
            <a:p>
              <a:pPr algn="ctr">
                <a:lnSpc>
                  <a:spcPct val="120000"/>
                </a:lnSpc>
              </a:pPr>
              <a:r>
                <a:rPr lang="en-US" altLang="zh-CN" sz="11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30%</a:t>
              </a:r>
              <a:endParaRPr lang="zh-CN" altLang="en-US" sz="1100" baseline="-3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6" name="组合 39"/>
          <p:cNvGrpSpPr/>
          <p:nvPr/>
        </p:nvGrpSpPr>
        <p:grpSpPr>
          <a:xfrm>
            <a:off x="2736409" y="2964275"/>
            <a:ext cx="2170479" cy="295466"/>
            <a:chOff x="3244272" y="3932945"/>
            <a:chExt cx="3011560" cy="394056"/>
          </a:xfrm>
        </p:grpSpPr>
        <p:sp>
          <p:nvSpPr>
            <p:cNvPr id="41" name="圆角矩形 40"/>
            <p:cNvSpPr/>
            <p:nvPr/>
          </p:nvSpPr>
          <p:spPr>
            <a:xfrm>
              <a:off x="3261807" y="3971332"/>
              <a:ext cx="2994025" cy="31420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4" name="圆角矩形 43"/>
            <p:cNvSpPr/>
            <p:nvPr/>
          </p:nvSpPr>
          <p:spPr>
            <a:xfrm>
              <a:off x="3244272" y="3971332"/>
              <a:ext cx="1201953" cy="31420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5" name="文本框 15"/>
            <p:cNvSpPr txBox="1"/>
            <p:nvPr/>
          </p:nvSpPr>
          <p:spPr>
            <a:xfrm>
              <a:off x="4418924" y="3932945"/>
              <a:ext cx="907693" cy="394056"/>
            </a:xfrm>
            <a:prstGeom prst="rect">
              <a:avLst/>
            </a:prstGeom>
            <a:noFill/>
          </p:spPr>
          <p:txBody>
            <a:bodyPr wrap="square" rtlCol="0">
              <a:spAutoFit/>
            </a:bodyPr>
            <a:lstStyle/>
            <a:p>
              <a:pPr algn="ctr">
                <a:lnSpc>
                  <a:spcPct val="120000"/>
                </a:lnSpc>
              </a:pPr>
              <a:r>
                <a:rPr lang="en-US" altLang="zh-CN" sz="11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40%</a:t>
              </a:r>
              <a:endParaRPr lang="zh-CN" altLang="en-US" sz="1100" baseline="-3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7" name="组合 45"/>
          <p:cNvGrpSpPr/>
          <p:nvPr/>
        </p:nvGrpSpPr>
        <p:grpSpPr>
          <a:xfrm>
            <a:off x="2736412" y="3258228"/>
            <a:ext cx="2168304" cy="295466"/>
            <a:chOff x="3244272" y="4324969"/>
            <a:chExt cx="3008542" cy="394054"/>
          </a:xfrm>
        </p:grpSpPr>
        <p:sp>
          <p:nvSpPr>
            <p:cNvPr id="47" name="圆角矩形 46"/>
            <p:cNvSpPr/>
            <p:nvPr/>
          </p:nvSpPr>
          <p:spPr>
            <a:xfrm>
              <a:off x="3258789" y="4362615"/>
              <a:ext cx="2994025" cy="31420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8" name="圆角矩形 47"/>
            <p:cNvSpPr/>
            <p:nvPr/>
          </p:nvSpPr>
          <p:spPr>
            <a:xfrm>
              <a:off x="3244272" y="4362651"/>
              <a:ext cx="2108200" cy="31420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9" name="文本框 19"/>
            <p:cNvSpPr txBox="1"/>
            <p:nvPr/>
          </p:nvSpPr>
          <p:spPr>
            <a:xfrm>
              <a:off x="5326614" y="4324969"/>
              <a:ext cx="673755" cy="394054"/>
            </a:xfrm>
            <a:prstGeom prst="rect">
              <a:avLst/>
            </a:prstGeom>
            <a:noFill/>
          </p:spPr>
          <p:txBody>
            <a:bodyPr wrap="square" rtlCol="0">
              <a:spAutoFit/>
            </a:bodyPr>
            <a:lstStyle/>
            <a:p>
              <a:pPr algn="ctr">
                <a:lnSpc>
                  <a:spcPct val="120000"/>
                </a:lnSpc>
              </a:pPr>
              <a:r>
                <a:rPr lang="en-US" altLang="zh-CN" sz="11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60%</a:t>
              </a:r>
              <a:endParaRPr lang="zh-CN" altLang="en-US" sz="1100" baseline="-3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8" name="组合 49"/>
          <p:cNvGrpSpPr/>
          <p:nvPr/>
        </p:nvGrpSpPr>
        <p:grpSpPr>
          <a:xfrm>
            <a:off x="1266539" y="1100814"/>
            <a:ext cx="1618420" cy="1646571"/>
            <a:chOff x="471707" y="1675770"/>
            <a:chExt cx="2158455" cy="2196000"/>
          </a:xfrm>
          <a:solidFill>
            <a:schemeClr val="accent1"/>
          </a:solidFill>
        </p:grpSpPr>
        <p:grpSp>
          <p:nvGrpSpPr>
            <p:cNvPr id="9" name="组合 50"/>
            <p:cNvGrpSpPr>
              <a:grpSpLocks noChangeAspect="1"/>
            </p:cNvGrpSpPr>
            <p:nvPr/>
          </p:nvGrpSpPr>
          <p:grpSpPr>
            <a:xfrm>
              <a:off x="471707" y="1675770"/>
              <a:ext cx="2158455" cy="2196000"/>
              <a:chOff x="5397500" y="5734050"/>
              <a:chExt cx="365125" cy="371476"/>
            </a:xfrm>
            <a:grpFill/>
          </p:grpSpPr>
          <p:sp>
            <p:nvSpPr>
              <p:cNvPr id="55"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latin typeface="Arial" panose="020B0604020202020204" pitchFamily="34" charset="0"/>
                  <a:ea typeface="微软雅黑" panose="020B0503020204020204" pitchFamily="34" charset="-122"/>
                  <a:cs typeface="Arial" panose="020B0604020202020204" pitchFamily="34" charset="0"/>
                </a:endParaRPr>
              </a:p>
            </p:txBody>
          </p:sp>
          <p:sp>
            <p:nvSpPr>
              <p:cNvPr id="56"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latin typeface="Arial" panose="020B0604020202020204" pitchFamily="34" charset="0"/>
                  <a:ea typeface="微软雅黑" panose="020B0503020204020204" pitchFamily="34" charset="-122"/>
                  <a:cs typeface="Arial" panose="020B0604020202020204" pitchFamily="34" charset="0"/>
                </a:endParaRPr>
              </a:p>
            </p:txBody>
          </p:sp>
          <p:sp>
            <p:nvSpPr>
              <p:cNvPr id="57"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latin typeface="Arial" panose="020B0604020202020204" pitchFamily="34" charset="0"/>
                  <a:ea typeface="微软雅黑" panose="020B0503020204020204" pitchFamily="34" charset="-122"/>
                  <a:cs typeface="Arial" panose="020B0604020202020204" pitchFamily="34" charset="0"/>
                </a:endParaRPr>
              </a:p>
            </p:txBody>
          </p:sp>
        </p:grpSp>
        <p:grpSp>
          <p:nvGrpSpPr>
            <p:cNvPr id="10" name="组合 51"/>
            <p:cNvGrpSpPr>
              <a:grpSpLocks noChangeAspect="1"/>
            </p:cNvGrpSpPr>
            <p:nvPr/>
          </p:nvGrpSpPr>
          <p:grpSpPr>
            <a:xfrm>
              <a:off x="1735995" y="2108076"/>
              <a:ext cx="462003" cy="468000"/>
              <a:chOff x="2665061" y="4979202"/>
              <a:chExt cx="284308" cy="288000"/>
            </a:xfrm>
            <a:grpFill/>
          </p:grpSpPr>
          <p:sp>
            <p:nvSpPr>
              <p:cNvPr id="53" name="Freeform 932"/>
              <p:cNvSpPr>
                <a:spLocks noEditPoints="1"/>
              </p:cNvSpPr>
              <p:nvPr/>
            </p:nvSpPr>
            <p:spPr bwMode="auto">
              <a:xfrm>
                <a:off x="2665061"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latin typeface="Arial" panose="020B0604020202020204" pitchFamily="34" charset="0"/>
                  <a:ea typeface="微软雅黑" panose="020B0503020204020204" pitchFamily="34" charset="-122"/>
                  <a:cs typeface="Arial" panose="020B0604020202020204" pitchFamily="34" charset="0"/>
                </a:endParaRPr>
              </a:p>
            </p:txBody>
          </p:sp>
          <p:sp>
            <p:nvSpPr>
              <p:cNvPr id="54" name="Freeform 933"/>
              <p:cNvSpPr/>
              <p:nvPr/>
            </p:nvSpPr>
            <p:spPr bwMode="auto">
              <a:xfrm>
                <a:off x="2697060" y="5013664"/>
                <a:ext cx="220308"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latin typeface="Arial" panose="020B0604020202020204" pitchFamily="34" charset="0"/>
                  <a:ea typeface="微软雅黑" panose="020B0503020204020204" pitchFamily="34" charset="-122"/>
                  <a:cs typeface="Arial" panose="020B0604020202020204" pitchFamily="34" charset="0"/>
                </a:endParaRPr>
              </a:p>
            </p:txBody>
          </p:sp>
        </p:grpSp>
      </p:grpSp>
      <p:grpSp>
        <p:nvGrpSpPr>
          <p:cNvPr id="11" name="组合 57"/>
          <p:cNvGrpSpPr/>
          <p:nvPr/>
        </p:nvGrpSpPr>
        <p:grpSpPr>
          <a:xfrm>
            <a:off x="1274092" y="2760906"/>
            <a:ext cx="1618420" cy="1646571"/>
            <a:chOff x="478903" y="4355475"/>
            <a:chExt cx="2158455" cy="2196000"/>
          </a:xfrm>
          <a:solidFill>
            <a:schemeClr val="accent2"/>
          </a:solidFill>
        </p:grpSpPr>
        <p:grpSp>
          <p:nvGrpSpPr>
            <p:cNvPr id="12" name="组合 58"/>
            <p:cNvGrpSpPr>
              <a:grpSpLocks noChangeAspect="1"/>
            </p:cNvGrpSpPr>
            <p:nvPr/>
          </p:nvGrpSpPr>
          <p:grpSpPr>
            <a:xfrm>
              <a:off x="1795203" y="4733013"/>
              <a:ext cx="366333" cy="576000"/>
              <a:chOff x="2257888" y="5547128"/>
              <a:chExt cx="137373" cy="216000"/>
            </a:xfrm>
            <a:grpFill/>
          </p:grpSpPr>
          <p:sp>
            <p:nvSpPr>
              <p:cNvPr id="64" name="Freeform 69"/>
              <p:cNvSpPr/>
              <p:nvPr/>
            </p:nvSpPr>
            <p:spPr bwMode="auto">
              <a:xfrm>
                <a:off x="2257888" y="5547128"/>
                <a:ext cx="137373" cy="140987"/>
              </a:xfrm>
              <a:custGeom>
                <a:avLst/>
                <a:gdLst>
                  <a:gd name="T0" fmla="*/ 57 w 64"/>
                  <a:gd name="T1" fmla="*/ 37 h 66"/>
                  <a:gd name="T2" fmla="*/ 43 w 64"/>
                  <a:gd name="T3" fmla="*/ 12 h 66"/>
                  <a:gd name="T4" fmla="*/ 39 w 64"/>
                  <a:gd name="T5" fmla="*/ 6 h 66"/>
                  <a:gd name="T6" fmla="*/ 25 w 64"/>
                  <a:gd name="T7" fmla="*/ 6 h 66"/>
                  <a:gd name="T8" fmla="*/ 22 w 64"/>
                  <a:gd name="T9" fmla="*/ 12 h 66"/>
                  <a:gd name="T10" fmla="*/ 8 w 64"/>
                  <a:gd name="T11" fmla="*/ 37 h 66"/>
                  <a:gd name="T12" fmla="*/ 4 w 64"/>
                  <a:gd name="T13" fmla="*/ 43 h 66"/>
                  <a:gd name="T14" fmla="*/ 11 w 64"/>
                  <a:gd name="T15" fmla="*/ 55 h 66"/>
                  <a:gd name="T16" fmla="*/ 18 w 64"/>
                  <a:gd name="T17" fmla="*/ 55 h 66"/>
                  <a:gd name="T18" fmla="*/ 19 w 64"/>
                  <a:gd name="T19" fmla="*/ 55 h 66"/>
                  <a:gd name="T20" fmla="*/ 19 w 64"/>
                  <a:gd name="T21" fmla="*/ 66 h 66"/>
                  <a:gd name="T22" fmla="*/ 32 w 64"/>
                  <a:gd name="T23" fmla="*/ 62 h 66"/>
                  <a:gd name="T24" fmla="*/ 32 w 64"/>
                  <a:gd name="T25" fmla="*/ 62 h 66"/>
                  <a:gd name="T26" fmla="*/ 46 w 64"/>
                  <a:gd name="T27" fmla="*/ 66 h 66"/>
                  <a:gd name="T28" fmla="*/ 46 w 64"/>
                  <a:gd name="T29" fmla="*/ 55 h 66"/>
                  <a:gd name="T30" fmla="*/ 46 w 64"/>
                  <a:gd name="T31" fmla="*/ 55 h 66"/>
                  <a:gd name="T32" fmla="*/ 53 w 64"/>
                  <a:gd name="T33" fmla="*/ 55 h 66"/>
                  <a:gd name="T34" fmla="*/ 60 w 64"/>
                  <a:gd name="T35" fmla="*/ 43 h 66"/>
                  <a:gd name="T36" fmla="*/ 57 w 64"/>
                  <a:gd name="T37" fmla="*/ 3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66">
                    <a:moveTo>
                      <a:pt x="57" y="37"/>
                    </a:moveTo>
                    <a:cubicBezTo>
                      <a:pt x="53" y="30"/>
                      <a:pt x="47" y="19"/>
                      <a:pt x="43" y="12"/>
                    </a:cubicBezTo>
                    <a:cubicBezTo>
                      <a:pt x="39" y="6"/>
                      <a:pt x="39" y="6"/>
                      <a:pt x="39" y="6"/>
                    </a:cubicBezTo>
                    <a:cubicBezTo>
                      <a:pt x="35" y="0"/>
                      <a:pt x="29" y="0"/>
                      <a:pt x="25" y="6"/>
                    </a:cubicBezTo>
                    <a:cubicBezTo>
                      <a:pt x="22" y="12"/>
                      <a:pt x="22" y="12"/>
                      <a:pt x="22" y="12"/>
                    </a:cubicBezTo>
                    <a:cubicBezTo>
                      <a:pt x="18" y="19"/>
                      <a:pt x="11" y="30"/>
                      <a:pt x="8" y="37"/>
                    </a:cubicBezTo>
                    <a:cubicBezTo>
                      <a:pt x="4" y="43"/>
                      <a:pt x="4" y="43"/>
                      <a:pt x="4" y="43"/>
                    </a:cubicBezTo>
                    <a:cubicBezTo>
                      <a:pt x="0" y="50"/>
                      <a:pt x="3" y="55"/>
                      <a:pt x="11" y="55"/>
                    </a:cubicBezTo>
                    <a:cubicBezTo>
                      <a:pt x="18" y="55"/>
                      <a:pt x="18" y="55"/>
                      <a:pt x="18" y="55"/>
                    </a:cubicBezTo>
                    <a:cubicBezTo>
                      <a:pt x="19" y="55"/>
                      <a:pt x="19" y="55"/>
                      <a:pt x="19" y="55"/>
                    </a:cubicBezTo>
                    <a:cubicBezTo>
                      <a:pt x="19" y="66"/>
                      <a:pt x="19" y="66"/>
                      <a:pt x="19" y="66"/>
                    </a:cubicBezTo>
                    <a:cubicBezTo>
                      <a:pt x="23" y="63"/>
                      <a:pt x="27" y="62"/>
                      <a:pt x="32" y="62"/>
                    </a:cubicBezTo>
                    <a:cubicBezTo>
                      <a:pt x="32" y="62"/>
                      <a:pt x="32" y="62"/>
                      <a:pt x="32" y="62"/>
                    </a:cubicBezTo>
                    <a:cubicBezTo>
                      <a:pt x="37" y="62"/>
                      <a:pt x="42" y="63"/>
                      <a:pt x="46" y="66"/>
                    </a:cubicBezTo>
                    <a:cubicBezTo>
                      <a:pt x="46" y="55"/>
                      <a:pt x="46" y="55"/>
                      <a:pt x="46" y="55"/>
                    </a:cubicBezTo>
                    <a:cubicBezTo>
                      <a:pt x="46" y="55"/>
                      <a:pt x="46" y="55"/>
                      <a:pt x="46" y="55"/>
                    </a:cubicBezTo>
                    <a:cubicBezTo>
                      <a:pt x="53" y="55"/>
                      <a:pt x="53" y="55"/>
                      <a:pt x="53" y="55"/>
                    </a:cubicBezTo>
                    <a:cubicBezTo>
                      <a:pt x="61" y="55"/>
                      <a:pt x="64" y="49"/>
                      <a:pt x="60" y="43"/>
                    </a:cubicBezTo>
                    <a:lnTo>
                      <a:pt x="57"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900" dirty="0">
                  <a:latin typeface="Arial" panose="020B0604020202020204" pitchFamily="34" charset="0"/>
                  <a:ea typeface="微软雅黑" panose="020B0503020204020204" pitchFamily="34" charset="-122"/>
                  <a:cs typeface="Arial" panose="020B0604020202020204" pitchFamily="34" charset="0"/>
                </a:endParaRPr>
              </a:p>
            </p:txBody>
          </p:sp>
          <p:sp>
            <p:nvSpPr>
              <p:cNvPr id="65" name="Freeform 70"/>
              <p:cNvSpPr/>
              <p:nvPr/>
            </p:nvSpPr>
            <p:spPr bwMode="auto">
              <a:xfrm>
                <a:off x="2290424" y="5688115"/>
                <a:ext cx="75013" cy="75013"/>
              </a:xfrm>
              <a:custGeom>
                <a:avLst/>
                <a:gdLst>
                  <a:gd name="T0" fmla="*/ 17 w 35"/>
                  <a:gd name="T1" fmla="*/ 0 h 35"/>
                  <a:gd name="T2" fmla="*/ 17 w 35"/>
                  <a:gd name="T3" fmla="*/ 0 h 35"/>
                  <a:gd name="T4" fmla="*/ 17 w 35"/>
                  <a:gd name="T5" fmla="*/ 0 h 35"/>
                  <a:gd name="T6" fmla="*/ 17 w 35"/>
                  <a:gd name="T7" fmla="*/ 0 h 35"/>
                  <a:gd name="T8" fmla="*/ 17 w 35"/>
                  <a:gd name="T9" fmla="*/ 0 h 35"/>
                  <a:gd name="T10" fmla="*/ 4 w 35"/>
                  <a:gd name="T11" fmla="*/ 6 h 35"/>
                  <a:gd name="T12" fmla="*/ 0 w 35"/>
                  <a:gd name="T13" fmla="*/ 17 h 35"/>
                  <a:gd name="T14" fmla="*/ 0 w 35"/>
                  <a:gd name="T15" fmla="*/ 17 h 35"/>
                  <a:gd name="T16" fmla="*/ 17 w 35"/>
                  <a:gd name="T17" fmla="*/ 35 h 35"/>
                  <a:gd name="T18" fmla="*/ 17 w 35"/>
                  <a:gd name="T19" fmla="*/ 35 h 35"/>
                  <a:gd name="T20" fmla="*/ 35 w 35"/>
                  <a:gd name="T21" fmla="*/ 17 h 35"/>
                  <a:gd name="T22" fmla="*/ 35 w 35"/>
                  <a:gd name="T23" fmla="*/ 17 h 35"/>
                  <a:gd name="T24" fmla="*/ 31 w 35"/>
                  <a:gd name="T25" fmla="*/ 6 h 35"/>
                  <a:gd name="T26" fmla="*/ 17 w 35"/>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5">
                    <a:moveTo>
                      <a:pt x="17" y="0"/>
                    </a:moveTo>
                    <a:cubicBezTo>
                      <a:pt x="17" y="0"/>
                      <a:pt x="17" y="0"/>
                      <a:pt x="17" y="0"/>
                    </a:cubicBezTo>
                    <a:cubicBezTo>
                      <a:pt x="17" y="0"/>
                      <a:pt x="17" y="0"/>
                      <a:pt x="17" y="0"/>
                    </a:cubicBezTo>
                    <a:cubicBezTo>
                      <a:pt x="17" y="0"/>
                      <a:pt x="17" y="0"/>
                      <a:pt x="17" y="0"/>
                    </a:cubicBezTo>
                    <a:cubicBezTo>
                      <a:pt x="17" y="0"/>
                      <a:pt x="17" y="0"/>
                      <a:pt x="17" y="0"/>
                    </a:cubicBezTo>
                    <a:cubicBezTo>
                      <a:pt x="12" y="0"/>
                      <a:pt x="7" y="2"/>
                      <a:pt x="4" y="6"/>
                    </a:cubicBezTo>
                    <a:cubicBezTo>
                      <a:pt x="1" y="9"/>
                      <a:pt x="0" y="13"/>
                      <a:pt x="0" y="17"/>
                    </a:cubicBezTo>
                    <a:cubicBezTo>
                      <a:pt x="0" y="17"/>
                      <a:pt x="0" y="17"/>
                      <a:pt x="0" y="17"/>
                    </a:cubicBezTo>
                    <a:cubicBezTo>
                      <a:pt x="0" y="27"/>
                      <a:pt x="8" y="35"/>
                      <a:pt x="17" y="35"/>
                    </a:cubicBezTo>
                    <a:cubicBezTo>
                      <a:pt x="17" y="35"/>
                      <a:pt x="17" y="35"/>
                      <a:pt x="17" y="35"/>
                    </a:cubicBezTo>
                    <a:cubicBezTo>
                      <a:pt x="27" y="35"/>
                      <a:pt x="35" y="27"/>
                      <a:pt x="35" y="17"/>
                    </a:cubicBezTo>
                    <a:cubicBezTo>
                      <a:pt x="35" y="17"/>
                      <a:pt x="35" y="17"/>
                      <a:pt x="35" y="17"/>
                    </a:cubicBezTo>
                    <a:cubicBezTo>
                      <a:pt x="35" y="13"/>
                      <a:pt x="33" y="9"/>
                      <a:pt x="31" y="6"/>
                    </a:cubicBezTo>
                    <a:cubicBezTo>
                      <a:pt x="27" y="2"/>
                      <a:pt x="23" y="0"/>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900" dirty="0">
                  <a:latin typeface="Arial" panose="020B0604020202020204" pitchFamily="34" charset="0"/>
                  <a:ea typeface="微软雅黑" panose="020B0503020204020204" pitchFamily="34" charset="-122"/>
                  <a:cs typeface="Arial" panose="020B0604020202020204" pitchFamily="34" charset="0"/>
                </a:endParaRPr>
              </a:p>
            </p:txBody>
          </p:sp>
        </p:grpSp>
        <p:grpSp>
          <p:nvGrpSpPr>
            <p:cNvPr id="13" name="组合 59"/>
            <p:cNvGrpSpPr>
              <a:grpSpLocks noChangeAspect="1"/>
            </p:cNvGrpSpPr>
            <p:nvPr/>
          </p:nvGrpSpPr>
          <p:grpSpPr>
            <a:xfrm>
              <a:off x="478903" y="4355475"/>
              <a:ext cx="2158455" cy="2196000"/>
              <a:chOff x="5397500" y="5734050"/>
              <a:chExt cx="365125" cy="371476"/>
            </a:xfrm>
            <a:grpFill/>
          </p:grpSpPr>
          <p:sp>
            <p:nvSpPr>
              <p:cNvPr id="61"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900" dirty="0">
                  <a:latin typeface="Arial" panose="020B0604020202020204" pitchFamily="34" charset="0"/>
                  <a:ea typeface="微软雅黑" panose="020B0503020204020204" pitchFamily="34" charset="-122"/>
                  <a:cs typeface="Arial" panose="020B0604020202020204" pitchFamily="34" charset="0"/>
                </a:endParaRPr>
              </a:p>
            </p:txBody>
          </p:sp>
          <p:sp>
            <p:nvSpPr>
              <p:cNvPr id="62"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900" dirty="0">
                  <a:latin typeface="Arial" panose="020B0604020202020204" pitchFamily="34" charset="0"/>
                  <a:ea typeface="微软雅黑" panose="020B0503020204020204" pitchFamily="34" charset="-122"/>
                  <a:cs typeface="Arial" panose="020B0604020202020204" pitchFamily="34" charset="0"/>
                </a:endParaRPr>
              </a:p>
            </p:txBody>
          </p:sp>
          <p:sp>
            <p:nvSpPr>
              <p:cNvPr id="63"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900" dirty="0">
                  <a:latin typeface="Arial" panose="020B0604020202020204" pitchFamily="34" charset="0"/>
                  <a:ea typeface="微软雅黑" panose="020B0503020204020204" pitchFamily="34" charset="-122"/>
                  <a:cs typeface="Arial" panose="020B0604020202020204" pitchFamily="34" charset="0"/>
                </a:endParaRPr>
              </a:p>
            </p:txBody>
          </p:sp>
        </p:grpSp>
      </p:grpSp>
      <p:sp>
        <p:nvSpPr>
          <p:cNvPr id="66" name="矩形 65"/>
          <p:cNvSpPr/>
          <p:nvPr/>
        </p:nvSpPr>
        <p:spPr>
          <a:xfrm>
            <a:off x="2809761" y="1027584"/>
            <a:ext cx="753899" cy="253828"/>
          </a:xfrm>
          <a:prstGeom prst="rect">
            <a:avLst/>
          </a:prstGeom>
        </p:spPr>
        <p:txBody>
          <a:bodyPr wrap="none" lIns="68548" tIns="34275" rIns="68548" bIns="34275">
            <a:spAutoFit/>
          </a:bodyP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添加标题</a:t>
            </a:r>
            <a:endParaRPr lang="en-US" altLang="zh-CN" sz="1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7" name="矩形 47"/>
          <p:cNvSpPr>
            <a:spLocks noChangeArrowheads="1"/>
          </p:cNvSpPr>
          <p:nvPr/>
        </p:nvSpPr>
        <p:spPr bwMode="auto">
          <a:xfrm>
            <a:off x="2797941" y="1913908"/>
            <a:ext cx="2108948" cy="364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8" tIns="34275" rIns="68548" bIns="34275">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800" dirty="0">
                <a:solidFill>
                  <a:schemeClr val="bg1">
                    <a:lumMod val="50000"/>
                  </a:schemeClr>
                </a:solidFill>
                <a:sym typeface="微软雅黑" panose="020B0503020204020204" pitchFamily="34" charset="-122"/>
              </a:rPr>
              <a:t>在此录入上述图表的描述说明，在此录入上述图表的描述说明。</a:t>
            </a:r>
          </a:p>
        </p:txBody>
      </p:sp>
      <p:sp>
        <p:nvSpPr>
          <p:cNvPr id="68" name="矩形 67"/>
          <p:cNvSpPr/>
          <p:nvPr/>
        </p:nvSpPr>
        <p:spPr>
          <a:xfrm>
            <a:off x="2809761" y="2681190"/>
            <a:ext cx="753899" cy="253828"/>
          </a:xfrm>
          <a:prstGeom prst="rect">
            <a:avLst/>
          </a:prstGeom>
        </p:spPr>
        <p:txBody>
          <a:bodyPr wrap="none" lIns="68548" tIns="34275" rIns="68548" bIns="34275">
            <a:spAutoFit/>
          </a:bodyP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添加标题</a:t>
            </a:r>
            <a:endParaRPr lang="en-US" altLang="zh-CN" sz="1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9" name="矩形 47"/>
          <p:cNvSpPr>
            <a:spLocks noChangeArrowheads="1"/>
          </p:cNvSpPr>
          <p:nvPr/>
        </p:nvSpPr>
        <p:spPr bwMode="auto">
          <a:xfrm>
            <a:off x="2797941" y="3555694"/>
            <a:ext cx="2108948" cy="364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8" tIns="34275" rIns="68548" bIns="34275">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800" dirty="0">
                <a:solidFill>
                  <a:schemeClr val="bg1">
                    <a:lumMod val="50000"/>
                  </a:schemeClr>
                </a:solidFill>
                <a:sym typeface="微软雅黑" panose="020B0503020204020204" pitchFamily="34" charset="-122"/>
              </a:rPr>
              <a:t>在此录入上述图表的描述说明，在此录入上述图表的描述说明。</a:t>
            </a:r>
          </a:p>
        </p:txBody>
      </p:sp>
      <p:sp>
        <p:nvSpPr>
          <p:cNvPr id="70" name="矩形 69"/>
          <p:cNvSpPr/>
          <p:nvPr/>
        </p:nvSpPr>
        <p:spPr>
          <a:xfrm>
            <a:off x="5315933" y="1042603"/>
            <a:ext cx="161976" cy="16197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zh-CN" altLang="en-US" sz="1000" dirty="0">
              <a:solidFill>
                <a:srgbClr val="2C3637"/>
              </a:solidFill>
              <a:latin typeface="微软雅黑" panose="020B0503020204020204" pitchFamily="34" charset="-122"/>
              <a:ea typeface="微软雅黑" panose="020B0503020204020204" pitchFamily="34" charset="-122"/>
            </a:endParaRPr>
          </a:p>
        </p:txBody>
      </p:sp>
      <p:sp>
        <p:nvSpPr>
          <p:cNvPr id="71" name="矩形 70"/>
          <p:cNvSpPr/>
          <p:nvPr/>
        </p:nvSpPr>
        <p:spPr>
          <a:xfrm>
            <a:off x="5597848" y="973591"/>
            <a:ext cx="753899" cy="253828"/>
          </a:xfrm>
          <a:prstGeom prst="rect">
            <a:avLst/>
          </a:prstGeom>
        </p:spPr>
        <p:txBody>
          <a:bodyPr wrap="none" lIns="68548" tIns="34275" rIns="68548" bIns="34275">
            <a:spAutoFit/>
          </a:bodyP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输入标题</a:t>
            </a:r>
            <a:endParaRPr lang="en-US" altLang="zh-CN" sz="1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2" name="矩形 47"/>
          <p:cNvSpPr>
            <a:spLocks noChangeArrowheads="1"/>
          </p:cNvSpPr>
          <p:nvPr/>
        </p:nvSpPr>
        <p:spPr bwMode="auto">
          <a:xfrm>
            <a:off x="5597848" y="1247231"/>
            <a:ext cx="2591613" cy="364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8" tIns="34275" rIns="68548" bIns="34275">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800" dirty="0">
                <a:solidFill>
                  <a:schemeClr val="bg1">
                    <a:lumMod val="50000"/>
                  </a:schemeClr>
                </a:solidFill>
                <a:sym typeface="微软雅黑" panose="020B0503020204020204" pitchFamily="34" charset="-122"/>
              </a:rPr>
              <a:t>在此录入上述图表的综合描述说明，在此录入上述图表的综合描述说明。</a:t>
            </a:r>
          </a:p>
        </p:txBody>
      </p:sp>
      <p:cxnSp>
        <p:nvCxnSpPr>
          <p:cNvPr id="73" name="直接连接符 72"/>
          <p:cNvCxnSpPr/>
          <p:nvPr/>
        </p:nvCxnSpPr>
        <p:spPr>
          <a:xfrm>
            <a:off x="5396921" y="1204578"/>
            <a:ext cx="0" cy="74086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5315933" y="1945447"/>
            <a:ext cx="161976" cy="16197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zh-CN" altLang="en-US" sz="1000" dirty="0">
              <a:solidFill>
                <a:srgbClr val="2C3637"/>
              </a:solidFill>
              <a:latin typeface="微软雅黑" panose="020B0503020204020204" pitchFamily="34" charset="-122"/>
              <a:ea typeface="微软雅黑" panose="020B0503020204020204" pitchFamily="34" charset="-122"/>
            </a:endParaRPr>
          </a:p>
        </p:txBody>
      </p:sp>
      <p:sp>
        <p:nvSpPr>
          <p:cNvPr id="75" name="矩形 74"/>
          <p:cNvSpPr/>
          <p:nvPr/>
        </p:nvSpPr>
        <p:spPr>
          <a:xfrm>
            <a:off x="5597848" y="1862789"/>
            <a:ext cx="753899" cy="253828"/>
          </a:xfrm>
          <a:prstGeom prst="rect">
            <a:avLst/>
          </a:prstGeom>
        </p:spPr>
        <p:txBody>
          <a:bodyPr wrap="none" lIns="68548" tIns="34275" rIns="68548" bIns="34275">
            <a:spAutoFit/>
          </a:bodyP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输入标题</a:t>
            </a:r>
            <a:endParaRPr lang="en-US" altLang="zh-CN" sz="1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6" name="矩形 47"/>
          <p:cNvSpPr>
            <a:spLocks noChangeArrowheads="1"/>
          </p:cNvSpPr>
          <p:nvPr/>
        </p:nvSpPr>
        <p:spPr bwMode="auto">
          <a:xfrm>
            <a:off x="5597848" y="2136428"/>
            <a:ext cx="2591613" cy="364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8" tIns="34275" rIns="68548" bIns="34275">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800" dirty="0">
                <a:solidFill>
                  <a:schemeClr val="bg1">
                    <a:lumMod val="50000"/>
                  </a:schemeClr>
                </a:solidFill>
                <a:sym typeface="微软雅黑" panose="020B0503020204020204" pitchFamily="34" charset="-122"/>
              </a:rPr>
              <a:t>在此录入上述图表的综合描述说明，在此录入上述图表的综合描述说明。</a:t>
            </a:r>
          </a:p>
        </p:txBody>
      </p:sp>
      <p:cxnSp>
        <p:nvCxnSpPr>
          <p:cNvPr id="77" name="直接连接符 76"/>
          <p:cNvCxnSpPr/>
          <p:nvPr/>
        </p:nvCxnSpPr>
        <p:spPr>
          <a:xfrm>
            <a:off x="5396921" y="2107423"/>
            <a:ext cx="0" cy="74086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5315933" y="2848291"/>
            <a:ext cx="161976" cy="16197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zh-CN" altLang="en-US" sz="1000" dirty="0">
              <a:solidFill>
                <a:srgbClr val="2C3637"/>
              </a:solidFill>
              <a:latin typeface="微软雅黑" panose="020B0503020204020204" pitchFamily="34" charset="-122"/>
              <a:ea typeface="微软雅黑" panose="020B0503020204020204" pitchFamily="34" charset="-122"/>
            </a:endParaRPr>
          </a:p>
        </p:txBody>
      </p:sp>
      <p:sp>
        <p:nvSpPr>
          <p:cNvPr id="79" name="矩形 78"/>
          <p:cNvSpPr/>
          <p:nvPr/>
        </p:nvSpPr>
        <p:spPr>
          <a:xfrm>
            <a:off x="5597848" y="2780651"/>
            <a:ext cx="753899" cy="253828"/>
          </a:xfrm>
          <a:prstGeom prst="rect">
            <a:avLst/>
          </a:prstGeom>
        </p:spPr>
        <p:txBody>
          <a:bodyPr wrap="none" lIns="68548" tIns="34275" rIns="68548" bIns="34275">
            <a:spAutoFit/>
          </a:bodyP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输入标题</a:t>
            </a:r>
            <a:endParaRPr lang="en-US" altLang="zh-CN" sz="1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4" name="矩形 83"/>
          <p:cNvSpPr>
            <a:spLocks noChangeArrowheads="1"/>
          </p:cNvSpPr>
          <p:nvPr/>
        </p:nvSpPr>
        <p:spPr bwMode="auto">
          <a:xfrm>
            <a:off x="5597848" y="3054290"/>
            <a:ext cx="2591613" cy="364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8" tIns="34275" rIns="68548" bIns="34275">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800" dirty="0">
                <a:solidFill>
                  <a:schemeClr val="bg1">
                    <a:lumMod val="50000"/>
                  </a:schemeClr>
                </a:solidFill>
                <a:sym typeface="微软雅黑" panose="020B0503020204020204" pitchFamily="34" charset="-122"/>
              </a:rPr>
              <a:t>在此录入上述图表的综合描述说明，在此录入上述图表的综合描述说明。</a:t>
            </a:r>
          </a:p>
        </p:txBody>
      </p:sp>
      <p:cxnSp>
        <p:nvCxnSpPr>
          <p:cNvPr id="85" name="直接连接符 84"/>
          <p:cNvCxnSpPr/>
          <p:nvPr/>
        </p:nvCxnSpPr>
        <p:spPr>
          <a:xfrm>
            <a:off x="5396921" y="2986312"/>
            <a:ext cx="0" cy="74086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5315933" y="3681112"/>
            <a:ext cx="161976" cy="16197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zh-CN" altLang="en-US" sz="1000" dirty="0">
              <a:solidFill>
                <a:srgbClr val="2C3637"/>
              </a:solidFill>
              <a:latin typeface="微软雅黑" panose="020B0503020204020204" pitchFamily="34" charset="-122"/>
              <a:ea typeface="微软雅黑" panose="020B0503020204020204" pitchFamily="34" charset="-122"/>
            </a:endParaRPr>
          </a:p>
        </p:txBody>
      </p:sp>
      <p:sp>
        <p:nvSpPr>
          <p:cNvPr id="87" name="矩形 86"/>
          <p:cNvSpPr/>
          <p:nvPr/>
        </p:nvSpPr>
        <p:spPr>
          <a:xfrm>
            <a:off x="5597848" y="3590530"/>
            <a:ext cx="753899" cy="253828"/>
          </a:xfrm>
          <a:prstGeom prst="rect">
            <a:avLst/>
          </a:prstGeom>
        </p:spPr>
        <p:txBody>
          <a:bodyPr wrap="none" lIns="68548" tIns="34275" rIns="68548" bIns="34275">
            <a:spAutoFit/>
          </a:bodyP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输入标题</a:t>
            </a:r>
            <a:endParaRPr lang="en-US" altLang="zh-CN" sz="1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8" name="矩形 87"/>
          <p:cNvSpPr>
            <a:spLocks noChangeArrowheads="1"/>
          </p:cNvSpPr>
          <p:nvPr/>
        </p:nvSpPr>
        <p:spPr bwMode="auto">
          <a:xfrm>
            <a:off x="5597848" y="3864169"/>
            <a:ext cx="2591613" cy="364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8" tIns="34275" rIns="68548" bIns="34275">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800" dirty="0">
                <a:solidFill>
                  <a:schemeClr val="bg1">
                    <a:lumMod val="50000"/>
                  </a:schemeClr>
                </a:solidFill>
                <a:sym typeface="微软雅黑" panose="020B0503020204020204" pitchFamily="34" charset="-122"/>
              </a:rPr>
              <a:t>在此录入上述图表的综合描述说明，在此录入上述图表的综合描述说明。</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8"/>
                                        </p:tgtEl>
                                        <p:attrNameLst>
                                          <p:attrName>style.visibility</p:attrName>
                                        </p:attrNameLst>
                                      </p:cBhvr>
                                      <p:to>
                                        <p:strVal val="visible"/>
                                      </p:to>
                                    </p:set>
                                    <p:anim calcmode="lin" valueType="num">
                                      <p:cBhvr>
                                        <p:cTn id="7" dur="350" fill="hold"/>
                                        <p:tgtEl>
                                          <p:spTgt spid="8"/>
                                        </p:tgtEl>
                                        <p:attrNameLst>
                                          <p:attrName>ppt_w</p:attrName>
                                        </p:attrNameLst>
                                      </p:cBhvr>
                                      <p:tavLst>
                                        <p:tav tm="0">
                                          <p:val>
                                            <p:fltVal val="0"/>
                                          </p:val>
                                        </p:tav>
                                        <p:tav tm="100000">
                                          <p:val>
                                            <p:strVal val="#ppt_w"/>
                                          </p:val>
                                        </p:tav>
                                      </p:tavLst>
                                    </p:anim>
                                    <p:anim calcmode="lin" valueType="num">
                                      <p:cBhvr>
                                        <p:cTn id="8" dur="350" fill="hold"/>
                                        <p:tgtEl>
                                          <p:spTgt spid="8"/>
                                        </p:tgtEl>
                                        <p:attrNameLst>
                                          <p:attrName>ppt_h</p:attrName>
                                        </p:attrNameLst>
                                      </p:cBhvr>
                                      <p:tavLst>
                                        <p:tav tm="0">
                                          <p:val>
                                            <p:fltVal val="0"/>
                                          </p:val>
                                        </p:tav>
                                        <p:tav tm="100000">
                                          <p:val>
                                            <p:strVal val="#ppt_h"/>
                                          </p:val>
                                        </p:tav>
                                      </p:tavLst>
                                    </p:anim>
                                    <p:animEffect transition="in" filter="fade">
                                      <p:cBhvr>
                                        <p:cTn id="9" dur="350"/>
                                        <p:tgtEl>
                                          <p:spTgt spid="8"/>
                                        </p:tgtEl>
                                      </p:cBhvr>
                                    </p:animEffect>
                                  </p:childTnLst>
                                </p:cTn>
                              </p:par>
                              <p:par>
                                <p:cTn id="10" presetID="22" presetClass="entr" presetSubtype="8" fill="hold" nodeType="withEffect">
                                  <p:stCondLst>
                                    <p:cond delay="100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par>
                                <p:cTn id="13" presetID="22" presetClass="entr" presetSubtype="8" fill="hold" nodeType="withEffect">
                                  <p:stCondLst>
                                    <p:cond delay="190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par>
                                <p:cTn id="16" presetID="22" presetClass="entr" presetSubtype="4" fill="hold" grpId="0" nodeType="withEffect">
                                  <p:stCondLst>
                                    <p:cond delay="2750"/>
                                  </p:stCondLst>
                                  <p:childTnLst>
                                    <p:set>
                                      <p:cBhvr>
                                        <p:cTn id="17" dur="1" fill="hold">
                                          <p:stCondLst>
                                            <p:cond delay="0"/>
                                          </p:stCondLst>
                                        </p:cTn>
                                        <p:tgtEl>
                                          <p:spTgt spid="66"/>
                                        </p:tgtEl>
                                        <p:attrNameLst>
                                          <p:attrName>style.visibility</p:attrName>
                                        </p:attrNameLst>
                                      </p:cBhvr>
                                      <p:to>
                                        <p:strVal val="visible"/>
                                      </p:to>
                                    </p:set>
                                    <p:animEffect transition="in" filter="wipe(down)">
                                      <p:cBhvr>
                                        <p:cTn id="18" dur="500"/>
                                        <p:tgtEl>
                                          <p:spTgt spid="66"/>
                                        </p:tgtEl>
                                      </p:cBhvr>
                                    </p:animEffect>
                                  </p:childTnLst>
                                </p:cTn>
                              </p:par>
                              <p:par>
                                <p:cTn id="19" presetID="22" presetClass="entr" presetSubtype="1" fill="hold" grpId="0" nodeType="withEffect">
                                  <p:stCondLst>
                                    <p:cond delay="2750"/>
                                  </p:stCondLst>
                                  <p:childTnLst>
                                    <p:set>
                                      <p:cBhvr>
                                        <p:cTn id="20" dur="1" fill="hold">
                                          <p:stCondLst>
                                            <p:cond delay="0"/>
                                          </p:stCondLst>
                                        </p:cTn>
                                        <p:tgtEl>
                                          <p:spTgt spid="67"/>
                                        </p:tgtEl>
                                        <p:attrNameLst>
                                          <p:attrName>style.visibility</p:attrName>
                                        </p:attrNameLst>
                                      </p:cBhvr>
                                      <p:to>
                                        <p:strVal val="visible"/>
                                      </p:to>
                                    </p:set>
                                    <p:animEffect transition="in" filter="wipe(up)">
                                      <p:cBhvr>
                                        <p:cTn id="21" dur="500"/>
                                        <p:tgtEl>
                                          <p:spTgt spid="67"/>
                                        </p:tgtEl>
                                      </p:cBhvr>
                                    </p:animEffect>
                                  </p:childTnLst>
                                </p:cTn>
                              </p:par>
                              <p:par>
                                <p:cTn id="22" presetID="53" presetClass="entr" presetSubtype="16" fill="hold" nodeType="withEffect">
                                  <p:stCondLst>
                                    <p:cond delay="3500"/>
                                  </p:stCondLst>
                                  <p:childTnLst>
                                    <p:set>
                                      <p:cBhvr>
                                        <p:cTn id="23" dur="1" fill="hold">
                                          <p:stCondLst>
                                            <p:cond delay="0"/>
                                          </p:stCondLst>
                                        </p:cTn>
                                        <p:tgtEl>
                                          <p:spTgt spid="11"/>
                                        </p:tgtEl>
                                        <p:attrNameLst>
                                          <p:attrName>style.visibility</p:attrName>
                                        </p:attrNameLst>
                                      </p:cBhvr>
                                      <p:to>
                                        <p:strVal val="visible"/>
                                      </p:to>
                                    </p:set>
                                    <p:anim calcmode="lin" valueType="num">
                                      <p:cBhvr>
                                        <p:cTn id="24" dur="350" fill="hold"/>
                                        <p:tgtEl>
                                          <p:spTgt spid="11"/>
                                        </p:tgtEl>
                                        <p:attrNameLst>
                                          <p:attrName>ppt_w</p:attrName>
                                        </p:attrNameLst>
                                      </p:cBhvr>
                                      <p:tavLst>
                                        <p:tav tm="0">
                                          <p:val>
                                            <p:fltVal val="0"/>
                                          </p:val>
                                        </p:tav>
                                        <p:tav tm="100000">
                                          <p:val>
                                            <p:strVal val="#ppt_w"/>
                                          </p:val>
                                        </p:tav>
                                      </p:tavLst>
                                    </p:anim>
                                    <p:anim calcmode="lin" valueType="num">
                                      <p:cBhvr>
                                        <p:cTn id="25" dur="350" fill="hold"/>
                                        <p:tgtEl>
                                          <p:spTgt spid="11"/>
                                        </p:tgtEl>
                                        <p:attrNameLst>
                                          <p:attrName>ppt_h</p:attrName>
                                        </p:attrNameLst>
                                      </p:cBhvr>
                                      <p:tavLst>
                                        <p:tav tm="0">
                                          <p:val>
                                            <p:fltVal val="0"/>
                                          </p:val>
                                        </p:tav>
                                        <p:tav tm="100000">
                                          <p:val>
                                            <p:strVal val="#ppt_h"/>
                                          </p:val>
                                        </p:tav>
                                      </p:tavLst>
                                    </p:anim>
                                    <p:animEffect transition="in" filter="fade">
                                      <p:cBhvr>
                                        <p:cTn id="26" dur="350"/>
                                        <p:tgtEl>
                                          <p:spTgt spid="11"/>
                                        </p:tgtEl>
                                      </p:cBhvr>
                                    </p:animEffect>
                                  </p:childTnLst>
                                </p:cTn>
                              </p:par>
                              <p:par>
                                <p:cTn id="27" presetID="22" presetClass="entr" presetSubtype="8" fill="hold" nodeType="withEffect">
                                  <p:stCondLst>
                                    <p:cond delay="420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par>
                                <p:cTn id="30" presetID="22" presetClass="entr" presetSubtype="8" fill="hold" nodeType="withEffect">
                                  <p:stCondLst>
                                    <p:cond delay="510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par>
                                <p:cTn id="33" presetID="22" presetClass="entr" presetSubtype="4" fill="hold" grpId="0" nodeType="withEffect">
                                  <p:stCondLst>
                                    <p:cond delay="6000"/>
                                  </p:stCondLst>
                                  <p:childTnLst>
                                    <p:set>
                                      <p:cBhvr>
                                        <p:cTn id="34" dur="1" fill="hold">
                                          <p:stCondLst>
                                            <p:cond delay="0"/>
                                          </p:stCondLst>
                                        </p:cTn>
                                        <p:tgtEl>
                                          <p:spTgt spid="68"/>
                                        </p:tgtEl>
                                        <p:attrNameLst>
                                          <p:attrName>style.visibility</p:attrName>
                                        </p:attrNameLst>
                                      </p:cBhvr>
                                      <p:to>
                                        <p:strVal val="visible"/>
                                      </p:to>
                                    </p:set>
                                    <p:animEffect transition="in" filter="wipe(down)">
                                      <p:cBhvr>
                                        <p:cTn id="35" dur="500"/>
                                        <p:tgtEl>
                                          <p:spTgt spid="68"/>
                                        </p:tgtEl>
                                      </p:cBhvr>
                                    </p:animEffect>
                                  </p:childTnLst>
                                </p:cTn>
                              </p:par>
                              <p:par>
                                <p:cTn id="36" presetID="22" presetClass="entr" presetSubtype="1" fill="hold" grpId="0" nodeType="withEffect">
                                  <p:stCondLst>
                                    <p:cond delay="6000"/>
                                  </p:stCondLst>
                                  <p:childTnLst>
                                    <p:set>
                                      <p:cBhvr>
                                        <p:cTn id="37" dur="1" fill="hold">
                                          <p:stCondLst>
                                            <p:cond delay="0"/>
                                          </p:stCondLst>
                                        </p:cTn>
                                        <p:tgtEl>
                                          <p:spTgt spid="69"/>
                                        </p:tgtEl>
                                        <p:attrNameLst>
                                          <p:attrName>style.visibility</p:attrName>
                                        </p:attrNameLst>
                                      </p:cBhvr>
                                      <p:to>
                                        <p:strVal val="visible"/>
                                      </p:to>
                                    </p:set>
                                    <p:animEffect transition="in" filter="wipe(up)">
                                      <p:cBhvr>
                                        <p:cTn id="38" dur="500"/>
                                        <p:tgtEl>
                                          <p:spTgt spid="69"/>
                                        </p:tgtEl>
                                      </p:cBhvr>
                                    </p:animEffect>
                                  </p:childTnLst>
                                </p:cTn>
                              </p:par>
                            </p:childTnLst>
                          </p:cTn>
                        </p:par>
                        <p:par>
                          <p:cTn id="39" fill="hold">
                            <p:stCondLst>
                              <p:cond delay="750"/>
                            </p:stCondLst>
                            <p:childTnLst>
                              <p:par>
                                <p:cTn id="40" presetID="2" presetClass="entr" presetSubtype="1" fill="hold" grpId="0" nodeType="afterEffect">
                                  <p:stCondLst>
                                    <p:cond delay="0"/>
                                  </p:stCondLst>
                                  <p:childTnLst>
                                    <p:set>
                                      <p:cBhvr>
                                        <p:cTn id="41" dur="1" fill="hold">
                                          <p:stCondLst>
                                            <p:cond delay="0"/>
                                          </p:stCondLst>
                                        </p:cTn>
                                        <p:tgtEl>
                                          <p:spTgt spid="70"/>
                                        </p:tgtEl>
                                        <p:attrNameLst>
                                          <p:attrName>style.visibility</p:attrName>
                                        </p:attrNameLst>
                                      </p:cBhvr>
                                      <p:to>
                                        <p:strVal val="visible"/>
                                      </p:to>
                                    </p:set>
                                    <p:anim calcmode="lin" valueType="num">
                                      <p:cBhvr additive="base">
                                        <p:cTn id="42" dur="500" fill="hold"/>
                                        <p:tgtEl>
                                          <p:spTgt spid="70"/>
                                        </p:tgtEl>
                                        <p:attrNameLst>
                                          <p:attrName>ppt_x</p:attrName>
                                        </p:attrNameLst>
                                      </p:cBhvr>
                                      <p:tavLst>
                                        <p:tav tm="0">
                                          <p:val>
                                            <p:strVal val="#ppt_x"/>
                                          </p:val>
                                        </p:tav>
                                        <p:tav tm="100000">
                                          <p:val>
                                            <p:strVal val="#ppt_x"/>
                                          </p:val>
                                        </p:tav>
                                      </p:tavLst>
                                    </p:anim>
                                    <p:anim calcmode="lin" valueType="num">
                                      <p:cBhvr additive="base">
                                        <p:cTn id="43" dur="500" fill="hold"/>
                                        <p:tgtEl>
                                          <p:spTgt spid="70"/>
                                        </p:tgtEl>
                                        <p:attrNameLst>
                                          <p:attrName>ppt_y</p:attrName>
                                        </p:attrNameLst>
                                      </p:cBhvr>
                                      <p:tavLst>
                                        <p:tav tm="0">
                                          <p:val>
                                            <p:strVal val="0-#ppt_h/2"/>
                                          </p:val>
                                        </p:tav>
                                        <p:tav tm="100000">
                                          <p:val>
                                            <p:strVal val="#ppt_y"/>
                                          </p:val>
                                        </p:tav>
                                      </p:tavLst>
                                    </p:anim>
                                  </p:childTnLst>
                                </p:cTn>
                              </p:par>
                            </p:childTnLst>
                          </p:cTn>
                        </p:par>
                        <p:par>
                          <p:cTn id="44" fill="hold">
                            <p:stCondLst>
                              <p:cond delay="1250"/>
                            </p:stCondLst>
                            <p:childTnLst>
                              <p:par>
                                <p:cTn id="45" presetID="22" presetClass="entr" presetSubtype="8" fill="hold" grpId="0" nodeType="afterEffect">
                                  <p:stCondLst>
                                    <p:cond delay="0"/>
                                  </p:stCondLst>
                                  <p:childTnLst>
                                    <p:set>
                                      <p:cBhvr>
                                        <p:cTn id="46" dur="1" fill="hold">
                                          <p:stCondLst>
                                            <p:cond delay="0"/>
                                          </p:stCondLst>
                                        </p:cTn>
                                        <p:tgtEl>
                                          <p:spTgt spid="71"/>
                                        </p:tgtEl>
                                        <p:attrNameLst>
                                          <p:attrName>style.visibility</p:attrName>
                                        </p:attrNameLst>
                                      </p:cBhvr>
                                      <p:to>
                                        <p:strVal val="visible"/>
                                      </p:to>
                                    </p:set>
                                    <p:animEffect transition="in" filter="wipe(left)">
                                      <p:cBhvr>
                                        <p:cTn id="47" dur="400"/>
                                        <p:tgtEl>
                                          <p:spTgt spid="71"/>
                                        </p:tgtEl>
                                      </p:cBhvr>
                                    </p:animEffect>
                                  </p:childTnLst>
                                </p:cTn>
                              </p:par>
                            </p:childTnLst>
                          </p:cTn>
                        </p:par>
                        <p:par>
                          <p:cTn id="48" fill="hold">
                            <p:stCondLst>
                              <p:cond delay="1750"/>
                            </p:stCondLst>
                            <p:childTnLst>
                              <p:par>
                                <p:cTn id="49" presetID="22" presetClass="entr" presetSubtype="8" fill="hold" grpId="0" nodeType="afterEffect">
                                  <p:stCondLst>
                                    <p:cond delay="0"/>
                                  </p:stCondLst>
                                  <p:childTnLst>
                                    <p:set>
                                      <p:cBhvr>
                                        <p:cTn id="50" dur="1" fill="hold">
                                          <p:stCondLst>
                                            <p:cond delay="0"/>
                                          </p:stCondLst>
                                        </p:cTn>
                                        <p:tgtEl>
                                          <p:spTgt spid="72"/>
                                        </p:tgtEl>
                                        <p:attrNameLst>
                                          <p:attrName>style.visibility</p:attrName>
                                        </p:attrNameLst>
                                      </p:cBhvr>
                                      <p:to>
                                        <p:strVal val="visible"/>
                                      </p:to>
                                    </p:set>
                                    <p:animEffect transition="in" filter="wipe(left)">
                                      <p:cBhvr>
                                        <p:cTn id="51" dur="400"/>
                                        <p:tgtEl>
                                          <p:spTgt spid="72"/>
                                        </p:tgtEl>
                                      </p:cBhvr>
                                    </p:animEffect>
                                  </p:childTnLst>
                                </p:cTn>
                              </p:par>
                            </p:childTnLst>
                          </p:cTn>
                        </p:par>
                        <p:par>
                          <p:cTn id="52" fill="hold">
                            <p:stCondLst>
                              <p:cond delay="2250"/>
                            </p:stCondLst>
                            <p:childTnLst>
                              <p:par>
                                <p:cTn id="53" presetID="22" presetClass="entr" presetSubtype="1" fill="hold" nodeType="afterEffect">
                                  <p:stCondLst>
                                    <p:cond delay="0"/>
                                  </p:stCondLst>
                                  <p:childTnLst>
                                    <p:set>
                                      <p:cBhvr>
                                        <p:cTn id="54" dur="1" fill="hold">
                                          <p:stCondLst>
                                            <p:cond delay="0"/>
                                          </p:stCondLst>
                                        </p:cTn>
                                        <p:tgtEl>
                                          <p:spTgt spid="73"/>
                                        </p:tgtEl>
                                        <p:attrNameLst>
                                          <p:attrName>style.visibility</p:attrName>
                                        </p:attrNameLst>
                                      </p:cBhvr>
                                      <p:to>
                                        <p:strVal val="visible"/>
                                      </p:to>
                                    </p:set>
                                    <p:animEffect transition="in" filter="wipe(up)">
                                      <p:cBhvr>
                                        <p:cTn id="55" dur="500"/>
                                        <p:tgtEl>
                                          <p:spTgt spid="73"/>
                                        </p:tgtEl>
                                      </p:cBhvr>
                                    </p:animEffect>
                                  </p:childTnLst>
                                </p:cTn>
                              </p:par>
                            </p:childTnLst>
                          </p:cTn>
                        </p:par>
                        <p:par>
                          <p:cTn id="56" fill="hold">
                            <p:stCondLst>
                              <p:cond delay="2750"/>
                            </p:stCondLst>
                            <p:childTnLst>
                              <p:par>
                                <p:cTn id="57" presetID="2" presetClass="entr" presetSubtype="1" fill="hold" grpId="0" nodeType="afterEffect">
                                  <p:stCondLst>
                                    <p:cond delay="0"/>
                                  </p:stCondLst>
                                  <p:childTnLst>
                                    <p:set>
                                      <p:cBhvr>
                                        <p:cTn id="58" dur="1" fill="hold">
                                          <p:stCondLst>
                                            <p:cond delay="0"/>
                                          </p:stCondLst>
                                        </p:cTn>
                                        <p:tgtEl>
                                          <p:spTgt spid="74"/>
                                        </p:tgtEl>
                                        <p:attrNameLst>
                                          <p:attrName>style.visibility</p:attrName>
                                        </p:attrNameLst>
                                      </p:cBhvr>
                                      <p:to>
                                        <p:strVal val="visible"/>
                                      </p:to>
                                    </p:set>
                                    <p:anim calcmode="lin" valueType="num">
                                      <p:cBhvr additive="base">
                                        <p:cTn id="59" dur="500" fill="hold"/>
                                        <p:tgtEl>
                                          <p:spTgt spid="74"/>
                                        </p:tgtEl>
                                        <p:attrNameLst>
                                          <p:attrName>ppt_x</p:attrName>
                                        </p:attrNameLst>
                                      </p:cBhvr>
                                      <p:tavLst>
                                        <p:tav tm="0">
                                          <p:val>
                                            <p:strVal val="#ppt_x"/>
                                          </p:val>
                                        </p:tav>
                                        <p:tav tm="100000">
                                          <p:val>
                                            <p:strVal val="#ppt_x"/>
                                          </p:val>
                                        </p:tav>
                                      </p:tavLst>
                                    </p:anim>
                                    <p:anim calcmode="lin" valueType="num">
                                      <p:cBhvr additive="base">
                                        <p:cTn id="60" dur="500" fill="hold"/>
                                        <p:tgtEl>
                                          <p:spTgt spid="74"/>
                                        </p:tgtEl>
                                        <p:attrNameLst>
                                          <p:attrName>ppt_y</p:attrName>
                                        </p:attrNameLst>
                                      </p:cBhvr>
                                      <p:tavLst>
                                        <p:tav tm="0">
                                          <p:val>
                                            <p:strVal val="0-#ppt_h/2"/>
                                          </p:val>
                                        </p:tav>
                                        <p:tav tm="100000">
                                          <p:val>
                                            <p:strVal val="#ppt_y"/>
                                          </p:val>
                                        </p:tav>
                                      </p:tavLst>
                                    </p:anim>
                                  </p:childTnLst>
                                </p:cTn>
                              </p:par>
                            </p:childTnLst>
                          </p:cTn>
                        </p:par>
                        <p:par>
                          <p:cTn id="61" fill="hold">
                            <p:stCondLst>
                              <p:cond delay="3250"/>
                            </p:stCondLst>
                            <p:childTnLst>
                              <p:par>
                                <p:cTn id="62" presetID="22" presetClass="entr" presetSubtype="8" fill="hold" grpId="0" nodeType="afterEffect">
                                  <p:stCondLst>
                                    <p:cond delay="0"/>
                                  </p:stCondLst>
                                  <p:childTnLst>
                                    <p:set>
                                      <p:cBhvr>
                                        <p:cTn id="63" dur="1" fill="hold">
                                          <p:stCondLst>
                                            <p:cond delay="0"/>
                                          </p:stCondLst>
                                        </p:cTn>
                                        <p:tgtEl>
                                          <p:spTgt spid="75"/>
                                        </p:tgtEl>
                                        <p:attrNameLst>
                                          <p:attrName>style.visibility</p:attrName>
                                        </p:attrNameLst>
                                      </p:cBhvr>
                                      <p:to>
                                        <p:strVal val="visible"/>
                                      </p:to>
                                    </p:set>
                                    <p:animEffect transition="in" filter="wipe(left)">
                                      <p:cBhvr>
                                        <p:cTn id="64" dur="400"/>
                                        <p:tgtEl>
                                          <p:spTgt spid="75"/>
                                        </p:tgtEl>
                                      </p:cBhvr>
                                    </p:animEffect>
                                  </p:childTnLst>
                                </p:cTn>
                              </p:par>
                            </p:childTnLst>
                          </p:cTn>
                        </p:par>
                        <p:par>
                          <p:cTn id="65" fill="hold">
                            <p:stCondLst>
                              <p:cond delay="3750"/>
                            </p:stCondLst>
                            <p:childTnLst>
                              <p:par>
                                <p:cTn id="66" presetID="22" presetClass="entr" presetSubtype="8" fill="hold" grpId="0" nodeType="afterEffect">
                                  <p:stCondLst>
                                    <p:cond delay="0"/>
                                  </p:stCondLst>
                                  <p:childTnLst>
                                    <p:set>
                                      <p:cBhvr>
                                        <p:cTn id="67" dur="1" fill="hold">
                                          <p:stCondLst>
                                            <p:cond delay="0"/>
                                          </p:stCondLst>
                                        </p:cTn>
                                        <p:tgtEl>
                                          <p:spTgt spid="76"/>
                                        </p:tgtEl>
                                        <p:attrNameLst>
                                          <p:attrName>style.visibility</p:attrName>
                                        </p:attrNameLst>
                                      </p:cBhvr>
                                      <p:to>
                                        <p:strVal val="visible"/>
                                      </p:to>
                                    </p:set>
                                    <p:animEffect transition="in" filter="wipe(left)">
                                      <p:cBhvr>
                                        <p:cTn id="68" dur="400"/>
                                        <p:tgtEl>
                                          <p:spTgt spid="76"/>
                                        </p:tgtEl>
                                      </p:cBhvr>
                                    </p:animEffect>
                                  </p:childTnLst>
                                </p:cTn>
                              </p:par>
                            </p:childTnLst>
                          </p:cTn>
                        </p:par>
                        <p:par>
                          <p:cTn id="69" fill="hold">
                            <p:stCondLst>
                              <p:cond delay="4250"/>
                            </p:stCondLst>
                            <p:childTnLst>
                              <p:par>
                                <p:cTn id="70" presetID="22" presetClass="entr" presetSubtype="1" fill="hold" nodeType="afterEffect">
                                  <p:stCondLst>
                                    <p:cond delay="0"/>
                                  </p:stCondLst>
                                  <p:childTnLst>
                                    <p:set>
                                      <p:cBhvr>
                                        <p:cTn id="71" dur="1" fill="hold">
                                          <p:stCondLst>
                                            <p:cond delay="0"/>
                                          </p:stCondLst>
                                        </p:cTn>
                                        <p:tgtEl>
                                          <p:spTgt spid="77"/>
                                        </p:tgtEl>
                                        <p:attrNameLst>
                                          <p:attrName>style.visibility</p:attrName>
                                        </p:attrNameLst>
                                      </p:cBhvr>
                                      <p:to>
                                        <p:strVal val="visible"/>
                                      </p:to>
                                    </p:set>
                                    <p:animEffect transition="in" filter="wipe(up)">
                                      <p:cBhvr>
                                        <p:cTn id="72" dur="500"/>
                                        <p:tgtEl>
                                          <p:spTgt spid="77"/>
                                        </p:tgtEl>
                                      </p:cBhvr>
                                    </p:animEffect>
                                  </p:childTnLst>
                                </p:cTn>
                              </p:par>
                            </p:childTnLst>
                          </p:cTn>
                        </p:par>
                        <p:par>
                          <p:cTn id="73" fill="hold">
                            <p:stCondLst>
                              <p:cond delay="4750"/>
                            </p:stCondLst>
                            <p:childTnLst>
                              <p:par>
                                <p:cTn id="74" presetID="2" presetClass="entr" presetSubtype="1" fill="hold" grpId="0" nodeType="afterEffect">
                                  <p:stCondLst>
                                    <p:cond delay="0"/>
                                  </p:stCondLst>
                                  <p:childTnLst>
                                    <p:set>
                                      <p:cBhvr>
                                        <p:cTn id="75" dur="1" fill="hold">
                                          <p:stCondLst>
                                            <p:cond delay="0"/>
                                          </p:stCondLst>
                                        </p:cTn>
                                        <p:tgtEl>
                                          <p:spTgt spid="78"/>
                                        </p:tgtEl>
                                        <p:attrNameLst>
                                          <p:attrName>style.visibility</p:attrName>
                                        </p:attrNameLst>
                                      </p:cBhvr>
                                      <p:to>
                                        <p:strVal val="visible"/>
                                      </p:to>
                                    </p:set>
                                    <p:anim calcmode="lin" valueType="num">
                                      <p:cBhvr additive="base">
                                        <p:cTn id="76" dur="500" fill="hold"/>
                                        <p:tgtEl>
                                          <p:spTgt spid="78"/>
                                        </p:tgtEl>
                                        <p:attrNameLst>
                                          <p:attrName>ppt_x</p:attrName>
                                        </p:attrNameLst>
                                      </p:cBhvr>
                                      <p:tavLst>
                                        <p:tav tm="0">
                                          <p:val>
                                            <p:strVal val="#ppt_x"/>
                                          </p:val>
                                        </p:tav>
                                        <p:tav tm="100000">
                                          <p:val>
                                            <p:strVal val="#ppt_x"/>
                                          </p:val>
                                        </p:tav>
                                      </p:tavLst>
                                    </p:anim>
                                    <p:anim calcmode="lin" valueType="num">
                                      <p:cBhvr additive="base">
                                        <p:cTn id="77" dur="500" fill="hold"/>
                                        <p:tgtEl>
                                          <p:spTgt spid="78"/>
                                        </p:tgtEl>
                                        <p:attrNameLst>
                                          <p:attrName>ppt_y</p:attrName>
                                        </p:attrNameLst>
                                      </p:cBhvr>
                                      <p:tavLst>
                                        <p:tav tm="0">
                                          <p:val>
                                            <p:strVal val="0-#ppt_h/2"/>
                                          </p:val>
                                        </p:tav>
                                        <p:tav tm="100000">
                                          <p:val>
                                            <p:strVal val="#ppt_y"/>
                                          </p:val>
                                        </p:tav>
                                      </p:tavLst>
                                    </p:anim>
                                  </p:childTnLst>
                                </p:cTn>
                              </p:par>
                            </p:childTnLst>
                          </p:cTn>
                        </p:par>
                        <p:par>
                          <p:cTn id="78" fill="hold">
                            <p:stCondLst>
                              <p:cond delay="5250"/>
                            </p:stCondLst>
                            <p:childTnLst>
                              <p:par>
                                <p:cTn id="79" presetID="22" presetClass="entr" presetSubtype="8" fill="hold" grpId="0" nodeType="afterEffect">
                                  <p:stCondLst>
                                    <p:cond delay="0"/>
                                  </p:stCondLst>
                                  <p:childTnLst>
                                    <p:set>
                                      <p:cBhvr>
                                        <p:cTn id="80" dur="1" fill="hold">
                                          <p:stCondLst>
                                            <p:cond delay="0"/>
                                          </p:stCondLst>
                                        </p:cTn>
                                        <p:tgtEl>
                                          <p:spTgt spid="79"/>
                                        </p:tgtEl>
                                        <p:attrNameLst>
                                          <p:attrName>style.visibility</p:attrName>
                                        </p:attrNameLst>
                                      </p:cBhvr>
                                      <p:to>
                                        <p:strVal val="visible"/>
                                      </p:to>
                                    </p:set>
                                    <p:animEffect transition="in" filter="wipe(left)">
                                      <p:cBhvr>
                                        <p:cTn id="81" dur="400"/>
                                        <p:tgtEl>
                                          <p:spTgt spid="79"/>
                                        </p:tgtEl>
                                      </p:cBhvr>
                                    </p:animEffect>
                                  </p:childTnLst>
                                </p:cTn>
                              </p:par>
                            </p:childTnLst>
                          </p:cTn>
                        </p:par>
                        <p:par>
                          <p:cTn id="82" fill="hold">
                            <p:stCondLst>
                              <p:cond delay="5750"/>
                            </p:stCondLst>
                            <p:childTnLst>
                              <p:par>
                                <p:cTn id="83" presetID="22" presetClass="entr" presetSubtype="8" fill="hold" grpId="0" nodeType="afterEffect">
                                  <p:stCondLst>
                                    <p:cond delay="0"/>
                                  </p:stCondLst>
                                  <p:childTnLst>
                                    <p:set>
                                      <p:cBhvr>
                                        <p:cTn id="84" dur="1" fill="hold">
                                          <p:stCondLst>
                                            <p:cond delay="0"/>
                                          </p:stCondLst>
                                        </p:cTn>
                                        <p:tgtEl>
                                          <p:spTgt spid="84"/>
                                        </p:tgtEl>
                                        <p:attrNameLst>
                                          <p:attrName>style.visibility</p:attrName>
                                        </p:attrNameLst>
                                      </p:cBhvr>
                                      <p:to>
                                        <p:strVal val="visible"/>
                                      </p:to>
                                    </p:set>
                                    <p:animEffect transition="in" filter="wipe(left)">
                                      <p:cBhvr>
                                        <p:cTn id="85" dur="400"/>
                                        <p:tgtEl>
                                          <p:spTgt spid="84"/>
                                        </p:tgtEl>
                                      </p:cBhvr>
                                    </p:animEffect>
                                  </p:childTnLst>
                                </p:cTn>
                              </p:par>
                            </p:childTnLst>
                          </p:cTn>
                        </p:par>
                        <p:par>
                          <p:cTn id="86" fill="hold">
                            <p:stCondLst>
                              <p:cond delay="6250"/>
                            </p:stCondLst>
                            <p:childTnLst>
                              <p:par>
                                <p:cTn id="87" presetID="22" presetClass="entr" presetSubtype="1" fill="hold" nodeType="afterEffect">
                                  <p:stCondLst>
                                    <p:cond delay="0"/>
                                  </p:stCondLst>
                                  <p:childTnLst>
                                    <p:set>
                                      <p:cBhvr>
                                        <p:cTn id="88" dur="1" fill="hold">
                                          <p:stCondLst>
                                            <p:cond delay="0"/>
                                          </p:stCondLst>
                                        </p:cTn>
                                        <p:tgtEl>
                                          <p:spTgt spid="85"/>
                                        </p:tgtEl>
                                        <p:attrNameLst>
                                          <p:attrName>style.visibility</p:attrName>
                                        </p:attrNameLst>
                                      </p:cBhvr>
                                      <p:to>
                                        <p:strVal val="visible"/>
                                      </p:to>
                                    </p:set>
                                    <p:animEffect transition="in" filter="wipe(up)">
                                      <p:cBhvr>
                                        <p:cTn id="89" dur="500"/>
                                        <p:tgtEl>
                                          <p:spTgt spid="85"/>
                                        </p:tgtEl>
                                      </p:cBhvr>
                                    </p:animEffect>
                                  </p:childTnLst>
                                </p:cTn>
                              </p:par>
                            </p:childTnLst>
                          </p:cTn>
                        </p:par>
                        <p:par>
                          <p:cTn id="90" fill="hold">
                            <p:stCondLst>
                              <p:cond delay="6750"/>
                            </p:stCondLst>
                            <p:childTnLst>
                              <p:par>
                                <p:cTn id="91" presetID="2" presetClass="entr" presetSubtype="1" fill="hold" grpId="0" nodeType="afterEffect">
                                  <p:stCondLst>
                                    <p:cond delay="0"/>
                                  </p:stCondLst>
                                  <p:childTnLst>
                                    <p:set>
                                      <p:cBhvr>
                                        <p:cTn id="92" dur="1" fill="hold">
                                          <p:stCondLst>
                                            <p:cond delay="0"/>
                                          </p:stCondLst>
                                        </p:cTn>
                                        <p:tgtEl>
                                          <p:spTgt spid="86"/>
                                        </p:tgtEl>
                                        <p:attrNameLst>
                                          <p:attrName>style.visibility</p:attrName>
                                        </p:attrNameLst>
                                      </p:cBhvr>
                                      <p:to>
                                        <p:strVal val="visible"/>
                                      </p:to>
                                    </p:set>
                                    <p:anim calcmode="lin" valueType="num">
                                      <p:cBhvr additive="base">
                                        <p:cTn id="93" dur="500" fill="hold"/>
                                        <p:tgtEl>
                                          <p:spTgt spid="86"/>
                                        </p:tgtEl>
                                        <p:attrNameLst>
                                          <p:attrName>ppt_x</p:attrName>
                                        </p:attrNameLst>
                                      </p:cBhvr>
                                      <p:tavLst>
                                        <p:tav tm="0">
                                          <p:val>
                                            <p:strVal val="#ppt_x"/>
                                          </p:val>
                                        </p:tav>
                                        <p:tav tm="100000">
                                          <p:val>
                                            <p:strVal val="#ppt_x"/>
                                          </p:val>
                                        </p:tav>
                                      </p:tavLst>
                                    </p:anim>
                                    <p:anim calcmode="lin" valueType="num">
                                      <p:cBhvr additive="base">
                                        <p:cTn id="94" dur="500" fill="hold"/>
                                        <p:tgtEl>
                                          <p:spTgt spid="86"/>
                                        </p:tgtEl>
                                        <p:attrNameLst>
                                          <p:attrName>ppt_y</p:attrName>
                                        </p:attrNameLst>
                                      </p:cBhvr>
                                      <p:tavLst>
                                        <p:tav tm="0">
                                          <p:val>
                                            <p:strVal val="0-#ppt_h/2"/>
                                          </p:val>
                                        </p:tav>
                                        <p:tav tm="100000">
                                          <p:val>
                                            <p:strVal val="#ppt_y"/>
                                          </p:val>
                                        </p:tav>
                                      </p:tavLst>
                                    </p:anim>
                                  </p:childTnLst>
                                </p:cTn>
                              </p:par>
                            </p:childTnLst>
                          </p:cTn>
                        </p:par>
                        <p:par>
                          <p:cTn id="95" fill="hold">
                            <p:stCondLst>
                              <p:cond delay="7250"/>
                            </p:stCondLst>
                            <p:childTnLst>
                              <p:par>
                                <p:cTn id="96" presetID="22" presetClass="entr" presetSubtype="8" fill="hold" grpId="0" nodeType="afterEffect">
                                  <p:stCondLst>
                                    <p:cond delay="0"/>
                                  </p:stCondLst>
                                  <p:childTnLst>
                                    <p:set>
                                      <p:cBhvr>
                                        <p:cTn id="97" dur="1" fill="hold">
                                          <p:stCondLst>
                                            <p:cond delay="0"/>
                                          </p:stCondLst>
                                        </p:cTn>
                                        <p:tgtEl>
                                          <p:spTgt spid="87"/>
                                        </p:tgtEl>
                                        <p:attrNameLst>
                                          <p:attrName>style.visibility</p:attrName>
                                        </p:attrNameLst>
                                      </p:cBhvr>
                                      <p:to>
                                        <p:strVal val="visible"/>
                                      </p:to>
                                    </p:set>
                                    <p:animEffect transition="in" filter="wipe(left)">
                                      <p:cBhvr>
                                        <p:cTn id="98" dur="400"/>
                                        <p:tgtEl>
                                          <p:spTgt spid="87"/>
                                        </p:tgtEl>
                                      </p:cBhvr>
                                    </p:animEffect>
                                  </p:childTnLst>
                                </p:cTn>
                              </p:par>
                            </p:childTnLst>
                          </p:cTn>
                        </p:par>
                        <p:par>
                          <p:cTn id="99" fill="hold">
                            <p:stCondLst>
                              <p:cond delay="7750"/>
                            </p:stCondLst>
                            <p:childTnLst>
                              <p:par>
                                <p:cTn id="100" presetID="22" presetClass="entr" presetSubtype="8" fill="hold" grpId="0" nodeType="afterEffect">
                                  <p:stCondLst>
                                    <p:cond delay="0"/>
                                  </p:stCondLst>
                                  <p:childTnLst>
                                    <p:set>
                                      <p:cBhvr>
                                        <p:cTn id="101" dur="1" fill="hold">
                                          <p:stCondLst>
                                            <p:cond delay="0"/>
                                          </p:stCondLst>
                                        </p:cTn>
                                        <p:tgtEl>
                                          <p:spTgt spid="88"/>
                                        </p:tgtEl>
                                        <p:attrNameLst>
                                          <p:attrName>style.visibility</p:attrName>
                                        </p:attrNameLst>
                                      </p:cBhvr>
                                      <p:to>
                                        <p:strVal val="visible"/>
                                      </p:to>
                                    </p:set>
                                    <p:animEffect transition="in" filter="wipe(left)">
                                      <p:cBhvr>
                                        <p:cTn id="102" dur="4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68" grpId="0"/>
      <p:bldP spid="69" grpId="0"/>
      <p:bldP spid="70" grpId="0" animBg="1"/>
      <p:bldP spid="71" grpId="0"/>
      <p:bldP spid="72" grpId="0"/>
      <p:bldP spid="74" grpId="0" animBg="1"/>
      <p:bldP spid="75" grpId="0"/>
      <p:bldP spid="76" grpId="0"/>
      <p:bldP spid="78" grpId="0" animBg="1"/>
      <p:bldP spid="79" grpId="0"/>
      <p:bldP spid="84" grpId="0"/>
      <p:bldP spid="86" grpId="0" animBg="1"/>
      <p:bldP spid="87" grpId="0"/>
      <p:bldP spid="8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26492" y="1332900"/>
            <a:ext cx="2639958" cy="3828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3133035" y="1563689"/>
            <a:ext cx="1676944" cy="1079501"/>
          </a:xfrm>
          <a:prstGeom prst="rect">
            <a:avLst/>
          </a:prstGeom>
          <a:blipFill>
            <a:blip r:embed="rId4" cstate="print"/>
            <a:stretch>
              <a:fillRect/>
            </a:stretch>
          </a:blipFill>
          <a:ln w="2540" cap="flat" cmpd="sng" algn="ctr">
            <a:solidFill>
              <a:srgbClr val="392C47"/>
            </a:solidFill>
            <a:prstDash val="solid"/>
          </a:ln>
          <a:effectLst/>
        </p:spPr>
        <p:txBody>
          <a:bodyPr lIns="91390" tIns="45695" rIns="91390" bIns="45695" anchor="ctr"/>
          <a:lstStyle/>
          <a:p>
            <a:pPr algn="ctr">
              <a:defRPr/>
            </a:pPr>
            <a:endParaRPr lang="zh-CN" altLang="en-US" kern="0">
              <a:solidFill>
                <a:sysClr val="window" lastClr="FFFFFF"/>
              </a:solidFill>
            </a:endParaRPr>
          </a:p>
        </p:txBody>
      </p:sp>
      <p:sp>
        <p:nvSpPr>
          <p:cNvPr id="16" name="矩形 15"/>
          <p:cNvSpPr/>
          <p:nvPr/>
        </p:nvSpPr>
        <p:spPr>
          <a:xfrm>
            <a:off x="4935313" y="1563689"/>
            <a:ext cx="1676944" cy="1079501"/>
          </a:xfrm>
          <a:prstGeom prst="rect">
            <a:avLst/>
          </a:prstGeom>
          <a:blipFill>
            <a:blip r:embed="rId5" cstate="print"/>
            <a:stretch>
              <a:fillRect/>
            </a:stretch>
          </a:blipFill>
          <a:ln w="2540">
            <a:solidFill>
              <a:srgbClr val="392C47"/>
            </a:solidFill>
          </a:ln>
        </p:spPr>
        <p:txBody>
          <a:bodyPr lIns="91390" tIns="45695" rIns="91390" bIns="45695"/>
          <a:lstStyle/>
          <a:p>
            <a:pPr>
              <a:defRPr/>
            </a:pPr>
            <a:endParaRPr lang="zh-CN" altLang="en-US" kern="0">
              <a:solidFill>
                <a:sysClr val="windowText" lastClr="000000"/>
              </a:solidFill>
            </a:endParaRPr>
          </a:p>
        </p:txBody>
      </p:sp>
      <p:sp>
        <p:nvSpPr>
          <p:cNvPr id="17" name="矩形 16"/>
          <p:cNvSpPr/>
          <p:nvPr/>
        </p:nvSpPr>
        <p:spPr>
          <a:xfrm>
            <a:off x="6740765" y="1563689"/>
            <a:ext cx="1675358" cy="1079501"/>
          </a:xfrm>
          <a:prstGeom prst="rect">
            <a:avLst/>
          </a:prstGeom>
          <a:blipFill>
            <a:blip r:embed="rId6" cstate="print"/>
            <a:stretch>
              <a:fillRect/>
            </a:stretch>
          </a:blipFill>
          <a:ln w="2540">
            <a:solidFill>
              <a:srgbClr val="392C47"/>
            </a:solidFill>
          </a:ln>
        </p:spPr>
        <p:txBody>
          <a:bodyPr lIns="91390" tIns="45695" rIns="91390" bIns="45695"/>
          <a:lstStyle/>
          <a:p>
            <a:pPr>
              <a:defRPr/>
            </a:pPr>
            <a:endParaRPr lang="zh-CN" altLang="en-US" kern="0">
              <a:solidFill>
                <a:sysClr val="windowText" lastClr="000000"/>
              </a:solidFill>
            </a:endParaRPr>
          </a:p>
        </p:txBody>
      </p:sp>
      <p:cxnSp>
        <p:nvCxnSpPr>
          <p:cNvPr id="18" name="直接连接符 17"/>
          <p:cNvCxnSpPr>
            <a:cxnSpLocks noChangeShapeType="1"/>
          </p:cNvCxnSpPr>
          <p:nvPr/>
        </p:nvCxnSpPr>
        <p:spPr bwMode="auto">
          <a:xfrm>
            <a:off x="3039430" y="2859087"/>
            <a:ext cx="5468710" cy="0"/>
          </a:xfrm>
          <a:prstGeom prst="line">
            <a:avLst/>
          </a:prstGeom>
          <a:noFill/>
          <a:ln w="9525" algn="ctr">
            <a:solidFill>
              <a:schemeClr val="tx2">
                <a:lumMod val="50000"/>
              </a:schemeClr>
            </a:solidFill>
            <a:prstDash val="dashDot"/>
            <a:round/>
            <a:headEnd/>
            <a:tailEnd/>
          </a:ln>
          <a:extLst>
            <a:ext uri="{909E8E84-426E-40DD-AFC4-6F175D3DCCD1}">
              <a14:hiddenFill xmlns:a14="http://schemas.microsoft.com/office/drawing/2010/main">
                <a:noFill/>
              </a14:hiddenFill>
            </a:ext>
          </a:extLst>
        </p:spPr>
      </p:cxnSp>
      <p:sp>
        <p:nvSpPr>
          <p:cNvPr id="19" name="矩形 18"/>
          <p:cNvSpPr/>
          <p:nvPr/>
        </p:nvSpPr>
        <p:spPr>
          <a:xfrm>
            <a:off x="3060057" y="3063875"/>
            <a:ext cx="5376691" cy="792474"/>
          </a:xfrm>
          <a:prstGeom prst="rect">
            <a:avLst/>
          </a:prstGeom>
        </p:spPr>
        <p:txBody>
          <a:bodyPr lIns="91390" tIns="45695" rIns="91390" bIns="45695">
            <a:spAutoFit/>
          </a:bodyPr>
          <a:lstStyle/>
          <a:p>
            <a:pPr>
              <a:lnSpc>
                <a:spcPct val="130000"/>
              </a:lnSpc>
            </a:pPr>
            <a:r>
              <a:rPr lang="zh-CN" altLang="en-US" sz="800" dirty="0">
                <a:solidFill>
                  <a:schemeClr val="bg1">
                    <a:lumMod val="50000"/>
                  </a:schemeClr>
                </a:solidFill>
                <a:latin typeface="微软雅黑" pitchFamily="34" charset="-122"/>
                <a:ea typeface="微软雅黑" pitchFamily="34" charset="-122"/>
              </a:rPr>
              <a:t>您的内容打在这里，或者通过复制您的文本后，在此框中选择粘贴，并选择只保留文字</a:t>
            </a:r>
            <a:r>
              <a:rPr lang="zh-CN" altLang="en-US" sz="800" dirty="0">
                <a:solidFill>
                  <a:schemeClr val="bg1">
                    <a:lumMod val="50000"/>
                  </a:schemeClr>
                </a:solidFill>
                <a:latin typeface="微软雅黑" pitchFamily="34" charset="-122"/>
                <a:ea typeface="微软雅黑" pitchFamily="34" charset="-122"/>
                <a:sym typeface="微软雅黑" pitchFamily="34" charset="-122"/>
              </a:rPr>
              <a:t>，在此录入上述图表的描述说明。</a:t>
            </a:r>
            <a:r>
              <a:rPr lang="zh-CN" altLang="en-US" sz="800" dirty="0">
                <a:solidFill>
                  <a:schemeClr val="bg1">
                    <a:lumMod val="50000"/>
                  </a:schemeClr>
                </a:solidFill>
                <a:latin typeface="微软雅黑" pitchFamily="34" charset="-122"/>
                <a:ea typeface="微软雅黑" pitchFamily="34" charset="-122"/>
              </a:rPr>
              <a:t>您的内容打在这里，或者通过复制您的文本后，在此框中选择粘贴，并选择只保留文字</a:t>
            </a:r>
            <a:r>
              <a:rPr lang="zh-CN" altLang="en-US" sz="800" dirty="0">
                <a:solidFill>
                  <a:schemeClr val="bg1">
                    <a:lumMod val="50000"/>
                  </a:schemeClr>
                </a:solidFill>
                <a:latin typeface="微软雅黑" pitchFamily="34" charset="-122"/>
                <a:ea typeface="微软雅黑" pitchFamily="34" charset="-122"/>
                <a:sym typeface="微软雅黑" pitchFamily="34" charset="-122"/>
              </a:rPr>
              <a:t>，在此录入上述图表的描述说明。</a:t>
            </a:r>
            <a:endParaRPr lang="zh-CN" altLang="en-US" sz="800" dirty="0">
              <a:solidFill>
                <a:schemeClr val="bg1">
                  <a:lumMod val="50000"/>
                </a:schemeClr>
              </a:solidFill>
              <a:latin typeface="微软雅黑" pitchFamily="34" charset="-122"/>
              <a:ea typeface="微软雅黑" pitchFamily="34" charset="-122"/>
            </a:endParaRPr>
          </a:p>
          <a:p>
            <a:pPr>
              <a:lnSpc>
                <a:spcPct val="130000"/>
              </a:lnSpc>
            </a:pPr>
            <a:endParaRPr lang="zh-CN" altLang="en-US" sz="110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14144515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6" presetClass="entr" presetSubtype="32"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circle(out)">
                                      <p:cBhvr>
                                        <p:cTn id="11" dur="300"/>
                                        <p:tgtEl>
                                          <p:spTgt spid="15"/>
                                        </p:tgtEl>
                                      </p:cBhvr>
                                    </p:animEffect>
                                  </p:childTnLst>
                                </p:cTn>
                              </p:par>
                            </p:childTnLst>
                          </p:cTn>
                        </p:par>
                        <p:par>
                          <p:cTn id="12" fill="hold">
                            <p:stCondLst>
                              <p:cond delay="800"/>
                            </p:stCondLst>
                            <p:childTnLst>
                              <p:par>
                                <p:cTn id="13" presetID="6" presetClass="entr" presetSubtype="32"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circle(out)">
                                      <p:cBhvr>
                                        <p:cTn id="15" dur="300"/>
                                        <p:tgtEl>
                                          <p:spTgt spid="16"/>
                                        </p:tgtEl>
                                      </p:cBhvr>
                                    </p:animEffect>
                                  </p:childTnLst>
                                </p:cTn>
                              </p:par>
                            </p:childTnLst>
                          </p:cTn>
                        </p:par>
                        <p:par>
                          <p:cTn id="16" fill="hold">
                            <p:stCondLst>
                              <p:cond delay="1100"/>
                            </p:stCondLst>
                            <p:childTnLst>
                              <p:par>
                                <p:cTn id="17" presetID="6" presetClass="entr" presetSubtype="32"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circle(out)">
                                      <p:cBhvr>
                                        <p:cTn id="19" dur="300"/>
                                        <p:tgtEl>
                                          <p:spTgt spid="17"/>
                                        </p:tgtEl>
                                      </p:cBhvr>
                                    </p:animEffect>
                                  </p:childTnLst>
                                </p:cTn>
                              </p:par>
                            </p:childTnLst>
                          </p:cTn>
                        </p:par>
                        <p:par>
                          <p:cTn id="20" fill="hold">
                            <p:stCondLst>
                              <p:cond delay="1400"/>
                            </p:stCondLst>
                            <p:childTnLst>
                              <p:par>
                                <p:cTn id="21" presetID="22" presetClass="entr" presetSubtype="8"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childTnLst>
                          </p:cTn>
                        </p:par>
                        <p:par>
                          <p:cTn id="24" fill="hold">
                            <p:stCondLst>
                              <p:cond delay="1900"/>
                            </p:stCondLst>
                            <p:childTnLst>
                              <p:par>
                                <p:cTn id="25" presetID="42" presetClass="entr" presetSubtype="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
          <p:cNvGrpSpPr/>
          <p:nvPr/>
        </p:nvGrpSpPr>
        <p:grpSpPr>
          <a:xfrm>
            <a:off x="5126207" y="1596487"/>
            <a:ext cx="1012247" cy="936104"/>
            <a:chOff x="5359953" y="1203598"/>
            <a:chExt cx="1012247" cy="936104"/>
          </a:xfrm>
        </p:grpSpPr>
        <p:sp>
          <p:nvSpPr>
            <p:cNvPr id="11" name="椭圆 10"/>
            <p:cNvSpPr/>
            <p:nvPr/>
          </p:nvSpPr>
          <p:spPr>
            <a:xfrm>
              <a:off x="5364088" y="1203598"/>
              <a:ext cx="936104" cy="9361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359953" y="1324929"/>
              <a:ext cx="1012247" cy="742765"/>
            </a:xfrm>
            <a:prstGeom prst="rect">
              <a:avLst/>
            </a:prstGeom>
            <a:noFill/>
          </p:spPr>
          <p:txBody>
            <a:bodyPr wrap="square" lIns="65023" tIns="32511" rIns="65023" bIns="32511" rtlCol="0">
              <a:spAutoFit/>
            </a:bodyPr>
            <a:lstStyle/>
            <a:p>
              <a:pPr algn="ctr"/>
              <a:r>
                <a:rPr lang="en-US" altLang="zh-CN" sz="4400" b="1" dirty="0" smtClean="0">
                  <a:solidFill>
                    <a:schemeClr val="bg1"/>
                  </a:solidFill>
                  <a:latin typeface="微软雅黑" pitchFamily="34" charset="-122"/>
                  <a:ea typeface="微软雅黑" pitchFamily="34" charset="-122"/>
                  <a:cs typeface="+mn-ea"/>
                  <a:sym typeface="Arial" panose="020B0604020202020204" pitchFamily="34" charset="0"/>
                </a:rPr>
                <a:t>02</a:t>
              </a:r>
              <a:endParaRPr lang="zh-CN" altLang="en-US" sz="4400" b="1" dirty="0">
                <a:solidFill>
                  <a:schemeClr val="bg1"/>
                </a:solidFill>
                <a:latin typeface="微软雅黑" pitchFamily="34" charset="-122"/>
                <a:ea typeface="微软雅黑" pitchFamily="34" charset="-122"/>
                <a:cs typeface="+mn-ea"/>
                <a:sym typeface="Arial" panose="020B0604020202020204" pitchFamily="34" charset="0"/>
              </a:endParaRPr>
            </a:p>
          </p:txBody>
        </p:sp>
      </p:grpSp>
      <p:sp>
        <p:nvSpPr>
          <p:cNvPr id="21" name="矩形 20"/>
          <p:cNvSpPr/>
          <p:nvPr/>
        </p:nvSpPr>
        <p:spPr>
          <a:xfrm>
            <a:off x="4440648" y="2687605"/>
            <a:ext cx="2264468" cy="400110"/>
          </a:xfrm>
          <a:prstGeom prst="rect">
            <a:avLst/>
          </a:prstGeom>
        </p:spPr>
        <p:txBody>
          <a:bodyPr wrap="square" lIns="0" tIns="0" rIns="0" bIns="0">
            <a:spAutoFit/>
          </a:bodyPr>
          <a:lstStyle/>
          <a:p>
            <a:pPr algn="ctr"/>
            <a:r>
              <a:rPr lang="zh-CN" altLang="en-US" sz="2600" dirty="0" smtClean="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单击输入标题</a:t>
            </a:r>
            <a:endParaRPr lang="zh-CN" altLang="en-US" sz="26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TextBox 11"/>
          <p:cNvSpPr txBox="1"/>
          <p:nvPr/>
        </p:nvSpPr>
        <p:spPr>
          <a:xfrm>
            <a:off x="4211960" y="3247281"/>
            <a:ext cx="1251625" cy="169277"/>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100" dirty="0" smtClean="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a:t>
            </a:r>
            <a:r>
              <a:rPr lang="zh-CN" altLang="en-US" sz="11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相关标题文字</a:t>
            </a:r>
            <a:endPar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TextBox 11"/>
          <p:cNvSpPr txBox="1"/>
          <p:nvPr/>
        </p:nvSpPr>
        <p:spPr>
          <a:xfrm>
            <a:off x="5781311" y="3247281"/>
            <a:ext cx="1251625" cy="169277"/>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100" dirty="0" smtClean="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a:t>
            </a:r>
            <a:r>
              <a:rPr lang="zh-CN" altLang="en-US" sz="11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相关标题文字</a:t>
            </a:r>
            <a:endPar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TextBox 11"/>
          <p:cNvSpPr txBox="1"/>
          <p:nvPr/>
        </p:nvSpPr>
        <p:spPr>
          <a:xfrm>
            <a:off x="4211960" y="3482593"/>
            <a:ext cx="1251625" cy="169277"/>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100" dirty="0" smtClean="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a:t>
            </a:r>
            <a:r>
              <a:rPr lang="zh-CN" altLang="en-US" sz="11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相关标题文字</a:t>
            </a:r>
            <a:endPar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TextBox 11"/>
          <p:cNvSpPr txBox="1"/>
          <p:nvPr/>
        </p:nvSpPr>
        <p:spPr>
          <a:xfrm>
            <a:off x="5781311" y="3482593"/>
            <a:ext cx="1251625" cy="169277"/>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100" dirty="0" smtClean="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a:t>
            </a:r>
            <a:r>
              <a:rPr lang="zh-CN" altLang="en-US" sz="11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相关标题文字</a:t>
            </a:r>
            <a:endParaRPr lang="en-US" altLang="zh-CN" sz="11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5" name="Picture 2" descr="C:\Users\Administrator\Desktop\ca9507f98750f994ca16ba765fe38613副本.png"/>
          <p:cNvPicPr>
            <a:picLocks noChangeAspect="1" noChangeArrowheads="1"/>
          </p:cNvPicPr>
          <p:nvPr/>
        </p:nvPicPr>
        <p:blipFill>
          <a:blip r:embed="rId3" cstate="print"/>
          <a:srcRect/>
          <a:stretch>
            <a:fillRect/>
          </a:stretch>
        </p:blipFill>
        <p:spPr bwMode="auto">
          <a:xfrm>
            <a:off x="-1692696" y="-879376"/>
            <a:ext cx="6191250" cy="5467350"/>
          </a:xfrm>
          <a:prstGeom prst="rect">
            <a:avLst/>
          </a:prstGeom>
          <a:noFill/>
        </p:spPr>
      </p:pic>
    </p:spTree>
    <p:extLst>
      <p:ext uri="{BB962C8B-B14F-4D97-AF65-F5344CB8AC3E}">
        <p14:creationId xmlns:p14="http://schemas.microsoft.com/office/powerpoint/2010/main" val="315363542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3" presetClass="entr" presetSubtype="32"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p:cTn id="20" dur="500" fill="hold"/>
                                        <p:tgtEl>
                                          <p:spTgt spid="21"/>
                                        </p:tgtEl>
                                        <p:attrNameLst>
                                          <p:attrName>ppt_w</p:attrName>
                                        </p:attrNameLst>
                                      </p:cBhvr>
                                      <p:tavLst>
                                        <p:tav tm="0">
                                          <p:val>
                                            <p:strVal val="4*#ppt_w"/>
                                          </p:val>
                                        </p:tav>
                                        <p:tav tm="100000">
                                          <p:val>
                                            <p:strVal val="#ppt_w"/>
                                          </p:val>
                                        </p:tav>
                                      </p:tavLst>
                                    </p:anim>
                                    <p:anim calcmode="lin" valueType="num">
                                      <p:cBhvr>
                                        <p:cTn id="21" dur="500" fill="hold"/>
                                        <p:tgtEl>
                                          <p:spTgt spid="21"/>
                                        </p:tgtEl>
                                        <p:attrNameLst>
                                          <p:attrName>ppt_h</p:attrName>
                                        </p:attrNameLst>
                                      </p:cBhvr>
                                      <p:tavLst>
                                        <p:tav tm="0">
                                          <p:val>
                                            <p:strVal val="4*#ppt_h"/>
                                          </p:val>
                                        </p:tav>
                                        <p:tav tm="100000">
                                          <p:val>
                                            <p:strVal val="#ppt_h"/>
                                          </p:val>
                                        </p:tav>
                                      </p:tavLst>
                                    </p:anim>
                                  </p:childTnLst>
                                </p:cTn>
                              </p:par>
                            </p:childTnLst>
                          </p:cTn>
                        </p:par>
                        <p:par>
                          <p:cTn id="22" fill="hold">
                            <p:stCondLst>
                              <p:cond delay="500"/>
                            </p:stCondLst>
                            <p:childTnLst>
                              <p:par>
                                <p:cTn id="23" presetID="12" presetClass="entr" presetSubtype="8"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p:tgtEl>
                                          <p:spTgt spid="22"/>
                                        </p:tgtEl>
                                        <p:attrNameLst>
                                          <p:attrName>ppt_x</p:attrName>
                                        </p:attrNameLst>
                                      </p:cBhvr>
                                      <p:tavLst>
                                        <p:tav tm="0">
                                          <p:val>
                                            <p:strVal val="#ppt_x-#ppt_w*1.125000"/>
                                          </p:val>
                                        </p:tav>
                                        <p:tav tm="100000">
                                          <p:val>
                                            <p:strVal val="#ppt_x"/>
                                          </p:val>
                                        </p:tav>
                                      </p:tavLst>
                                    </p:anim>
                                    <p:animEffect transition="in" filter="wipe(right)">
                                      <p:cBhvr>
                                        <p:cTn id="26" dur="500"/>
                                        <p:tgtEl>
                                          <p:spTgt spid="22"/>
                                        </p:tgtEl>
                                      </p:cBhvr>
                                    </p:animEffect>
                                  </p:childTnLst>
                                </p:cTn>
                              </p:par>
                            </p:childTnLst>
                          </p:cTn>
                        </p:par>
                        <p:par>
                          <p:cTn id="27" fill="hold">
                            <p:stCondLst>
                              <p:cond delay="1000"/>
                            </p:stCondLst>
                            <p:childTnLst>
                              <p:par>
                                <p:cTn id="28" presetID="12" presetClass="entr" presetSubtype="8"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500"/>
                                        <p:tgtEl>
                                          <p:spTgt spid="23"/>
                                        </p:tgtEl>
                                        <p:attrNameLst>
                                          <p:attrName>ppt_x</p:attrName>
                                        </p:attrNameLst>
                                      </p:cBhvr>
                                      <p:tavLst>
                                        <p:tav tm="0">
                                          <p:val>
                                            <p:strVal val="#ppt_x-#ppt_w*1.125000"/>
                                          </p:val>
                                        </p:tav>
                                        <p:tav tm="100000">
                                          <p:val>
                                            <p:strVal val="#ppt_x"/>
                                          </p:val>
                                        </p:tav>
                                      </p:tavLst>
                                    </p:anim>
                                    <p:animEffect transition="in" filter="wipe(right)">
                                      <p:cBhvr>
                                        <p:cTn id="31" dur="500"/>
                                        <p:tgtEl>
                                          <p:spTgt spid="23"/>
                                        </p:tgtEl>
                                      </p:cBhvr>
                                    </p:animEffect>
                                  </p:childTnLst>
                                </p:cTn>
                              </p:par>
                            </p:childTnLst>
                          </p:cTn>
                        </p:par>
                        <p:par>
                          <p:cTn id="32" fill="hold">
                            <p:stCondLst>
                              <p:cond delay="1500"/>
                            </p:stCondLst>
                            <p:childTnLst>
                              <p:par>
                                <p:cTn id="33" presetID="12" presetClass="entr" presetSubtype="8"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p:tgtEl>
                                          <p:spTgt spid="24"/>
                                        </p:tgtEl>
                                        <p:attrNameLst>
                                          <p:attrName>ppt_x</p:attrName>
                                        </p:attrNameLst>
                                      </p:cBhvr>
                                      <p:tavLst>
                                        <p:tav tm="0">
                                          <p:val>
                                            <p:strVal val="#ppt_x-#ppt_w*1.125000"/>
                                          </p:val>
                                        </p:tav>
                                        <p:tav tm="100000">
                                          <p:val>
                                            <p:strVal val="#ppt_x"/>
                                          </p:val>
                                        </p:tav>
                                      </p:tavLst>
                                    </p:anim>
                                    <p:animEffect transition="in" filter="wipe(right)">
                                      <p:cBhvr>
                                        <p:cTn id="36" dur="500"/>
                                        <p:tgtEl>
                                          <p:spTgt spid="24"/>
                                        </p:tgtEl>
                                      </p:cBhvr>
                                    </p:animEffect>
                                  </p:childTnLst>
                                </p:cTn>
                              </p:par>
                            </p:childTnLst>
                          </p:cTn>
                        </p:par>
                        <p:par>
                          <p:cTn id="37" fill="hold">
                            <p:stCondLst>
                              <p:cond delay="2000"/>
                            </p:stCondLst>
                            <p:childTnLst>
                              <p:par>
                                <p:cTn id="38" presetID="12" presetClass="entr" presetSubtype="8"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500"/>
                                        <p:tgtEl>
                                          <p:spTgt spid="25"/>
                                        </p:tgtEl>
                                        <p:attrNameLst>
                                          <p:attrName>ppt_x</p:attrName>
                                        </p:attrNameLst>
                                      </p:cBhvr>
                                      <p:tavLst>
                                        <p:tav tm="0">
                                          <p:val>
                                            <p:strVal val="#ppt_x-#ppt_w*1.125000"/>
                                          </p:val>
                                        </p:tav>
                                        <p:tav tm="100000">
                                          <p:val>
                                            <p:strVal val="#ppt_x"/>
                                          </p:val>
                                        </p:tav>
                                      </p:tavLst>
                                    </p:anim>
                                    <p:animEffect transition="in" filter="wipe(right)">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6"/>
</p:tagLst>
</file>

<file path=ppt/theme/theme1.xml><?xml version="1.0" encoding="utf-8"?>
<a:theme xmlns:a="http://schemas.openxmlformats.org/drawingml/2006/main" name="Office 主题​​">
  <a:themeElements>
    <a:clrScheme name="自定义 1065">
      <a:dk1>
        <a:sysClr val="windowText" lastClr="000000"/>
      </a:dk1>
      <a:lt1>
        <a:sysClr val="window" lastClr="FFFFFF"/>
      </a:lt1>
      <a:dk2>
        <a:srgbClr val="5A6378"/>
      </a:dk2>
      <a:lt2>
        <a:srgbClr val="D4D4D6"/>
      </a:lt2>
      <a:accent1>
        <a:srgbClr val="33739F"/>
      </a:accent1>
      <a:accent2>
        <a:srgbClr val="5FC0C9"/>
      </a:accent2>
      <a:accent3>
        <a:srgbClr val="33739F"/>
      </a:accent3>
      <a:accent4>
        <a:srgbClr val="5FC0C9"/>
      </a:accent4>
      <a:accent5>
        <a:srgbClr val="33739F"/>
      </a:accent5>
      <a:accent6>
        <a:srgbClr val="5FC0C9"/>
      </a:accent6>
      <a:hlink>
        <a:srgbClr val="168BBA"/>
      </a:hlink>
      <a:folHlink>
        <a:srgbClr val="68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3914</TotalTime>
  <Words>3272</Words>
  <Application>Microsoft Office PowerPoint</Application>
  <PresentationFormat>全屏显示(16:9)</PresentationFormat>
  <Paragraphs>289</Paragraphs>
  <Slides>26</Slides>
  <Notes>20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26</vt:i4>
      </vt:variant>
    </vt:vector>
  </HeadingPairs>
  <TitlesOfParts>
    <vt:vector size="45" baseType="lpstr">
      <vt:lpstr>DFGothic-EB</vt:lpstr>
      <vt:lpstr>Gungsuh</vt:lpstr>
      <vt:lpstr>Meiryo</vt:lpstr>
      <vt:lpstr>方正黑体_GBK</vt:lpstr>
      <vt:lpstr>方正兰亭黑_GBK</vt:lpstr>
      <vt:lpstr>方正兰亭纤黑简体</vt:lpstr>
      <vt:lpstr>方正稚艺简体</vt:lpstr>
      <vt:lpstr>黑体</vt:lpstr>
      <vt:lpstr>华文黑体</vt:lpstr>
      <vt:lpstr>宋体</vt:lpstr>
      <vt:lpstr>微软雅黑</vt:lpstr>
      <vt:lpstr>Agency FB</vt:lpstr>
      <vt:lpstr>Arial</vt:lpstr>
      <vt:lpstr>Calibri</vt:lpstr>
      <vt:lpstr>Calibri Light</vt:lpstr>
      <vt:lpstr>Ebrima</vt:lpstr>
      <vt:lpstr>Impact</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优品PPT</cp:lastModifiedBy>
  <cp:revision>427</cp:revision>
  <dcterms:created xsi:type="dcterms:W3CDTF">2014-11-09T01:07:25Z</dcterms:created>
  <dcterms:modified xsi:type="dcterms:W3CDTF">2018-06-05T14:44:31Z</dcterms:modified>
</cp:coreProperties>
</file>