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85" r:id="rId3"/>
    <p:sldId id="260" r:id="rId4"/>
    <p:sldId id="267" r:id="rId5"/>
    <p:sldId id="271" r:id="rId6"/>
    <p:sldId id="274" r:id="rId7"/>
    <p:sldId id="280" r:id="rId8"/>
    <p:sldId id="283" r:id="rId9"/>
    <p:sldId id="264" r:id="rId10"/>
    <p:sldId id="268" r:id="rId11"/>
    <p:sldId id="269" r:id="rId12"/>
    <p:sldId id="272" r:id="rId13"/>
    <p:sldId id="282" r:id="rId14"/>
    <p:sldId id="286" r:id="rId15"/>
    <p:sldId id="263" r:id="rId16"/>
    <p:sldId id="266" r:id="rId17"/>
    <p:sldId id="279" r:id="rId18"/>
    <p:sldId id="281" r:id="rId19"/>
    <p:sldId id="261" r:id="rId20"/>
    <p:sldId id="262" r:id="rId21"/>
    <p:sldId id="287" r:id="rId22"/>
    <p:sldId id="276" r:id="rId23"/>
    <p:sldId id="277" r:id="rId24"/>
    <p:sldId id="284"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90" y="3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738451" y="4494225"/>
            <a:ext cx="5431809"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zh-CN" altLang="en-US" sz="2000" dirty="0">
                <a:solidFill>
                  <a:prstClr val="white"/>
                </a:solidFill>
                <a:effectLst>
                  <a:outerShdw blurRad="38100" dist="38100" dir="2700000" algn="tl">
                    <a:srgbClr val="000000">
                      <a:alpha val="43137"/>
                    </a:srgbClr>
                  </a:outerShdw>
                </a:effectLst>
                <a:cs typeface="+mn-ea"/>
                <a:sym typeface="+mn-lt"/>
              </a:rPr>
              <a:t>汇报时间：</a:t>
            </a:r>
            <a:r>
              <a:rPr lang="en-US" altLang="zh-CN" sz="2000" dirty="0">
                <a:solidFill>
                  <a:prstClr val="white"/>
                </a:solidFill>
                <a:effectLst>
                  <a:outerShdw blurRad="38100" dist="38100" dir="2700000" algn="tl">
                    <a:srgbClr val="000000">
                      <a:alpha val="43137"/>
                    </a:srgbClr>
                  </a:outerShdw>
                </a:effectLst>
                <a:cs typeface="+mn-ea"/>
                <a:sym typeface="+mn-lt"/>
              </a:rPr>
              <a:t>2018</a:t>
            </a:r>
            <a:r>
              <a:rPr lang="zh-CN" altLang="en-US" sz="2000" dirty="0">
                <a:solidFill>
                  <a:prstClr val="white"/>
                </a:solidFill>
                <a:effectLst>
                  <a:outerShdw blurRad="38100" dist="38100" dir="2700000" algn="tl">
                    <a:srgbClr val="000000">
                      <a:alpha val="43137"/>
                    </a:srgbClr>
                  </a:outerShdw>
                </a:effectLst>
                <a:cs typeface="+mn-ea"/>
                <a:sym typeface="+mn-lt"/>
              </a:rPr>
              <a:t>年</a:t>
            </a:r>
            <a:r>
              <a:rPr lang="en-US" altLang="zh-CN" sz="2000" dirty="0">
                <a:solidFill>
                  <a:prstClr val="white"/>
                </a:solidFill>
                <a:effectLst>
                  <a:outerShdw blurRad="38100" dist="38100" dir="2700000" algn="tl">
                    <a:srgbClr val="000000">
                      <a:alpha val="43137"/>
                    </a:srgbClr>
                  </a:outerShdw>
                </a:effectLst>
                <a:cs typeface="+mn-ea"/>
                <a:sym typeface="+mn-lt"/>
              </a:rPr>
              <a:t>6</a:t>
            </a:r>
            <a:r>
              <a:rPr lang="zh-CN" altLang="en-US" sz="2000" dirty="0">
                <a:solidFill>
                  <a:prstClr val="white"/>
                </a:solidFill>
                <a:effectLst>
                  <a:outerShdw blurRad="38100" dist="38100" dir="2700000" algn="tl">
                    <a:srgbClr val="000000">
                      <a:alpha val="43137"/>
                    </a:srgbClr>
                  </a:outerShdw>
                </a:effectLst>
                <a:cs typeface="+mn-ea"/>
                <a:sym typeface="+mn-lt"/>
              </a:rPr>
              <a:t>月      汇报人：优品</a:t>
            </a:r>
            <a:r>
              <a:rPr lang="en-US" altLang="zh-CN" sz="2000" dirty="0">
                <a:solidFill>
                  <a:prstClr val="white"/>
                </a:solidFill>
                <a:effectLst>
                  <a:outerShdw blurRad="38100" dist="38100" dir="2700000" algn="tl">
                    <a:srgbClr val="000000">
                      <a:alpha val="43137"/>
                    </a:srgbClr>
                  </a:outerShdw>
                </a:effectLst>
                <a:cs typeface="+mn-ea"/>
                <a:sym typeface="+mn-lt"/>
              </a:rPr>
              <a:t>PPT</a:t>
            </a:r>
            <a:endParaRPr lang="zh-CN" altLang="en-US" sz="2000" dirty="0">
              <a:solidFill>
                <a:prstClr val="white"/>
              </a:solidFill>
              <a:effectLst>
                <a:outerShdw blurRad="38100" dist="38100" dir="2700000" algn="tl">
                  <a:srgbClr val="000000">
                    <a:alpha val="43137"/>
                  </a:srgbClr>
                </a:outerShdw>
              </a:effectLst>
              <a:cs typeface="+mn-ea"/>
              <a:sym typeface="+mn-lt"/>
            </a:endParaRPr>
          </a:p>
        </p:txBody>
      </p:sp>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2018</a:t>
            </a:r>
            <a:r>
              <a:rPr kumimoji="0" lang="en-US" altLang="zh-CN" sz="2000" b="0" i="0" u="none" strike="noStrike" kern="1200" cap="none" spc="0" normalizeH="0" noProof="0" dirty="0">
                <a:ln>
                  <a:noFill/>
                </a:ln>
                <a:solidFill>
                  <a:prstClr val="white"/>
                </a:solidFill>
                <a:effectLst>
                  <a:outerShdw blurRad="38100" dist="38100" dir="2700000" algn="tl">
                    <a:srgbClr val="000000">
                      <a:alpha val="43137"/>
                    </a:srgbClr>
                  </a:outerShdw>
                </a:effectLst>
                <a:uLnTx/>
                <a:uFillTx/>
                <a:cs typeface="+mn-ea"/>
                <a:sym typeface="+mn-lt"/>
              </a:rPr>
              <a:t> </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NEW BUSINESS ANNUAL REPORT</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624222" y="2403143"/>
            <a:ext cx="7373150"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云科技大数据</a:t>
            </a:r>
            <a:r>
              <a:rPr kumimoji="0" lang="en-US" altLang="zh-CN"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PPT</a:t>
            </a:r>
            <a:r>
              <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模板</a:t>
            </a: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pic>
        <p:nvPicPr>
          <p:cNvPr id="4" name="图片占位符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5780" r="5780"/>
          <a:stretch>
            <a:fillRect/>
          </a:stretch>
        </p:blipFill>
        <p:spPr/>
      </p:pic>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目录</a:t>
              </a: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custDataLst>
                <p:tags r:id="rId9"/>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0"/>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标题文字添加此处</a:t>
              </a:r>
            </a:p>
          </p:txBody>
        </p:sp>
      </p:grpSp>
      <p:grpSp>
        <p:nvGrpSpPr>
          <p:cNvPr id="29" name="组合 28"/>
          <p:cNvGrpSpPr/>
          <p:nvPr/>
        </p:nvGrpSpPr>
        <p:grpSpPr>
          <a:xfrm>
            <a:off x="1154862" y="4002254"/>
            <a:ext cx="4171462" cy="646145"/>
            <a:chOff x="1154862" y="4002254"/>
            <a:chExt cx="4171462" cy="646145"/>
          </a:xfrm>
        </p:grpSpPr>
        <p:sp>
          <p:nvSpPr>
            <p:cNvPr id="15" name="圆角矩形 14"/>
            <p:cNvSpPr/>
            <p:nvPr>
              <p:custDataLst>
                <p:tags r:id="rId7"/>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8"/>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115486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标题文字添加此处</a:t>
              </a:r>
            </a:p>
          </p:txBody>
        </p:sp>
      </p:grpSp>
      <p:grpSp>
        <p:nvGrpSpPr>
          <p:cNvPr id="31" name="组合 30"/>
          <p:cNvGrpSpPr/>
          <p:nvPr/>
        </p:nvGrpSpPr>
        <p:grpSpPr>
          <a:xfrm>
            <a:off x="6859048" y="3005024"/>
            <a:ext cx="4171462" cy="644278"/>
            <a:chOff x="6859048" y="3005024"/>
            <a:chExt cx="4171462" cy="644278"/>
          </a:xfrm>
        </p:grpSpPr>
        <p:sp>
          <p:nvSpPr>
            <p:cNvPr id="20" name="圆角矩形 19"/>
            <p:cNvSpPr/>
            <p:nvPr>
              <p:custDataLst>
                <p:tags r:id="rId5"/>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6"/>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3</a:t>
              </a:r>
              <a:endParaRPr lang="zh-CN" altLang="en-US" dirty="0">
                <a:solidFill>
                  <a:schemeClr val="tx1"/>
                </a:solidFill>
                <a:cs typeface="+mn-ea"/>
                <a:sym typeface="+mn-lt"/>
              </a:endParaRP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标题文字添加此处</a:t>
              </a:r>
            </a:p>
          </p:txBody>
        </p:sp>
      </p:grpSp>
      <p:grpSp>
        <p:nvGrpSpPr>
          <p:cNvPr id="30" name="组合 29"/>
          <p:cNvGrpSpPr/>
          <p:nvPr/>
        </p:nvGrpSpPr>
        <p:grpSpPr>
          <a:xfrm>
            <a:off x="6859048" y="4002254"/>
            <a:ext cx="4171462" cy="646145"/>
            <a:chOff x="6859048" y="4002254"/>
            <a:chExt cx="4171462" cy="646145"/>
          </a:xfrm>
        </p:grpSpPr>
        <p:sp>
          <p:nvSpPr>
            <p:cNvPr id="22" name="圆角矩形 21"/>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27"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标题文字添加此处</a:t>
              </a: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6000" spc="100" dirty="0">
                  <a:solidFill>
                    <a:prstClr val="white"/>
                  </a:solidFill>
                  <a:effectLst>
                    <a:outerShdw blurRad="88900" dist="50800" dir="2700000" algn="tl" rotWithShape="0">
                      <a:prstClr val="black">
                        <a:alpha val="65000"/>
                      </a:prstClr>
                    </a:outerShdw>
                  </a:effectLst>
                  <a:cs typeface="+mn-ea"/>
                  <a:sym typeface="+mn-lt"/>
                </a:rPr>
                <a:t>感谢一路有你</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a:solidFill>
                  <a:schemeClr val="bg1"/>
                </a:solidFill>
                <a:cs typeface="+mn-ea"/>
                <a:sym typeface="+mn-lt"/>
              </a:rPr>
              <a:t>2018</a:t>
            </a:r>
            <a:r>
              <a:rPr lang="zh-CN" altLang="en-US" sz="2000" dirty="0">
                <a:solidFill>
                  <a:schemeClr val="bg1"/>
                </a:solidFill>
                <a:cs typeface="+mn-ea"/>
                <a:sym typeface="+mn-lt"/>
              </a:rPr>
              <a:t>年</a:t>
            </a:r>
            <a:r>
              <a:rPr lang="en-US" altLang="zh-CN" sz="2000" dirty="0">
                <a:solidFill>
                  <a:schemeClr val="bg1"/>
                </a:solidFill>
                <a:cs typeface="+mn-ea"/>
                <a:sym typeface="+mn-lt"/>
              </a:rPr>
              <a:t>6</a:t>
            </a:r>
            <a:r>
              <a:rPr lang="zh-CN" altLang="en-US" sz="2000" dirty="0">
                <a:solidFill>
                  <a:schemeClr val="bg1"/>
                </a:solidFill>
                <a:cs typeface="+mn-ea"/>
                <a:sym typeface="+mn-lt"/>
              </a:rPr>
              <a:t>月      汇报人：优品</a:t>
            </a:r>
            <a:r>
              <a:rPr lang="en-US" altLang="zh-CN" sz="2000" dirty="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6900" y="2401888"/>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4" name="任意多边形 21"/>
            <p:cNvSpPr>
              <a:spLocks noChangeArrowheads="1"/>
            </p:cNvSpPr>
            <p:nvPr/>
          </p:nvSpPr>
          <p:spPr bwMode="auto">
            <a:xfrm rot="2844970" flipH="1" flipV="1">
              <a:off x="6092032" y="4294981"/>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4" name="组合 72"/>
            <p:cNvGrpSpPr>
              <a:grpSpLocks/>
            </p:cNvGrpSpPr>
            <p:nvPr/>
          </p:nvGrpSpPr>
          <p:grpSpPr bwMode="auto">
            <a:xfrm>
              <a:off x="4657725" y="3832225"/>
              <a:ext cx="533400" cy="404813"/>
              <a:chOff x="0" y="0"/>
              <a:chExt cx="509646" cy="387231"/>
            </a:xfrm>
            <a:solidFill>
              <a:schemeClr val="bg1"/>
            </a:solidFill>
          </p:grpSpPr>
          <p:sp>
            <p:nvSpPr>
              <p:cNvPr id="12325"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6"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7" name="组合 85"/>
            <p:cNvGrpSpPr>
              <a:grpSpLocks/>
            </p:cNvGrpSpPr>
            <p:nvPr/>
          </p:nvGrpSpPr>
          <p:grpSpPr bwMode="auto">
            <a:xfrm>
              <a:off x="6556375" y="4833938"/>
              <a:ext cx="387350" cy="438150"/>
              <a:chOff x="0" y="0"/>
              <a:chExt cx="406393" cy="459645"/>
            </a:xfrm>
            <a:solidFill>
              <a:schemeClr val="bg1"/>
            </a:solidFill>
          </p:grpSpPr>
          <p:sp>
            <p:nvSpPr>
              <p:cNvPr id="12338"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9"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40"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3" name="直接连接符 30"/>
            <p:cNvSpPr>
              <a:spLocks noChangeShapeType="1"/>
            </p:cNvSpPr>
            <p:nvPr/>
          </p:nvSpPr>
          <p:spPr bwMode="auto">
            <a:xfrm>
              <a:off x="1014413" y="3856038"/>
              <a:ext cx="1582737" cy="1587"/>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4" name="椭圆 31"/>
            <p:cNvSpPr>
              <a:spLocks noChangeAspect="1" noChangeArrowheads="1"/>
            </p:cNvSpPr>
            <p:nvPr/>
          </p:nvSpPr>
          <p:spPr bwMode="auto">
            <a:xfrm>
              <a:off x="931863" y="37592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64" name="矩形 63"/>
            <p:cNvSpPr/>
            <p:nvPr/>
          </p:nvSpPr>
          <p:spPr>
            <a:xfrm>
              <a:off x="1095163" y="345421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66" name="矩形 65"/>
            <p:cNvSpPr/>
            <p:nvPr/>
          </p:nvSpPr>
          <p:spPr>
            <a:xfrm>
              <a:off x="1095163" y="3901631"/>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9" name="直接连接符 36"/>
            <p:cNvSpPr>
              <a:spLocks noChangeShapeType="1"/>
            </p:cNvSpPr>
            <p:nvPr/>
          </p:nvSpPr>
          <p:spPr bwMode="auto">
            <a:xfrm flipH="1" flipV="1">
              <a:off x="9663113" y="3783013"/>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0" name="椭圆 37"/>
            <p:cNvSpPr>
              <a:spLocks noChangeAspect="1" noChangeArrowheads="1"/>
            </p:cNvSpPr>
            <p:nvPr/>
          </p:nvSpPr>
          <p:spPr bwMode="auto">
            <a:xfrm flipH="1" flipV="1">
              <a:off x="11149013" y="3698875"/>
              <a:ext cx="179387"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70" name="矩形 69"/>
            <p:cNvSpPr/>
            <p:nvPr/>
          </p:nvSpPr>
          <p:spPr>
            <a:xfrm>
              <a:off x="8883167" y="3454219"/>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72" name="矩形 71"/>
            <p:cNvSpPr/>
            <p:nvPr/>
          </p:nvSpPr>
          <p:spPr>
            <a:xfrm>
              <a:off x="7876904" y="3901631"/>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spTree>
    <p:extLst>
      <p:ext uri="{BB962C8B-B14F-4D97-AF65-F5344CB8AC3E}">
        <p14:creationId xmlns:p14="http://schemas.microsoft.com/office/powerpoint/2010/main" val="407103983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2114</Words>
  <Application>Microsoft Office PowerPoint</Application>
  <PresentationFormat>宽屏</PresentationFormat>
  <Paragraphs>217</Paragraphs>
  <Slides>24</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微软雅黑</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张鹏</cp:lastModifiedBy>
  <cp:revision>33</cp:revision>
  <dcterms:created xsi:type="dcterms:W3CDTF">2017-07-11T08:34:15Z</dcterms:created>
  <dcterms:modified xsi:type="dcterms:W3CDTF">2021-05-25T12:07:47Z</dcterms:modified>
</cp:coreProperties>
</file>