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sldIdLst>
    <p:sldId id="296" r:id="rId2"/>
    <p:sldId id="257" r:id="rId3"/>
    <p:sldId id="258" r:id="rId4"/>
    <p:sldId id="276" r:id="rId5"/>
    <p:sldId id="292" r:id="rId6"/>
    <p:sldId id="259" r:id="rId7"/>
    <p:sldId id="260" r:id="rId8"/>
    <p:sldId id="262" r:id="rId9"/>
    <p:sldId id="263" r:id="rId10"/>
    <p:sldId id="298" r:id="rId11"/>
    <p:sldId id="265" r:id="rId12"/>
    <p:sldId id="266" r:id="rId13"/>
    <p:sldId id="267" r:id="rId14"/>
    <p:sldId id="269" r:id="rId15"/>
    <p:sldId id="299" r:id="rId16"/>
    <p:sldId id="268" r:id="rId17"/>
    <p:sldId id="270" r:id="rId18"/>
    <p:sldId id="271" r:id="rId19"/>
    <p:sldId id="272" r:id="rId20"/>
    <p:sldId id="300" r:id="rId21"/>
    <p:sldId id="264" r:id="rId22"/>
    <p:sldId id="273" r:id="rId23"/>
    <p:sldId id="274" r:id="rId24"/>
    <p:sldId id="297" r:id="rId25"/>
  </p:sldIdLst>
  <p:sldSz cx="12192000" cy="6858000"/>
  <p:notesSz cx="6858000" cy="9144000"/>
  <p:embeddedFontLst>
    <p:embeddedFont>
      <p:font typeface="方正大黑简体" panose="02010600030101010101" charset="-122"/>
      <p:regular r:id="rId27"/>
    </p:embeddedFont>
    <p:embeddedFont>
      <p:font typeface="方正综艺简体" panose="02010600030101010101" charset="-122"/>
      <p:regular r:id="rId28"/>
    </p:embeddedFont>
    <p:embeddedFont>
      <p:font typeface="汉仪菱心体简" panose="02010600030101010101" charset="-122"/>
      <p:regular r:id="rId29"/>
    </p:embeddedFont>
    <p:embeddedFont>
      <p:font typeface="Calibri" panose="020F0502020204030204" pitchFamily="34" charset="0"/>
      <p:regular r:id="rId30"/>
      <p:bold r:id="rId31"/>
      <p:italic r:id="rId32"/>
      <p:boldItalic r:id="rId33"/>
    </p:embeddedFont>
    <p:embeddedFont>
      <p:font typeface="Calibri Light" panose="020F0302020204030204" pitchFamily="34" charset="0"/>
      <p:regular r:id="rId34"/>
      <p:italic r:id="rId35"/>
    </p:embeddedFont>
    <p:embeddedFont>
      <p:font typeface="微软雅黑" panose="020B0503020204020204" pitchFamily="34" charset="-122"/>
      <p:regular r:id="rId36"/>
      <p:bold r:id="rId37"/>
    </p:embeddedFont>
  </p:embeddedFontLst>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71" userDrawn="1">
          <p15:clr>
            <a:srgbClr val="A4A3A4"/>
          </p15:clr>
        </p15:guide>
        <p15:guide id="2" orient="horz" pos="4088" userDrawn="1">
          <p15:clr>
            <a:srgbClr val="A4A3A4"/>
          </p15:clr>
        </p15:guide>
        <p15:guide id="3" pos="688" userDrawn="1">
          <p15:clr>
            <a:srgbClr val="A4A3A4"/>
          </p15:clr>
        </p15:guide>
        <p15:guide id="4" pos="69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8789"/>
    <a:srgbClr val="898B8F"/>
    <a:srgbClr val="2A0D31"/>
    <a:srgbClr val="3FACC1"/>
    <a:srgbClr val="4BBDB6"/>
    <a:srgbClr val="FE5264"/>
    <a:srgbClr val="FFA85B"/>
    <a:srgbClr val="270827"/>
    <a:srgbClr val="4A2FC8"/>
    <a:srgbClr val="4945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348" autoAdjust="0"/>
    <p:restoredTop sz="94660"/>
  </p:normalViewPr>
  <p:slideViewPr>
    <p:cSldViewPr snapToGrid="0">
      <p:cViewPr varScale="1">
        <p:scale>
          <a:sx n="111" d="100"/>
          <a:sy n="111" d="100"/>
        </p:scale>
        <p:origin x="114" y="168"/>
      </p:cViewPr>
      <p:guideLst>
        <p:guide orient="horz" pos="1071"/>
        <p:guide orient="horz" pos="4088"/>
        <p:guide pos="688"/>
        <p:guide pos="6992"/>
      </p:guideLst>
    </p:cSldViewPr>
  </p:slideViewPr>
  <p:notesTextViewPr>
    <p:cViewPr>
      <p:scale>
        <a:sx n="1" d="1"/>
        <a:sy n="1" d="1"/>
      </p:scale>
      <p:origin x="0" y="0"/>
    </p:cViewPr>
  </p:notesTextViewPr>
  <p:sorterViewPr>
    <p:cViewPr>
      <p:scale>
        <a:sx n="75" d="100"/>
        <a:sy n="75" d="100"/>
      </p:scale>
      <p:origin x="0" y="5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C5EE11-ED85-44B4-8B87-A945AB80CD0F}" type="datetimeFigureOut">
              <a:rPr lang="zh-CN" altLang="en-US" smtClean="0"/>
              <a:t>2021/6/5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4520E9-B1A1-4137-9147-91D00DE4E942}" type="slidenum">
              <a:rPr lang="zh-CN" altLang="en-US" smtClean="0"/>
              <a:t>‹#›</a:t>
            </a:fld>
            <a:endParaRPr lang="zh-CN" altLang="en-US"/>
          </a:p>
        </p:txBody>
      </p:sp>
    </p:spTree>
    <p:extLst>
      <p:ext uri="{BB962C8B-B14F-4D97-AF65-F5344CB8AC3E}">
        <p14:creationId xmlns:p14="http://schemas.microsoft.com/office/powerpoint/2010/main" val="1618055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F4520E9-B1A1-4137-9147-91D00DE4E942}" type="slidenum">
              <a:rPr lang="zh-CN" altLang="en-US" smtClean="0"/>
              <a:t>1</a:t>
            </a:fld>
            <a:endParaRPr lang="zh-CN" altLang="en-US"/>
          </a:p>
        </p:txBody>
      </p:sp>
    </p:spTree>
    <p:extLst>
      <p:ext uri="{BB962C8B-B14F-4D97-AF65-F5344CB8AC3E}">
        <p14:creationId xmlns:p14="http://schemas.microsoft.com/office/powerpoint/2010/main" val="1161966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F4520E9-B1A1-4137-9147-91D00DE4E942}" type="slidenum">
              <a:rPr lang="zh-CN" altLang="en-US" smtClean="0"/>
              <a:t>10</a:t>
            </a:fld>
            <a:endParaRPr lang="zh-CN" altLang="en-US"/>
          </a:p>
        </p:txBody>
      </p:sp>
    </p:spTree>
    <p:extLst>
      <p:ext uri="{BB962C8B-B14F-4D97-AF65-F5344CB8AC3E}">
        <p14:creationId xmlns:p14="http://schemas.microsoft.com/office/powerpoint/2010/main" val="1998611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F4520E9-B1A1-4137-9147-91D00DE4E942}" type="slidenum">
              <a:rPr lang="zh-CN" altLang="en-US" smtClean="0"/>
              <a:t>11</a:t>
            </a:fld>
            <a:endParaRPr lang="zh-CN" altLang="en-US"/>
          </a:p>
        </p:txBody>
      </p:sp>
    </p:spTree>
    <p:extLst>
      <p:ext uri="{BB962C8B-B14F-4D97-AF65-F5344CB8AC3E}">
        <p14:creationId xmlns:p14="http://schemas.microsoft.com/office/powerpoint/2010/main" val="4191030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F4520E9-B1A1-4137-9147-91D00DE4E942}" type="slidenum">
              <a:rPr lang="zh-CN" altLang="en-US" smtClean="0"/>
              <a:t>12</a:t>
            </a:fld>
            <a:endParaRPr lang="zh-CN" altLang="en-US"/>
          </a:p>
        </p:txBody>
      </p:sp>
    </p:spTree>
    <p:extLst>
      <p:ext uri="{BB962C8B-B14F-4D97-AF65-F5344CB8AC3E}">
        <p14:creationId xmlns:p14="http://schemas.microsoft.com/office/powerpoint/2010/main" val="1563484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F4520E9-B1A1-4137-9147-91D00DE4E942}" type="slidenum">
              <a:rPr lang="zh-CN" altLang="en-US" smtClean="0"/>
              <a:t>13</a:t>
            </a:fld>
            <a:endParaRPr lang="zh-CN" altLang="en-US"/>
          </a:p>
        </p:txBody>
      </p:sp>
    </p:spTree>
    <p:extLst>
      <p:ext uri="{BB962C8B-B14F-4D97-AF65-F5344CB8AC3E}">
        <p14:creationId xmlns:p14="http://schemas.microsoft.com/office/powerpoint/2010/main" val="1671189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F4520E9-B1A1-4137-9147-91D00DE4E942}" type="slidenum">
              <a:rPr lang="zh-CN" altLang="en-US" smtClean="0"/>
              <a:t>14</a:t>
            </a:fld>
            <a:endParaRPr lang="zh-CN" altLang="en-US"/>
          </a:p>
        </p:txBody>
      </p:sp>
    </p:spTree>
    <p:extLst>
      <p:ext uri="{BB962C8B-B14F-4D97-AF65-F5344CB8AC3E}">
        <p14:creationId xmlns:p14="http://schemas.microsoft.com/office/powerpoint/2010/main" val="104222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F4520E9-B1A1-4137-9147-91D00DE4E942}" type="slidenum">
              <a:rPr lang="zh-CN" altLang="en-US" smtClean="0"/>
              <a:t>15</a:t>
            </a:fld>
            <a:endParaRPr lang="zh-CN" altLang="en-US"/>
          </a:p>
        </p:txBody>
      </p:sp>
    </p:spTree>
    <p:extLst>
      <p:ext uri="{BB962C8B-B14F-4D97-AF65-F5344CB8AC3E}">
        <p14:creationId xmlns:p14="http://schemas.microsoft.com/office/powerpoint/2010/main" val="19986115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F4520E9-B1A1-4137-9147-91D00DE4E942}" type="slidenum">
              <a:rPr lang="zh-CN" altLang="en-US" smtClean="0"/>
              <a:t>16</a:t>
            </a:fld>
            <a:endParaRPr lang="zh-CN" altLang="en-US"/>
          </a:p>
        </p:txBody>
      </p:sp>
    </p:spTree>
    <p:extLst>
      <p:ext uri="{BB962C8B-B14F-4D97-AF65-F5344CB8AC3E}">
        <p14:creationId xmlns:p14="http://schemas.microsoft.com/office/powerpoint/2010/main" val="678455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F4520E9-B1A1-4137-9147-91D00DE4E942}" type="slidenum">
              <a:rPr lang="zh-CN" altLang="en-US" smtClean="0"/>
              <a:t>17</a:t>
            </a:fld>
            <a:endParaRPr lang="zh-CN" altLang="en-US"/>
          </a:p>
        </p:txBody>
      </p:sp>
    </p:spTree>
    <p:extLst>
      <p:ext uri="{BB962C8B-B14F-4D97-AF65-F5344CB8AC3E}">
        <p14:creationId xmlns:p14="http://schemas.microsoft.com/office/powerpoint/2010/main" val="2775610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F4520E9-B1A1-4137-9147-91D00DE4E942}" type="slidenum">
              <a:rPr lang="zh-CN" altLang="en-US" smtClean="0"/>
              <a:t>18</a:t>
            </a:fld>
            <a:endParaRPr lang="zh-CN" altLang="en-US"/>
          </a:p>
        </p:txBody>
      </p:sp>
    </p:spTree>
    <p:extLst>
      <p:ext uri="{BB962C8B-B14F-4D97-AF65-F5344CB8AC3E}">
        <p14:creationId xmlns:p14="http://schemas.microsoft.com/office/powerpoint/2010/main" val="3876148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F4520E9-B1A1-4137-9147-91D00DE4E942}" type="slidenum">
              <a:rPr lang="zh-CN" altLang="en-US" smtClean="0"/>
              <a:t>19</a:t>
            </a:fld>
            <a:endParaRPr lang="zh-CN" altLang="en-US"/>
          </a:p>
        </p:txBody>
      </p:sp>
    </p:spTree>
    <p:extLst>
      <p:ext uri="{BB962C8B-B14F-4D97-AF65-F5344CB8AC3E}">
        <p14:creationId xmlns:p14="http://schemas.microsoft.com/office/powerpoint/2010/main" val="2546949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F4520E9-B1A1-4137-9147-91D00DE4E942}" type="slidenum">
              <a:rPr lang="zh-CN" altLang="en-US" smtClean="0"/>
              <a:t>2</a:t>
            </a:fld>
            <a:endParaRPr lang="zh-CN" altLang="en-US"/>
          </a:p>
        </p:txBody>
      </p:sp>
    </p:spTree>
    <p:extLst>
      <p:ext uri="{BB962C8B-B14F-4D97-AF65-F5344CB8AC3E}">
        <p14:creationId xmlns:p14="http://schemas.microsoft.com/office/powerpoint/2010/main" val="42806694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F4520E9-B1A1-4137-9147-91D00DE4E942}" type="slidenum">
              <a:rPr lang="zh-CN" altLang="en-US" smtClean="0"/>
              <a:t>20</a:t>
            </a:fld>
            <a:endParaRPr lang="zh-CN" altLang="en-US"/>
          </a:p>
        </p:txBody>
      </p:sp>
    </p:spTree>
    <p:extLst>
      <p:ext uri="{BB962C8B-B14F-4D97-AF65-F5344CB8AC3E}">
        <p14:creationId xmlns:p14="http://schemas.microsoft.com/office/powerpoint/2010/main" val="19986115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F4520E9-B1A1-4137-9147-91D00DE4E942}" type="slidenum">
              <a:rPr lang="zh-CN" altLang="en-US" smtClean="0"/>
              <a:t>21</a:t>
            </a:fld>
            <a:endParaRPr lang="zh-CN" altLang="en-US"/>
          </a:p>
        </p:txBody>
      </p:sp>
    </p:spTree>
    <p:extLst>
      <p:ext uri="{BB962C8B-B14F-4D97-AF65-F5344CB8AC3E}">
        <p14:creationId xmlns:p14="http://schemas.microsoft.com/office/powerpoint/2010/main" val="3035349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F4520E9-B1A1-4137-9147-91D00DE4E942}" type="slidenum">
              <a:rPr lang="zh-CN" altLang="en-US" smtClean="0"/>
              <a:t>22</a:t>
            </a:fld>
            <a:endParaRPr lang="zh-CN" altLang="en-US"/>
          </a:p>
        </p:txBody>
      </p:sp>
    </p:spTree>
    <p:extLst>
      <p:ext uri="{BB962C8B-B14F-4D97-AF65-F5344CB8AC3E}">
        <p14:creationId xmlns:p14="http://schemas.microsoft.com/office/powerpoint/2010/main" val="41406979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F4520E9-B1A1-4137-9147-91D00DE4E942}" type="slidenum">
              <a:rPr lang="zh-CN" altLang="en-US" smtClean="0"/>
              <a:t>23</a:t>
            </a:fld>
            <a:endParaRPr lang="zh-CN" altLang="en-US"/>
          </a:p>
        </p:txBody>
      </p:sp>
    </p:spTree>
    <p:extLst>
      <p:ext uri="{BB962C8B-B14F-4D97-AF65-F5344CB8AC3E}">
        <p14:creationId xmlns:p14="http://schemas.microsoft.com/office/powerpoint/2010/main" val="2950076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F4520E9-B1A1-4137-9147-91D00DE4E942}" type="slidenum">
              <a:rPr lang="zh-CN" altLang="en-US" smtClean="0"/>
              <a:t>24</a:t>
            </a:fld>
            <a:endParaRPr lang="zh-CN" altLang="en-US"/>
          </a:p>
        </p:txBody>
      </p:sp>
    </p:spTree>
    <p:extLst>
      <p:ext uri="{BB962C8B-B14F-4D97-AF65-F5344CB8AC3E}">
        <p14:creationId xmlns:p14="http://schemas.microsoft.com/office/powerpoint/2010/main" val="1844595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F4520E9-B1A1-4137-9147-91D00DE4E942}" type="slidenum">
              <a:rPr lang="zh-CN" altLang="en-US" smtClean="0"/>
              <a:t>3</a:t>
            </a:fld>
            <a:endParaRPr lang="zh-CN" altLang="en-US"/>
          </a:p>
        </p:txBody>
      </p:sp>
    </p:spTree>
    <p:extLst>
      <p:ext uri="{BB962C8B-B14F-4D97-AF65-F5344CB8AC3E}">
        <p14:creationId xmlns:p14="http://schemas.microsoft.com/office/powerpoint/2010/main" val="3237785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F4520E9-B1A1-4137-9147-91D00DE4E942}" type="slidenum">
              <a:rPr lang="zh-CN" altLang="en-US" smtClean="0"/>
              <a:t>4</a:t>
            </a:fld>
            <a:endParaRPr lang="zh-CN" altLang="en-US"/>
          </a:p>
        </p:txBody>
      </p:sp>
    </p:spTree>
    <p:extLst>
      <p:ext uri="{BB962C8B-B14F-4D97-AF65-F5344CB8AC3E}">
        <p14:creationId xmlns:p14="http://schemas.microsoft.com/office/powerpoint/2010/main" val="1998611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F4520E9-B1A1-4137-9147-91D00DE4E942}" type="slidenum">
              <a:rPr lang="zh-CN" altLang="en-US" smtClean="0"/>
              <a:t>5</a:t>
            </a:fld>
            <a:endParaRPr lang="zh-CN" altLang="en-US"/>
          </a:p>
        </p:txBody>
      </p:sp>
    </p:spTree>
    <p:extLst>
      <p:ext uri="{BB962C8B-B14F-4D97-AF65-F5344CB8AC3E}">
        <p14:creationId xmlns:p14="http://schemas.microsoft.com/office/powerpoint/2010/main" val="341203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F4520E9-B1A1-4137-9147-91D00DE4E942}" type="slidenum">
              <a:rPr lang="zh-CN" altLang="en-US" smtClean="0"/>
              <a:t>6</a:t>
            </a:fld>
            <a:endParaRPr lang="zh-CN" altLang="en-US"/>
          </a:p>
        </p:txBody>
      </p:sp>
    </p:spTree>
    <p:extLst>
      <p:ext uri="{BB962C8B-B14F-4D97-AF65-F5344CB8AC3E}">
        <p14:creationId xmlns:p14="http://schemas.microsoft.com/office/powerpoint/2010/main" val="3937169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F4520E9-B1A1-4137-9147-91D00DE4E942}" type="slidenum">
              <a:rPr lang="zh-CN" altLang="en-US" smtClean="0"/>
              <a:t>7</a:t>
            </a:fld>
            <a:endParaRPr lang="zh-CN" altLang="en-US"/>
          </a:p>
        </p:txBody>
      </p:sp>
    </p:spTree>
    <p:extLst>
      <p:ext uri="{BB962C8B-B14F-4D97-AF65-F5344CB8AC3E}">
        <p14:creationId xmlns:p14="http://schemas.microsoft.com/office/powerpoint/2010/main" val="3005461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F4520E9-B1A1-4137-9147-91D00DE4E942}" type="slidenum">
              <a:rPr lang="zh-CN" altLang="en-US" smtClean="0"/>
              <a:t>8</a:t>
            </a:fld>
            <a:endParaRPr lang="zh-CN" altLang="en-US"/>
          </a:p>
        </p:txBody>
      </p:sp>
    </p:spTree>
    <p:extLst>
      <p:ext uri="{BB962C8B-B14F-4D97-AF65-F5344CB8AC3E}">
        <p14:creationId xmlns:p14="http://schemas.microsoft.com/office/powerpoint/2010/main" val="552747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F4520E9-B1A1-4137-9147-91D00DE4E942}" type="slidenum">
              <a:rPr lang="zh-CN" altLang="en-US" smtClean="0"/>
              <a:t>9</a:t>
            </a:fld>
            <a:endParaRPr lang="zh-CN" altLang="en-US"/>
          </a:p>
        </p:txBody>
      </p:sp>
    </p:spTree>
    <p:extLst>
      <p:ext uri="{BB962C8B-B14F-4D97-AF65-F5344CB8AC3E}">
        <p14:creationId xmlns:p14="http://schemas.microsoft.com/office/powerpoint/2010/main" val="387407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F63BCBB-24B0-4783-BB18-48833E9316A6}" type="datetimeFigureOut">
              <a:rPr lang="zh-CN" altLang="en-US" smtClean="0"/>
              <a:t>2021/6/5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2DCFFE-4F2F-4A68-AF0D-E2EAADC1D15A}" type="slidenum">
              <a:rPr lang="zh-CN" altLang="en-US" smtClean="0"/>
              <a:t>‹#›</a:t>
            </a:fld>
            <a:endParaRPr lang="zh-CN" altLang="en-US"/>
          </a:p>
        </p:txBody>
      </p:sp>
    </p:spTree>
    <p:extLst>
      <p:ext uri="{BB962C8B-B14F-4D97-AF65-F5344CB8AC3E}">
        <p14:creationId xmlns:p14="http://schemas.microsoft.com/office/powerpoint/2010/main" val="1460944981"/>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F63BCBB-24B0-4783-BB18-48833E9316A6}" type="datetimeFigureOut">
              <a:rPr lang="zh-CN" altLang="en-US" smtClean="0"/>
              <a:t>2021/6/5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2DCFFE-4F2F-4A68-AF0D-E2EAADC1D15A}" type="slidenum">
              <a:rPr lang="zh-CN" altLang="en-US" smtClean="0"/>
              <a:t>‹#›</a:t>
            </a:fld>
            <a:endParaRPr lang="zh-CN" altLang="en-US"/>
          </a:p>
        </p:txBody>
      </p:sp>
    </p:spTree>
    <p:extLst>
      <p:ext uri="{BB962C8B-B14F-4D97-AF65-F5344CB8AC3E}">
        <p14:creationId xmlns:p14="http://schemas.microsoft.com/office/powerpoint/2010/main" val="1587365494"/>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F63BCBB-24B0-4783-BB18-48833E9316A6}" type="datetimeFigureOut">
              <a:rPr lang="zh-CN" altLang="en-US" smtClean="0"/>
              <a:t>2021/6/5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2DCFFE-4F2F-4A68-AF0D-E2EAADC1D15A}" type="slidenum">
              <a:rPr lang="zh-CN" altLang="en-US" smtClean="0"/>
              <a:t>‹#›</a:t>
            </a:fld>
            <a:endParaRPr lang="zh-CN" altLang="en-US"/>
          </a:p>
        </p:txBody>
      </p:sp>
    </p:spTree>
    <p:extLst>
      <p:ext uri="{BB962C8B-B14F-4D97-AF65-F5344CB8AC3E}">
        <p14:creationId xmlns:p14="http://schemas.microsoft.com/office/powerpoint/2010/main" val="3607391904"/>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F63BCBB-24B0-4783-BB18-48833E9316A6}" type="datetimeFigureOut">
              <a:rPr lang="zh-CN" altLang="en-US" smtClean="0"/>
              <a:t>2021/6/5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2DCFFE-4F2F-4A68-AF0D-E2EAADC1D15A}" type="slidenum">
              <a:rPr lang="zh-CN" altLang="en-US" smtClean="0"/>
              <a:t>‹#›</a:t>
            </a:fld>
            <a:endParaRPr lang="zh-CN" altLang="en-US"/>
          </a:p>
        </p:txBody>
      </p:sp>
    </p:spTree>
    <p:extLst>
      <p:ext uri="{BB962C8B-B14F-4D97-AF65-F5344CB8AC3E}">
        <p14:creationId xmlns:p14="http://schemas.microsoft.com/office/powerpoint/2010/main" val="769769905"/>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F63BCBB-24B0-4783-BB18-48833E9316A6}" type="datetimeFigureOut">
              <a:rPr lang="zh-CN" altLang="en-US" smtClean="0"/>
              <a:t>2021/6/5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2DCFFE-4F2F-4A68-AF0D-E2EAADC1D15A}" type="slidenum">
              <a:rPr lang="zh-CN" altLang="en-US" smtClean="0"/>
              <a:t>‹#›</a:t>
            </a:fld>
            <a:endParaRPr lang="zh-CN" altLang="en-US"/>
          </a:p>
        </p:txBody>
      </p:sp>
    </p:spTree>
    <p:extLst>
      <p:ext uri="{BB962C8B-B14F-4D97-AF65-F5344CB8AC3E}">
        <p14:creationId xmlns:p14="http://schemas.microsoft.com/office/powerpoint/2010/main" val="2497267569"/>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F63BCBB-24B0-4783-BB18-48833E9316A6}" type="datetimeFigureOut">
              <a:rPr lang="zh-CN" altLang="en-US" smtClean="0"/>
              <a:t>2021/6/5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2DCFFE-4F2F-4A68-AF0D-E2EAADC1D15A}" type="slidenum">
              <a:rPr lang="zh-CN" altLang="en-US" smtClean="0"/>
              <a:t>‹#›</a:t>
            </a:fld>
            <a:endParaRPr lang="zh-CN" altLang="en-US"/>
          </a:p>
        </p:txBody>
      </p:sp>
    </p:spTree>
    <p:extLst>
      <p:ext uri="{BB962C8B-B14F-4D97-AF65-F5344CB8AC3E}">
        <p14:creationId xmlns:p14="http://schemas.microsoft.com/office/powerpoint/2010/main" val="2855953026"/>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F63BCBB-24B0-4783-BB18-48833E9316A6}" type="datetimeFigureOut">
              <a:rPr lang="zh-CN" altLang="en-US" smtClean="0"/>
              <a:t>2021/6/5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2DCFFE-4F2F-4A68-AF0D-E2EAADC1D15A}" type="slidenum">
              <a:rPr lang="zh-CN" altLang="en-US" smtClean="0"/>
              <a:t>‹#›</a:t>
            </a:fld>
            <a:endParaRPr lang="zh-CN" altLang="en-US"/>
          </a:p>
        </p:txBody>
      </p:sp>
    </p:spTree>
    <p:extLst>
      <p:ext uri="{BB962C8B-B14F-4D97-AF65-F5344CB8AC3E}">
        <p14:creationId xmlns:p14="http://schemas.microsoft.com/office/powerpoint/2010/main" val="1006681934"/>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F63BCBB-24B0-4783-BB18-48833E9316A6}" type="datetimeFigureOut">
              <a:rPr lang="zh-CN" altLang="en-US" smtClean="0"/>
              <a:t>2021/6/5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2DCFFE-4F2F-4A68-AF0D-E2EAADC1D15A}" type="slidenum">
              <a:rPr lang="zh-CN" altLang="en-US" smtClean="0"/>
              <a:t>‹#›</a:t>
            </a:fld>
            <a:endParaRPr lang="zh-CN" altLang="en-US"/>
          </a:p>
        </p:txBody>
      </p:sp>
    </p:spTree>
    <p:extLst>
      <p:ext uri="{BB962C8B-B14F-4D97-AF65-F5344CB8AC3E}">
        <p14:creationId xmlns:p14="http://schemas.microsoft.com/office/powerpoint/2010/main" val="949478856"/>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F63BCBB-24B0-4783-BB18-48833E9316A6}" type="datetimeFigureOut">
              <a:rPr lang="zh-CN" altLang="en-US" smtClean="0"/>
              <a:t>2021/6/5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2DCFFE-4F2F-4A68-AF0D-E2EAADC1D15A}" type="slidenum">
              <a:rPr lang="zh-CN" altLang="en-US" smtClean="0"/>
              <a:t>‹#›</a:t>
            </a:fld>
            <a:endParaRPr lang="zh-CN" altLang="en-US"/>
          </a:p>
        </p:txBody>
      </p:sp>
    </p:spTree>
    <p:extLst>
      <p:ext uri="{BB962C8B-B14F-4D97-AF65-F5344CB8AC3E}">
        <p14:creationId xmlns:p14="http://schemas.microsoft.com/office/powerpoint/2010/main" val="1911806996"/>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F63BCBB-24B0-4783-BB18-48833E9316A6}" type="datetimeFigureOut">
              <a:rPr lang="zh-CN" altLang="en-US" smtClean="0"/>
              <a:t>2021/6/5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2DCFFE-4F2F-4A68-AF0D-E2EAADC1D15A}" type="slidenum">
              <a:rPr lang="zh-CN" altLang="en-US" smtClean="0"/>
              <a:t>‹#›</a:t>
            </a:fld>
            <a:endParaRPr lang="zh-CN" altLang="en-US"/>
          </a:p>
        </p:txBody>
      </p:sp>
    </p:spTree>
    <p:extLst>
      <p:ext uri="{BB962C8B-B14F-4D97-AF65-F5344CB8AC3E}">
        <p14:creationId xmlns:p14="http://schemas.microsoft.com/office/powerpoint/2010/main" val="2405632563"/>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F63BCBB-24B0-4783-BB18-48833E9316A6}" type="datetimeFigureOut">
              <a:rPr lang="zh-CN" altLang="en-US" smtClean="0"/>
              <a:t>2021/6/5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2DCFFE-4F2F-4A68-AF0D-E2EAADC1D15A}" type="slidenum">
              <a:rPr lang="zh-CN" altLang="en-US" smtClean="0"/>
              <a:t>‹#›</a:t>
            </a:fld>
            <a:endParaRPr lang="zh-CN" altLang="en-US"/>
          </a:p>
        </p:txBody>
      </p:sp>
    </p:spTree>
    <p:extLst>
      <p:ext uri="{BB962C8B-B14F-4D97-AF65-F5344CB8AC3E}">
        <p14:creationId xmlns:p14="http://schemas.microsoft.com/office/powerpoint/2010/main" val="2477472896"/>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63BCBB-24B0-4783-BB18-48833E9316A6}" type="datetimeFigureOut">
              <a:rPr lang="zh-CN" altLang="en-US" smtClean="0"/>
              <a:t>2021/6/5</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2DCFFE-4F2F-4A68-AF0D-E2EAADC1D15A}" type="slidenum">
              <a:rPr lang="zh-CN" altLang="en-US" smtClean="0"/>
              <a:t>‹#›</a:t>
            </a:fld>
            <a:endParaRPr lang="zh-CN" altLang="en-US"/>
          </a:p>
        </p:txBody>
      </p:sp>
    </p:spTree>
    <p:extLst>
      <p:ext uri="{BB962C8B-B14F-4D97-AF65-F5344CB8AC3E}">
        <p14:creationId xmlns:p14="http://schemas.microsoft.com/office/powerpoint/2010/main" val="514841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同心圆 22"/>
          <p:cNvSpPr/>
          <p:nvPr/>
        </p:nvSpPr>
        <p:spPr>
          <a:xfrm>
            <a:off x="4026143" y="1387695"/>
            <a:ext cx="3886200" cy="3886200"/>
          </a:xfrm>
          <a:prstGeom prst="donut">
            <a:avLst>
              <a:gd name="adj" fmla="val 5416"/>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24" name="组合 23"/>
          <p:cNvGrpSpPr/>
          <p:nvPr/>
        </p:nvGrpSpPr>
        <p:grpSpPr>
          <a:xfrm>
            <a:off x="4355550" y="1716308"/>
            <a:ext cx="3257551" cy="3257550"/>
            <a:chOff x="1327530" y="1600524"/>
            <a:chExt cx="3257550" cy="3257550"/>
          </a:xfrm>
        </p:grpSpPr>
        <p:sp>
          <p:nvSpPr>
            <p:cNvPr id="25" name="Block Arc 8 copy"/>
            <p:cNvSpPr/>
            <p:nvPr/>
          </p:nvSpPr>
          <p:spPr>
            <a:xfrm rot="7903881">
              <a:off x="1327530" y="1600524"/>
              <a:ext cx="3257550" cy="3257550"/>
            </a:xfrm>
            <a:prstGeom prst="blockArc">
              <a:avLst>
                <a:gd name="adj1" fmla="val 13744868"/>
                <a:gd name="adj2" fmla="val 17193738"/>
                <a:gd name="adj3" fmla="val 28061"/>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26" name="空心弧 25"/>
            <p:cNvSpPr/>
            <p:nvPr/>
          </p:nvSpPr>
          <p:spPr>
            <a:xfrm rot="632088">
              <a:off x="1327530" y="1600524"/>
              <a:ext cx="3257550" cy="3257550"/>
            </a:xfrm>
            <a:prstGeom prst="blockArc">
              <a:avLst>
                <a:gd name="adj1" fmla="val 13744868"/>
                <a:gd name="adj2" fmla="val 17193738"/>
                <a:gd name="adj3" fmla="val 28061"/>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Block Arc 8 copy"/>
            <p:cNvSpPr/>
            <p:nvPr/>
          </p:nvSpPr>
          <p:spPr>
            <a:xfrm rot="15203938">
              <a:off x="1327530" y="1600524"/>
              <a:ext cx="3257550" cy="3257550"/>
            </a:xfrm>
            <a:prstGeom prst="blockArc">
              <a:avLst>
                <a:gd name="adj1" fmla="val 13744868"/>
                <a:gd name="adj2" fmla="val 17193738"/>
                <a:gd name="adj3" fmla="val 2806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sp>
        <p:nvSpPr>
          <p:cNvPr id="28" name="椭圆 27"/>
          <p:cNvSpPr/>
          <p:nvPr/>
        </p:nvSpPr>
        <p:spPr>
          <a:xfrm>
            <a:off x="5071063" y="2504188"/>
            <a:ext cx="1826727" cy="1826726"/>
          </a:xfrm>
          <a:prstGeom prst="ellips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5147263" y="2632375"/>
            <a:ext cx="1622340" cy="1622340"/>
          </a:xfrm>
          <a:custGeom>
            <a:avLst/>
            <a:gdLst>
              <a:gd name="connsiteX0" fmla="*/ 604838 w 1209676"/>
              <a:gd name="connsiteY0" fmla="*/ 171451 h 1209676"/>
              <a:gd name="connsiteX1" fmla="*/ 171451 w 1209676"/>
              <a:gd name="connsiteY1" fmla="*/ 604838 h 1209676"/>
              <a:gd name="connsiteX2" fmla="*/ 604838 w 1209676"/>
              <a:gd name="connsiteY2" fmla="*/ 1038225 h 1209676"/>
              <a:gd name="connsiteX3" fmla="*/ 1038225 w 1209676"/>
              <a:gd name="connsiteY3" fmla="*/ 604838 h 1209676"/>
              <a:gd name="connsiteX4" fmla="*/ 604838 w 1209676"/>
              <a:gd name="connsiteY4" fmla="*/ 171451 h 1209676"/>
              <a:gd name="connsiteX5" fmla="*/ 604838 w 1209676"/>
              <a:gd name="connsiteY5" fmla="*/ 0 h 1209676"/>
              <a:gd name="connsiteX6" fmla="*/ 1209676 w 1209676"/>
              <a:gd name="connsiteY6" fmla="*/ 604838 h 1209676"/>
              <a:gd name="connsiteX7" fmla="*/ 604838 w 1209676"/>
              <a:gd name="connsiteY7" fmla="*/ 1209676 h 1209676"/>
              <a:gd name="connsiteX8" fmla="*/ 0 w 1209676"/>
              <a:gd name="connsiteY8" fmla="*/ 604838 h 1209676"/>
              <a:gd name="connsiteX9" fmla="*/ 604838 w 1209676"/>
              <a:gd name="connsiteY9" fmla="*/ 0 h 1209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09676" h="1209676">
                <a:moveTo>
                  <a:pt x="604838" y="171451"/>
                </a:moveTo>
                <a:cubicBezTo>
                  <a:pt x="365485" y="171451"/>
                  <a:pt x="171451" y="365485"/>
                  <a:pt x="171451" y="604838"/>
                </a:cubicBezTo>
                <a:cubicBezTo>
                  <a:pt x="171451" y="844191"/>
                  <a:pt x="365485" y="1038225"/>
                  <a:pt x="604838" y="1038225"/>
                </a:cubicBezTo>
                <a:cubicBezTo>
                  <a:pt x="844191" y="1038225"/>
                  <a:pt x="1038225" y="844191"/>
                  <a:pt x="1038225" y="604838"/>
                </a:cubicBezTo>
                <a:cubicBezTo>
                  <a:pt x="1038225" y="365485"/>
                  <a:pt x="844191" y="171451"/>
                  <a:pt x="604838" y="171451"/>
                </a:cubicBezTo>
                <a:close/>
                <a:moveTo>
                  <a:pt x="604838" y="0"/>
                </a:moveTo>
                <a:cubicBezTo>
                  <a:pt x="938881" y="0"/>
                  <a:pt x="1209676" y="270795"/>
                  <a:pt x="1209676" y="604838"/>
                </a:cubicBezTo>
                <a:cubicBezTo>
                  <a:pt x="1209676" y="938881"/>
                  <a:pt x="938881" y="1209676"/>
                  <a:pt x="604838" y="1209676"/>
                </a:cubicBezTo>
                <a:cubicBezTo>
                  <a:pt x="270795" y="1209676"/>
                  <a:pt x="0" y="938881"/>
                  <a:pt x="0" y="604838"/>
                </a:cubicBezTo>
                <a:cubicBezTo>
                  <a:pt x="0" y="270795"/>
                  <a:pt x="270795" y="0"/>
                  <a:pt x="604838"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303162" y="1663920"/>
            <a:ext cx="3362327" cy="3362326"/>
          </a:xfrm>
          <a:prstGeom prst="ellipse">
            <a:avLst/>
          </a:prstGeom>
          <a:noFill/>
          <a:ln>
            <a:solidFill>
              <a:schemeClr val="bg1">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4077738" y="1438498"/>
            <a:ext cx="3813175" cy="3813175"/>
            <a:chOff x="4204493" y="2223408"/>
            <a:chExt cx="3813175" cy="3813175"/>
          </a:xfrm>
        </p:grpSpPr>
        <p:cxnSp>
          <p:nvCxnSpPr>
            <p:cNvPr id="32" name="直接连接符 31"/>
            <p:cNvCxnSpPr/>
            <p:nvPr/>
          </p:nvCxnSpPr>
          <p:spPr>
            <a:xfrm rot="16200000">
              <a:off x="4333081" y="4001408"/>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16800000">
              <a:off x="4360093" y="3692662"/>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17400000">
              <a:off x="4440307" y="3393296"/>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18000000">
              <a:off x="4571288" y="3112408"/>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18600000">
              <a:off x="4749054" y="2858532"/>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19200000">
              <a:off x="4968204" y="2639381"/>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19800000">
              <a:off x="5222081" y="2461615"/>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20400000">
              <a:off x="5502969" y="2330635"/>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21000000">
              <a:off x="5802335" y="2250420"/>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111081" y="2223408"/>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600000">
              <a:off x="6419827" y="2250420"/>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1200000">
              <a:off x="6719193" y="2330635"/>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1800000">
              <a:off x="7000081" y="2461615"/>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2400000">
              <a:off x="7253957" y="2639381"/>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3000000">
              <a:off x="7473108" y="2858532"/>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3600000">
              <a:off x="7650874" y="3112408"/>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4200000">
              <a:off x="7781854" y="3393296"/>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4800000">
              <a:off x="7862069" y="3692662"/>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5400000">
              <a:off x="7889081" y="4001408"/>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6000000">
              <a:off x="7862069" y="4310154"/>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6600000">
              <a:off x="7781854" y="4609520"/>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7200000">
              <a:off x="7650874" y="4890408"/>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7800000">
              <a:off x="7473108" y="5144285"/>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8400000">
              <a:off x="7253957" y="5363435"/>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9000000">
              <a:off x="7000081" y="5541201"/>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9600000">
              <a:off x="6719193" y="5672182"/>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10200000">
              <a:off x="6419827" y="5752396"/>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10800000">
              <a:off x="6111081" y="5779408"/>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11400000">
              <a:off x="5802335" y="5752396"/>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12000000">
              <a:off x="5502969" y="5672182"/>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12600000">
              <a:off x="5222081" y="5541201"/>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13200000">
              <a:off x="4968204" y="5363435"/>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13800000">
              <a:off x="4749054" y="5144285"/>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14400000">
              <a:off x="4571288" y="4890408"/>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15000000">
              <a:off x="4440307" y="4609520"/>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15600000">
              <a:off x="4360093" y="4310154"/>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68" name="椭圆 67"/>
          <p:cNvSpPr/>
          <p:nvPr/>
        </p:nvSpPr>
        <p:spPr>
          <a:xfrm>
            <a:off x="3923750" y="1285301"/>
            <a:ext cx="4090988" cy="4090988"/>
          </a:xfrm>
          <a:prstGeom prst="ellipse">
            <a:avLst/>
          </a:prstGeom>
          <a:noFill/>
          <a:ln w="38100">
            <a:solidFill>
              <a:schemeClr val="bg1">
                <a:alpha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3923750" y="1285301"/>
            <a:ext cx="4090988" cy="4090988"/>
          </a:xfrm>
          <a:prstGeom prst="ellipse">
            <a:avLst/>
          </a:prstGeom>
          <a:noFill/>
          <a:ln w="12700" cmpd="sng">
            <a:solidFill>
              <a:schemeClr val="bg1">
                <a:alpha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0" name="组合 69"/>
          <p:cNvGrpSpPr/>
          <p:nvPr/>
        </p:nvGrpSpPr>
        <p:grpSpPr>
          <a:xfrm>
            <a:off x="5423735" y="2517731"/>
            <a:ext cx="409143" cy="409142"/>
            <a:chOff x="2814405" y="2119805"/>
            <a:chExt cx="409142" cy="409142"/>
          </a:xfrm>
        </p:grpSpPr>
        <p:sp>
          <p:nvSpPr>
            <p:cNvPr id="71" name="椭圆 70"/>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3" name="组合 72"/>
          <p:cNvGrpSpPr/>
          <p:nvPr/>
        </p:nvGrpSpPr>
        <p:grpSpPr>
          <a:xfrm>
            <a:off x="5188786" y="2124031"/>
            <a:ext cx="409143" cy="409142"/>
            <a:chOff x="2814405" y="2119805"/>
            <a:chExt cx="409142" cy="409142"/>
          </a:xfrm>
        </p:grpSpPr>
        <p:sp>
          <p:nvSpPr>
            <p:cNvPr id="74" name="椭圆 73"/>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6" name="组合 75"/>
          <p:cNvGrpSpPr/>
          <p:nvPr/>
        </p:nvGrpSpPr>
        <p:grpSpPr>
          <a:xfrm>
            <a:off x="4966535" y="1743031"/>
            <a:ext cx="409143" cy="409142"/>
            <a:chOff x="2814405" y="2119805"/>
            <a:chExt cx="409142" cy="409142"/>
          </a:xfrm>
        </p:grpSpPr>
        <p:sp>
          <p:nvSpPr>
            <p:cNvPr id="77" name="椭圆 76"/>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9" name="组合 78"/>
          <p:cNvGrpSpPr/>
          <p:nvPr/>
        </p:nvGrpSpPr>
        <p:grpSpPr>
          <a:xfrm rot="3375645">
            <a:off x="6100608" y="2484185"/>
            <a:ext cx="409142" cy="409143"/>
            <a:chOff x="2814405" y="2119805"/>
            <a:chExt cx="409142" cy="409142"/>
          </a:xfrm>
        </p:grpSpPr>
        <p:sp>
          <p:nvSpPr>
            <p:cNvPr id="80" name="椭圆 79"/>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2" name="组合 81"/>
          <p:cNvGrpSpPr/>
          <p:nvPr/>
        </p:nvGrpSpPr>
        <p:grpSpPr>
          <a:xfrm rot="3375645">
            <a:off x="6318936" y="2079665"/>
            <a:ext cx="409142" cy="409143"/>
            <a:chOff x="2814405" y="2119805"/>
            <a:chExt cx="409142" cy="409142"/>
          </a:xfrm>
        </p:grpSpPr>
        <p:sp>
          <p:nvSpPr>
            <p:cNvPr id="83" name="椭圆 82"/>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p:cNvGrpSpPr/>
          <p:nvPr/>
        </p:nvGrpSpPr>
        <p:grpSpPr>
          <a:xfrm rot="3375645">
            <a:off x="6519466" y="1692760"/>
            <a:ext cx="409142" cy="409143"/>
            <a:chOff x="2814405" y="2119805"/>
            <a:chExt cx="409142" cy="409142"/>
          </a:xfrm>
        </p:grpSpPr>
        <p:sp>
          <p:nvSpPr>
            <p:cNvPr id="86" name="椭圆 85"/>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8" name="组合 87"/>
          <p:cNvGrpSpPr/>
          <p:nvPr/>
        </p:nvGrpSpPr>
        <p:grpSpPr>
          <a:xfrm rot="3375645">
            <a:off x="6513517" y="3155222"/>
            <a:ext cx="409142" cy="409143"/>
            <a:chOff x="2814405" y="2119805"/>
            <a:chExt cx="409142" cy="409142"/>
          </a:xfrm>
        </p:grpSpPr>
        <p:sp>
          <p:nvSpPr>
            <p:cNvPr id="89" name="椭圆 88"/>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1" name="组合 90"/>
          <p:cNvGrpSpPr/>
          <p:nvPr/>
        </p:nvGrpSpPr>
        <p:grpSpPr>
          <a:xfrm rot="3375645">
            <a:off x="6980242" y="3155220"/>
            <a:ext cx="409142" cy="409143"/>
            <a:chOff x="2814405" y="2119805"/>
            <a:chExt cx="409142" cy="409142"/>
          </a:xfrm>
        </p:grpSpPr>
        <p:sp>
          <p:nvSpPr>
            <p:cNvPr id="99" name="椭圆 98"/>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1" name="组合 100"/>
          <p:cNvGrpSpPr/>
          <p:nvPr/>
        </p:nvGrpSpPr>
        <p:grpSpPr>
          <a:xfrm rot="3375645">
            <a:off x="7225176" y="3155221"/>
            <a:ext cx="409142" cy="409143"/>
            <a:chOff x="2814405" y="2119805"/>
            <a:chExt cx="409142" cy="409142"/>
          </a:xfrm>
        </p:grpSpPr>
        <p:sp>
          <p:nvSpPr>
            <p:cNvPr id="102" name="椭圆 101"/>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4" name="组合 103"/>
          <p:cNvGrpSpPr/>
          <p:nvPr/>
        </p:nvGrpSpPr>
        <p:grpSpPr>
          <a:xfrm rot="3375645">
            <a:off x="6163474" y="3755297"/>
            <a:ext cx="409142" cy="409143"/>
            <a:chOff x="2814405" y="2119805"/>
            <a:chExt cx="409142" cy="409142"/>
          </a:xfrm>
        </p:grpSpPr>
        <p:sp>
          <p:nvSpPr>
            <p:cNvPr id="105" name="椭圆 104"/>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7" name="组合 106"/>
          <p:cNvGrpSpPr/>
          <p:nvPr/>
        </p:nvGrpSpPr>
        <p:grpSpPr>
          <a:xfrm rot="3375645">
            <a:off x="6649248" y="4512532"/>
            <a:ext cx="409142" cy="409143"/>
            <a:chOff x="2814405" y="2119805"/>
            <a:chExt cx="409142" cy="409142"/>
          </a:xfrm>
        </p:grpSpPr>
        <p:sp>
          <p:nvSpPr>
            <p:cNvPr id="108" name="椭圆 107"/>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0" name="组合 109"/>
          <p:cNvGrpSpPr/>
          <p:nvPr/>
        </p:nvGrpSpPr>
        <p:grpSpPr>
          <a:xfrm rot="3375645">
            <a:off x="6411124" y="4160106"/>
            <a:ext cx="409142" cy="409143"/>
            <a:chOff x="2814405" y="2119805"/>
            <a:chExt cx="409142" cy="409142"/>
          </a:xfrm>
        </p:grpSpPr>
        <p:sp>
          <p:nvSpPr>
            <p:cNvPr id="111" name="椭圆 110"/>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rot="3375645">
            <a:off x="5382424" y="3745768"/>
            <a:ext cx="409142" cy="409143"/>
            <a:chOff x="2814405" y="2119805"/>
            <a:chExt cx="409142" cy="409142"/>
          </a:xfrm>
        </p:grpSpPr>
        <p:sp>
          <p:nvSpPr>
            <p:cNvPr id="114" name="椭圆 113"/>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6" name="组合 115"/>
          <p:cNvGrpSpPr/>
          <p:nvPr/>
        </p:nvGrpSpPr>
        <p:grpSpPr>
          <a:xfrm rot="3375645">
            <a:off x="4906174" y="4500625"/>
            <a:ext cx="409142" cy="409143"/>
            <a:chOff x="2814405" y="2119805"/>
            <a:chExt cx="409142" cy="409142"/>
          </a:xfrm>
        </p:grpSpPr>
        <p:sp>
          <p:nvSpPr>
            <p:cNvPr id="117" name="椭圆 116"/>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9" name="组合 118"/>
          <p:cNvGrpSpPr/>
          <p:nvPr/>
        </p:nvGrpSpPr>
        <p:grpSpPr>
          <a:xfrm rot="3375645">
            <a:off x="5141918" y="4143438"/>
            <a:ext cx="409142" cy="409143"/>
            <a:chOff x="2814405" y="2119805"/>
            <a:chExt cx="409142" cy="409142"/>
          </a:xfrm>
        </p:grpSpPr>
        <p:sp>
          <p:nvSpPr>
            <p:cNvPr id="120" name="椭圆 119"/>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2" name="组合 121"/>
          <p:cNvGrpSpPr/>
          <p:nvPr/>
        </p:nvGrpSpPr>
        <p:grpSpPr>
          <a:xfrm rot="3375645">
            <a:off x="4157668" y="3144105"/>
            <a:ext cx="409142" cy="409143"/>
            <a:chOff x="2814405" y="2119805"/>
            <a:chExt cx="409142" cy="409142"/>
          </a:xfrm>
        </p:grpSpPr>
        <p:sp>
          <p:nvSpPr>
            <p:cNvPr id="123" name="椭圆 122"/>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5" name="组合 124"/>
          <p:cNvGrpSpPr/>
          <p:nvPr/>
        </p:nvGrpSpPr>
        <p:grpSpPr>
          <a:xfrm rot="3375645">
            <a:off x="4617250" y="3144105"/>
            <a:ext cx="409142" cy="409143"/>
            <a:chOff x="2814405" y="2119805"/>
            <a:chExt cx="409142" cy="409142"/>
          </a:xfrm>
        </p:grpSpPr>
        <p:sp>
          <p:nvSpPr>
            <p:cNvPr id="126" name="椭圆 125"/>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8" name="组合 127"/>
          <p:cNvGrpSpPr/>
          <p:nvPr/>
        </p:nvGrpSpPr>
        <p:grpSpPr>
          <a:xfrm rot="3375645">
            <a:off x="5055400" y="3141722"/>
            <a:ext cx="409142" cy="409143"/>
            <a:chOff x="2814405" y="2119805"/>
            <a:chExt cx="409142" cy="409142"/>
          </a:xfrm>
        </p:grpSpPr>
        <p:sp>
          <p:nvSpPr>
            <p:cNvPr id="129" name="椭圆 128"/>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2" name="full"/>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a:off x="5224434" y="2844174"/>
            <a:ext cx="1547297" cy="1071461"/>
          </a:xfrm>
          <a:prstGeom prst="rect">
            <a:avLst/>
          </a:prstGeom>
          <a:noFill/>
          <a:effectLst>
            <a:outerShdw blurRad="254000" algn="ctr" rotWithShape="0">
              <a:srgbClr val="53D2FF">
                <a:alpha val="80000"/>
              </a:srgbClr>
            </a:outerShdw>
          </a:effectLst>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3821355" y="1334408"/>
            <a:ext cx="4090988" cy="4090988"/>
            <a:chOff x="3974551" y="1452215"/>
            <a:chExt cx="4090988" cy="4090988"/>
          </a:xfrm>
        </p:grpSpPr>
        <p:sp>
          <p:nvSpPr>
            <p:cNvPr id="133" name="同心圆 132"/>
            <p:cNvSpPr/>
            <p:nvPr/>
          </p:nvSpPr>
          <p:spPr>
            <a:xfrm>
              <a:off x="4076945" y="1554609"/>
              <a:ext cx="3886200" cy="3886200"/>
            </a:xfrm>
            <a:prstGeom prst="donut">
              <a:avLst>
                <a:gd name="adj" fmla="val 5416"/>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34" name="组合 133"/>
            <p:cNvGrpSpPr/>
            <p:nvPr/>
          </p:nvGrpSpPr>
          <p:grpSpPr>
            <a:xfrm>
              <a:off x="4406351" y="1883222"/>
              <a:ext cx="3257550" cy="3257550"/>
              <a:chOff x="1327530" y="1600524"/>
              <a:chExt cx="3257550" cy="3257550"/>
            </a:xfrm>
          </p:grpSpPr>
          <p:sp>
            <p:nvSpPr>
              <p:cNvPr id="135" name="Block Arc 8 copy"/>
              <p:cNvSpPr/>
              <p:nvPr/>
            </p:nvSpPr>
            <p:spPr>
              <a:xfrm rot="7903881">
                <a:off x="1327530" y="1600524"/>
                <a:ext cx="3257550" cy="3257550"/>
              </a:xfrm>
              <a:prstGeom prst="blockArc">
                <a:avLst>
                  <a:gd name="adj1" fmla="val 13744868"/>
                  <a:gd name="adj2" fmla="val 17193738"/>
                  <a:gd name="adj3" fmla="val 28061"/>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36" name="空心弧 135"/>
              <p:cNvSpPr/>
              <p:nvPr/>
            </p:nvSpPr>
            <p:spPr>
              <a:xfrm rot="632088">
                <a:off x="1327530" y="1600524"/>
                <a:ext cx="3257550" cy="3257550"/>
              </a:xfrm>
              <a:prstGeom prst="blockArc">
                <a:avLst>
                  <a:gd name="adj1" fmla="val 13744868"/>
                  <a:gd name="adj2" fmla="val 17193738"/>
                  <a:gd name="adj3" fmla="val 28061"/>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7" name="Block Arc 8 copy"/>
              <p:cNvSpPr/>
              <p:nvPr/>
            </p:nvSpPr>
            <p:spPr>
              <a:xfrm rot="15203938">
                <a:off x="1327530" y="1600524"/>
                <a:ext cx="3257550" cy="3257550"/>
              </a:xfrm>
              <a:prstGeom prst="blockArc">
                <a:avLst>
                  <a:gd name="adj1" fmla="val 13744868"/>
                  <a:gd name="adj2" fmla="val 17193738"/>
                  <a:gd name="adj3" fmla="val 2806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sp>
          <p:nvSpPr>
            <p:cNvPr id="138" name="椭圆 137"/>
            <p:cNvSpPr/>
            <p:nvPr/>
          </p:nvSpPr>
          <p:spPr>
            <a:xfrm>
              <a:off x="5121865" y="2671102"/>
              <a:ext cx="1826726" cy="1826726"/>
            </a:xfrm>
            <a:prstGeom prst="ellips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任意多边形 138"/>
            <p:cNvSpPr/>
            <p:nvPr/>
          </p:nvSpPr>
          <p:spPr>
            <a:xfrm>
              <a:off x="5198064" y="2799289"/>
              <a:ext cx="1622340" cy="1622340"/>
            </a:xfrm>
            <a:custGeom>
              <a:avLst/>
              <a:gdLst>
                <a:gd name="connsiteX0" fmla="*/ 604838 w 1209676"/>
                <a:gd name="connsiteY0" fmla="*/ 171451 h 1209676"/>
                <a:gd name="connsiteX1" fmla="*/ 171451 w 1209676"/>
                <a:gd name="connsiteY1" fmla="*/ 604838 h 1209676"/>
                <a:gd name="connsiteX2" fmla="*/ 604838 w 1209676"/>
                <a:gd name="connsiteY2" fmla="*/ 1038225 h 1209676"/>
                <a:gd name="connsiteX3" fmla="*/ 1038225 w 1209676"/>
                <a:gd name="connsiteY3" fmla="*/ 604838 h 1209676"/>
                <a:gd name="connsiteX4" fmla="*/ 604838 w 1209676"/>
                <a:gd name="connsiteY4" fmla="*/ 171451 h 1209676"/>
                <a:gd name="connsiteX5" fmla="*/ 604838 w 1209676"/>
                <a:gd name="connsiteY5" fmla="*/ 0 h 1209676"/>
                <a:gd name="connsiteX6" fmla="*/ 1209676 w 1209676"/>
                <a:gd name="connsiteY6" fmla="*/ 604838 h 1209676"/>
                <a:gd name="connsiteX7" fmla="*/ 604838 w 1209676"/>
                <a:gd name="connsiteY7" fmla="*/ 1209676 h 1209676"/>
                <a:gd name="connsiteX8" fmla="*/ 0 w 1209676"/>
                <a:gd name="connsiteY8" fmla="*/ 604838 h 1209676"/>
                <a:gd name="connsiteX9" fmla="*/ 604838 w 1209676"/>
                <a:gd name="connsiteY9" fmla="*/ 0 h 1209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09676" h="1209676">
                  <a:moveTo>
                    <a:pt x="604838" y="171451"/>
                  </a:moveTo>
                  <a:cubicBezTo>
                    <a:pt x="365485" y="171451"/>
                    <a:pt x="171451" y="365485"/>
                    <a:pt x="171451" y="604838"/>
                  </a:cubicBezTo>
                  <a:cubicBezTo>
                    <a:pt x="171451" y="844191"/>
                    <a:pt x="365485" y="1038225"/>
                    <a:pt x="604838" y="1038225"/>
                  </a:cubicBezTo>
                  <a:cubicBezTo>
                    <a:pt x="844191" y="1038225"/>
                    <a:pt x="1038225" y="844191"/>
                    <a:pt x="1038225" y="604838"/>
                  </a:cubicBezTo>
                  <a:cubicBezTo>
                    <a:pt x="1038225" y="365485"/>
                    <a:pt x="844191" y="171451"/>
                    <a:pt x="604838" y="171451"/>
                  </a:cubicBezTo>
                  <a:close/>
                  <a:moveTo>
                    <a:pt x="604838" y="0"/>
                  </a:moveTo>
                  <a:cubicBezTo>
                    <a:pt x="938881" y="0"/>
                    <a:pt x="1209676" y="270795"/>
                    <a:pt x="1209676" y="604838"/>
                  </a:cubicBezTo>
                  <a:cubicBezTo>
                    <a:pt x="1209676" y="938881"/>
                    <a:pt x="938881" y="1209676"/>
                    <a:pt x="604838" y="1209676"/>
                  </a:cubicBezTo>
                  <a:cubicBezTo>
                    <a:pt x="270795" y="1209676"/>
                    <a:pt x="0" y="938881"/>
                    <a:pt x="0" y="604838"/>
                  </a:cubicBezTo>
                  <a:cubicBezTo>
                    <a:pt x="0" y="270795"/>
                    <a:pt x="270795" y="0"/>
                    <a:pt x="604838"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a:off x="4353963" y="1830834"/>
              <a:ext cx="3362326" cy="3362326"/>
            </a:xfrm>
            <a:prstGeom prst="ellipse">
              <a:avLst/>
            </a:prstGeom>
            <a:noFill/>
            <a:ln>
              <a:solidFill>
                <a:schemeClr val="bg1">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1" name="组合 140"/>
            <p:cNvGrpSpPr/>
            <p:nvPr/>
          </p:nvGrpSpPr>
          <p:grpSpPr>
            <a:xfrm>
              <a:off x="4128538" y="1605410"/>
              <a:ext cx="3813175" cy="3813175"/>
              <a:chOff x="4204493" y="2223408"/>
              <a:chExt cx="3813175" cy="3813175"/>
            </a:xfrm>
          </p:grpSpPr>
          <p:cxnSp>
            <p:nvCxnSpPr>
              <p:cNvPr id="142" name="直接连接符 141"/>
              <p:cNvCxnSpPr/>
              <p:nvPr/>
            </p:nvCxnSpPr>
            <p:spPr>
              <a:xfrm rot="16200000">
                <a:off x="4333081" y="4001408"/>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rot="16800000">
                <a:off x="4360093" y="3692662"/>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rot="17400000">
                <a:off x="4440307" y="3393296"/>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rot="18000000">
                <a:off x="4571288" y="3112408"/>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rot="18600000">
                <a:off x="4749054" y="2858532"/>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rot="19200000">
                <a:off x="4968204" y="2639381"/>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rot="19800000">
                <a:off x="5222081" y="2461615"/>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rot="20400000">
                <a:off x="5502969" y="2330635"/>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rot="21000000">
                <a:off x="5802335" y="2250420"/>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6111081" y="2223408"/>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rot="600000">
                <a:off x="6419827" y="2250420"/>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rot="1200000">
                <a:off x="6719193" y="2330635"/>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rot="1800000">
                <a:off x="7000081" y="2461615"/>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rot="2400000">
                <a:off x="7253957" y="2639381"/>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rot="3000000">
                <a:off x="7473108" y="2858532"/>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rot="3600000">
                <a:off x="7650874" y="3112408"/>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rot="4200000">
                <a:off x="7781854" y="3393296"/>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rot="4800000">
                <a:off x="7862069" y="3692662"/>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rot="5400000">
                <a:off x="7889081" y="4001408"/>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rot="6000000">
                <a:off x="7862069" y="4310154"/>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rot="6600000">
                <a:off x="7781854" y="4609520"/>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rot="7200000">
                <a:off x="7650874" y="4890408"/>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800000">
                <a:off x="7473108" y="5144285"/>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a:xfrm rot="8400000">
                <a:off x="7253957" y="5363435"/>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a:xfrm rot="9000000">
                <a:off x="7000081" y="5541201"/>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a:xfrm rot="9600000">
                <a:off x="6719193" y="5672182"/>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rot="10200000">
                <a:off x="6419827" y="5752396"/>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rot="10800000">
                <a:off x="6111081" y="5779408"/>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rot="11400000">
                <a:off x="5802335" y="5752396"/>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rot="12000000">
                <a:off x="5502969" y="5672182"/>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rot="12600000">
                <a:off x="5222081" y="5541201"/>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rot="13200000">
                <a:off x="4968204" y="5363435"/>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rot="13800000">
                <a:off x="4749054" y="5144285"/>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rot="14400000">
                <a:off x="4571288" y="4890408"/>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rot="15000000">
                <a:off x="4440307" y="4609520"/>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rot="15600000">
                <a:off x="4360093" y="4310154"/>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179" name="椭圆 178"/>
            <p:cNvSpPr/>
            <p:nvPr/>
          </p:nvSpPr>
          <p:spPr>
            <a:xfrm>
              <a:off x="3974551" y="1452215"/>
              <a:ext cx="4090988" cy="4090988"/>
            </a:xfrm>
            <a:prstGeom prst="ellipse">
              <a:avLst/>
            </a:prstGeom>
            <a:noFill/>
            <a:ln w="38100">
              <a:solidFill>
                <a:schemeClr val="bg1">
                  <a:alpha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a:off x="3974551" y="1452215"/>
              <a:ext cx="4090988" cy="4090988"/>
            </a:xfrm>
            <a:prstGeom prst="ellipse">
              <a:avLst/>
            </a:prstGeom>
            <a:noFill/>
            <a:ln w="12700" cmpd="sng">
              <a:solidFill>
                <a:schemeClr val="bg1">
                  <a:alpha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1" name="组合 180"/>
            <p:cNvGrpSpPr/>
            <p:nvPr/>
          </p:nvGrpSpPr>
          <p:grpSpPr>
            <a:xfrm>
              <a:off x="5474537" y="2684645"/>
              <a:ext cx="409142" cy="409142"/>
              <a:chOff x="2814405" y="2119805"/>
              <a:chExt cx="409142" cy="409142"/>
            </a:xfrm>
          </p:grpSpPr>
          <p:sp>
            <p:nvSpPr>
              <p:cNvPr id="182" name="椭圆 181"/>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椭圆 182"/>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4" name="组合 183"/>
            <p:cNvGrpSpPr/>
            <p:nvPr/>
          </p:nvGrpSpPr>
          <p:grpSpPr>
            <a:xfrm>
              <a:off x="5239587" y="2290945"/>
              <a:ext cx="409142" cy="409142"/>
              <a:chOff x="2814405" y="2119805"/>
              <a:chExt cx="409142" cy="409142"/>
            </a:xfrm>
          </p:grpSpPr>
          <p:sp>
            <p:nvSpPr>
              <p:cNvPr id="185" name="椭圆 184"/>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7" name="组合 186"/>
            <p:cNvGrpSpPr/>
            <p:nvPr/>
          </p:nvGrpSpPr>
          <p:grpSpPr>
            <a:xfrm>
              <a:off x="5017337" y="1909945"/>
              <a:ext cx="409142" cy="409142"/>
              <a:chOff x="2814405" y="2119805"/>
              <a:chExt cx="409142" cy="409142"/>
            </a:xfrm>
          </p:grpSpPr>
          <p:sp>
            <p:nvSpPr>
              <p:cNvPr id="188" name="椭圆 187"/>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0" name="组合 189"/>
            <p:cNvGrpSpPr/>
            <p:nvPr/>
          </p:nvGrpSpPr>
          <p:grpSpPr>
            <a:xfrm rot="3375645">
              <a:off x="6151410" y="2651098"/>
              <a:ext cx="409142" cy="409142"/>
              <a:chOff x="2814405" y="2119805"/>
              <a:chExt cx="409142" cy="409142"/>
            </a:xfrm>
          </p:grpSpPr>
          <p:sp>
            <p:nvSpPr>
              <p:cNvPr id="191" name="椭圆 190"/>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3" name="组合 192"/>
            <p:cNvGrpSpPr/>
            <p:nvPr/>
          </p:nvGrpSpPr>
          <p:grpSpPr>
            <a:xfrm rot="3375645">
              <a:off x="6369737" y="2246578"/>
              <a:ext cx="409142" cy="409142"/>
              <a:chOff x="2814405" y="2119805"/>
              <a:chExt cx="409142" cy="409142"/>
            </a:xfrm>
          </p:grpSpPr>
          <p:sp>
            <p:nvSpPr>
              <p:cNvPr id="194" name="椭圆 193"/>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椭圆 194"/>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6" name="组合 195"/>
            <p:cNvGrpSpPr/>
            <p:nvPr/>
          </p:nvGrpSpPr>
          <p:grpSpPr>
            <a:xfrm rot="3375645">
              <a:off x="6570268" y="1859673"/>
              <a:ext cx="409142" cy="409142"/>
              <a:chOff x="2814405" y="2119805"/>
              <a:chExt cx="409142" cy="409142"/>
            </a:xfrm>
          </p:grpSpPr>
          <p:sp>
            <p:nvSpPr>
              <p:cNvPr id="197" name="椭圆 196"/>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9" name="组合 198"/>
            <p:cNvGrpSpPr/>
            <p:nvPr/>
          </p:nvGrpSpPr>
          <p:grpSpPr>
            <a:xfrm rot="3375645">
              <a:off x="6564319" y="3322135"/>
              <a:ext cx="409142" cy="409142"/>
              <a:chOff x="2814405" y="2119805"/>
              <a:chExt cx="409142" cy="409142"/>
            </a:xfrm>
          </p:grpSpPr>
          <p:sp>
            <p:nvSpPr>
              <p:cNvPr id="200" name="椭圆 199"/>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2" name="组合 201"/>
            <p:cNvGrpSpPr/>
            <p:nvPr/>
          </p:nvGrpSpPr>
          <p:grpSpPr>
            <a:xfrm rot="3375645">
              <a:off x="7031044" y="3322133"/>
              <a:ext cx="409142" cy="409142"/>
              <a:chOff x="2814405" y="2119805"/>
              <a:chExt cx="409142" cy="409142"/>
            </a:xfrm>
          </p:grpSpPr>
          <p:sp>
            <p:nvSpPr>
              <p:cNvPr id="203" name="椭圆 202"/>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5" name="组合 204"/>
            <p:cNvGrpSpPr/>
            <p:nvPr/>
          </p:nvGrpSpPr>
          <p:grpSpPr>
            <a:xfrm rot="3375645">
              <a:off x="7275977" y="3322134"/>
              <a:ext cx="409142" cy="409142"/>
              <a:chOff x="2814405" y="2119805"/>
              <a:chExt cx="409142" cy="409142"/>
            </a:xfrm>
          </p:grpSpPr>
          <p:sp>
            <p:nvSpPr>
              <p:cNvPr id="206" name="椭圆 205"/>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8" name="组合 207"/>
            <p:cNvGrpSpPr/>
            <p:nvPr/>
          </p:nvGrpSpPr>
          <p:grpSpPr>
            <a:xfrm rot="3375645">
              <a:off x="6214276" y="3922210"/>
              <a:ext cx="409142" cy="409142"/>
              <a:chOff x="2814405" y="2119805"/>
              <a:chExt cx="409142" cy="409142"/>
            </a:xfrm>
          </p:grpSpPr>
          <p:sp>
            <p:nvSpPr>
              <p:cNvPr id="209" name="椭圆 208"/>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1" name="组合 210"/>
            <p:cNvGrpSpPr/>
            <p:nvPr/>
          </p:nvGrpSpPr>
          <p:grpSpPr>
            <a:xfrm rot="3375645">
              <a:off x="6700050" y="4679445"/>
              <a:ext cx="409142" cy="409142"/>
              <a:chOff x="2814405" y="2119805"/>
              <a:chExt cx="409142" cy="409142"/>
            </a:xfrm>
          </p:grpSpPr>
          <p:sp>
            <p:nvSpPr>
              <p:cNvPr id="212" name="椭圆 211"/>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5" name="组合 214"/>
            <p:cNvGrpSpPr/>
            <p:nvPr/>
          </p:nvGrpSpPr>
          <p:grpSpPr>
            <a:xfrm rot="3375645">
              <a:off x="6461925" y="4327019"/>
              <a:ext cx="409142" cy="409142"/>
              <a:chOff x="2814405" y="2119805"/>
              <a:chExt cx="409142" cy="409142"/>
            </a:xfrm>
          </p:grpSpPr>
          <p:sp>
            <p:nvSpPr>
              <p:cNvPr id="216" name="椭圆 215"/>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8" name="组合 217"/>
            <p:cNvGrpSpPr/>
            <p:nvPr/>
          </p:nvGrpSpPr>
          <p:grpSpPr>
            <a:xfrm rot="3375645">
              <a:off x="5433226" y="3912681"/>
              <a:ext cx="409142" cy="409142"/>
              <a:chOff x="2814405" y="2119805"/>
              <a:chExt cx="409142" cy="409142"/>
            </a:xfrm>
          </p:grpSpPr>
          <p:sp>
            <p:nvSpPr>
              <p:cNvPr id="219" name="椭圆 218"/>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1" name="组合 220"/>
            <p:cNvGrpSpPr/>
            <p:nvPr/>
          </p:nvGrpSpPr>
          <p:grpSpPr>
            <a:xfrm rot="3375645">
              <a:off x="4956976" y="4667538"/>
              <a:ext cx="409142" cy="409142"/>
              <a:chOff x="2814405" y="2119805"/>
              <a:chExt cx="409142" cy="409142"/>
            </a:xfrm>
          </p:grpSpPr>
          <p:sp>
            <p:nvSpPr>
              <p:cNvPr id="222" name="椭圆 221"/>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椭圆 222"/>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4" name="组合 223"/>
            <p:cNvGrpSpPr/>
            <p:nvPr/>
          </p:nvGrpSpPr>
          <p:grpSpPr>
            <a:xfrm rot="3375645">
              <a:off x="5192720" y="4310351"/>
              <a:ext cx="409142" cy="409142"/>
              <a:chOff x="2814405" y="2119805"/>
              <a:chExt cx="409142" cy="409142"/>
            </a:xfrm>
          </p:grpSpPr>
          <p:sp>
            <p:nvSpPr>
              <p:cNvPr id="225" name="椭圆 224"/>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7" name="组合 226"/>
            <p:cNvGrpSpPr/>
            <p:nvPr/>
          </p:nvGrpSpPr>
          <p:grpSpPr>
            <a:xfrm rot="3375645">
              <a:off x="4208470" y="3311018"/>
              <a:ext cx="409142" cy="409142"/>
              <a:chOff x="2814405" y="2119805"/>
              <a:chExt cx="409142" cy="409142"/>
            </a:xfrm>
          </p:grpSpPr>
          <p:sp>
            <p:nvSpPr>
              <p:cNvPr id="228" name="椭圆 227"/>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0" name="组合 229"/>
            <p:cNvGrpSpPr/>
            <p:nvPr/>
          </p:nvGrpSpPr>
          <p:grpSpPr>
            <a:xfrm rot="3375645">
              <a:off x="4668052" y="3311018"/>
              <a:ext cx="409142" cy="409142"/>
              <a:chOff x="2814405" y="2119805"/>
              <a:chExt cx="409142" cy="409142"/>
            </a:xfrm>
          </p:grpSpPr>
          <p:sp>
            <p:nvSpPr>
              <p:cNvPr id="231" name="椭圆 230"/>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3" name="组合 232"/>
            <p:cNvGrpSpPr/>
            <p:nvPr/>
          </p:nvGrpSpPr>
          <p:grpSpPr>
            <a:xfrm rot="3375645">
              <a:off x="5106201" y="3308635"/>
              <a:ext cx="409142" cy="409142"/>
              <a:chOff x="2814405" y="2119805"/>
              <a:chExt cx="409142" cy="409142"/>
            </a:xfrm>
          </p:grpSpPr>
          <p:sp>
            <p:nvSpPr>
              <p:cNvPr id="234" name="椭圆 233"/>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椭圆 234"/>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36" name="full"/>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a:off x="5275235" y="3011086"/>
              <a:ext cx="1547297" cy="1071461"/>
            </a:xfrm>
            <a:prstGeom prst="rect">
              <a:avLst/>
            </a:prstGeom>
            <a:noFill/>
            <a:effectLst>
              <a:outerShdw blurRad="254000" algn="ctr" rotWithShape="0">
                <a:srgbClr val="53D2FF">
                  <a:alpha val="80000"/>
                </a:srgbClr>
              </a:outerShdw>
            </a:effectLst>
            <a:extLst>
              <a:ext uri="{909E8E84-426E-40DD-AFC4-6F175D3DCCD1}">
                <a14:hiddenFill xmlns:a14="http://schemas.microsoft.com/office/drawing/2010/main">
                  <a:solidFill>
                    <a:srgbClr val="FFFFFF"/>
                  </a:solidFill>
                </a14:hiddenFill>
              </a:ext>
            </a:extLst>
          </p:spPr>
        </p:pic>
      </p:grpSp>
      <p:sp>
        <p:nvSpPr>
          <p:cNvPr id="238" name="椭圆 237"/>
          <p:cNvSpPr/>
          <p:nvPr/>
        </p:nvSpPr>
        <p:spPr>
          <a:xfrm>
            <a:off x="3960575" y="-4675891"/>
            <a:ext cx="4798165" cy="4798813"/>
          </a:xfrm>
          <a:prstGeom prst="ellipse">
            <a:avLst/>
          </a:prstGeom>
          <a:gradFill flip="none" rotWithShape="1">
            <a:gsLst>
              <a:gs pos="80000">
                <a:schemeClr val="bg1">
                  <a:alpha val="50000"/>
                </a:schemeClr>
              </a:gs>
              <a:gs pos="0">
                <a:schemeClr val="bg1">
                  <a:alpha val="0"/>
                </a:schemeClr>
              </a:gs>
              <a:gs pos="55000">
                <a:srgbClr val="FFFFFF">
                  <a:alpha val="0"/>
                </a:srgbClr>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anchor="ctr"/>
          <a:lstStyle/>
          <a:p>
            <a:pPr algn="ctr">
              <a:defRPr/>
            </a:pPr>
            <a:r>
              <a:rPr lang="en-US" altLang="zh-CN" dirty="0"/>
              <a:t>           </a:t>
            </a:r>
            <a:endParaRPr lang="zh-CN" altLang="en-US" dirty="0"/>
          </a:p>
        </p:txBody>
      </p:sp>
      <p:grpSp>
        <p:nvGrpSpPr>
          <p:cNvPr id="239" name="Group 2"/>
          <p:cNvGrpSpPr>
            <a:grpSpLocks/>
          </p:cNvGrpSpPr>
          <p:nvPr/>
        </p:nvGrpSpPr>
        <p:grpSpPr bwMode="auto">
          <a:xfrm>
            <a:off x="3309383" y="-3366286"/>
            <a:ext cx="6076815" cy="5963300"/>
            <a:chOff x="-4060" y="-879"/>
            <a:chExt cx="2208" cy="2208"/>
          </a:xfrm>
        </p:grpSpPr>
        <p:grpSp>
          <p:nvGrpSpPr>
            <p:cNvPr id="240" name="Group 3"/>
            <p:cNvGrpSpPr>
              <a:grpSpLocks/>
            </p:cNvGrpSpPr>
            <p:nvPr/>
          </p:nvGrpSpPr>
          <p:grpSpPr bwMode="auto">
            <a:xfrm>
              <a:off x="-4060" y="-879"/>
              <a:ext cx="2208" cy="2208"/>
              <a:chOff x="-3924" y="-788"/>
              <a:chExt cx="2208" cy="2208"/>
            </a:xfrm>
          </p:grpSpPr>
          <p:grpSp>
            <p:nvGrpSpPr>
              <p:cNvPr id="256" name="Group 4"/>
              <p:cNvGrpSpPr>
                <a:grpSpLocks noChangeAspect="1"/>
              </p:cNvGrpSpPr>
              <p:nvPr/>
            </p:nvGrpSpPr>
            <p:grpSpPr bwMode="auto">
              <a:xfrm>
                <a:off x="-3924" y="-788"/>
                <a:ext cx="2208" cy="2202"/>
                <a:chOff x="168" y="696"/>
                <a:chExt cx="1429" cy="1429"/>
              </a:xfrm>
            </p:grpSpPr>
            <p:grpSp>
              <p:nvGrpSpPr>
                <p:cNvPr id="264" name="Group 5"/>
                <p:cNvGrpSpPr>
                  <a:grpSpLocks noChangeAspect="1"/>
                </p:cNvGrpSpPr>
                <p:nvPr/>
              </p:nvGrpSpPr>
              <p:grpSpPr bwMode="auto">
                <a:xfrm>
                  <a:off x="854" y="696"/>
                  <a:ext cx="56" cy="1429"/>
                  <a:chOff x="845" y="696"/>
                  <a:chExt cx="56" cy="1429"/>
                </a:xfrm>
              </p:grpSpPr>
              <p:sp>
                <p:nvSpPr>
                  <p:cNvPr id="268" name="AutoShape 6"/>
                  <p:cNvSpPr>
                    <a:spLocks noChangeAspect="1" noChangeArrowheads="1"/>
                  </p:cNvSpPr>
                  <p:nvPr/>
                </p:nvSpPr>
                <p:spPr bwMode="auto">
                  <a:xfrm>
                    <a:off x="845" y="696"/>
                    <a:ext cx="56" cy="715"/>
                  </a:xfrm>
                  <a:prstGeom prst="triangle">
                    <a:avLst>
                      <a:gd name="adj" fmla="val 50000"/>
                    </a:avLst>
                  </a:prstGeom>
                  <a:solidFill>
                    <a:schemeClr val="bg1">
                      <a:alpha val="23000"/>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9" name="AutoShape 7"/>
                  <p:cNvSpPr>
                    <a:spLocks noChangeAspect="1" noChangeArrowheads="1"/>
                  </p:cNvSpPr>
                  <p:nvPr/>
                </p:nvSpPr>
                <p:spPr bwMode="auto">
                  <a:xfrm flipV="1">
                    <a:off x="845" y="1410"/>
                    <a:ext cx="56" cy="715"/>
                  </a:xfrm>
                  <a:prstGeom prst="triangle">
                    <a:avLst>
                      <a:gd name="adj" fmla="val 50000"/>
                    </a:avLst>
                  </a:prstGeom>
                  <a:solidFill>
                    <a:schemeClr val="bg1">
                      <a:alpha val="23000"/>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65" name="Group 8"/>
                <p:cNvGrpSpPr>
                  <a:grpSpLocks noChangeAspect="1"/>
                </p:cNvGrpSpPr>
                <p:nvPr/>
              </p:nvGrpSpPr>
              <p:grpSpPr bwMode="auto">
                <a:xfrm rot="5400000">
                  <a:off x="855" y="696"/>
                  <a:ext cx="56" cy="1429"/>
                  <a:chOff x="845" y="696"/>
                  <a:chExt cx="56" cy="1429"/>
                </a:xfrm>
              </p:grpSpPr>
              <p:sp>
                <p:nvSpPr>
                  <p:cNvPr id="266" name="AutoShape 9"/>
                  <p:cNvSpPr>
                    <a:spLocks noChangeAspect="1" noChangeArrowheads="1"/>
                  </p:cNvSpPr>
                  <p:nvPr/>
                </p:nvSpPr>
                <p:spPr bwMode="auto">
                  <a:xfrm>
                    <a:off x="845" y="696"/>
                    <a:ext cx="56" cy="715"/>
                  </a:xfrm>
                  <a:prstGeom prst="triangle">
                    <a:avLst>
                      <a:gd name="adj" fmla="val 50000"/>
                    </a:avLst>
                  </a:prstGeom>
                  <a:solidFill>
                    <a:schemeClr val="bg1">
                      <a:alpha val="23000"/>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 name="AutoShape 10"/>
                  <p:cNvSpPr>
                    <a:spLocks noChangeAspect="1" noChangeArrowheads="1"/>
                  </p:cNvSpPr>
                  <p:nvPr/>
                </p:nvSpPr>
                <p:spPr bwMode="auto">
                  <a:xfrm flipV="1">
                    <a:off x="845" y="1410"/>
                    <a:ext cx="56" cy="715"/>
                  </a:xfrm>
                  <a:prstGeom prst="triangle">
                    <a:avLst>
                      <a:gd name="adj" fmla="val 50000"/>
                    </a:avLst>
                  </a:prstGeom>
                  <a:solidFill>
                    <a:schemeClr val="bg1">
                      <a:alpha val="23000"/>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57" name="Group 11"/>
              <p:cNvGrpSpPr>
                <a:grpSpLocks noChangeAspect="1"/>
              </p:cNvGrpSpPr>
              <p:nvPr/>
            </p:nvGrpSpPr>
            <p:grpSpPr bwMode="auto">
              <a:xfrm rot="2700000">
                <a:off x="-3927" y="-785"/>
                <a:ext cx="2208" cy="2202"/>
                <a:chOff x="168" y="696"/>
                <a:chExt cx="1429" cy="1429"/>
              </a:xfrm>
            </p:grpSpPr>
            <p:grpSp>
              <p:nvGrpSpPr>
                <p:cNvPr id="258" name="Group 12"/>
                <p:cNvGrpSpPr>
                  <a:grpSpLocks noChangeAspect="1"/>
                </p:cNvGrpSpPr>
                <p:nvPr/>
              </p:nvGrpSpPr>
              <p:grpSpPr bwMode="auto">
                <a:xfrm>
                  <a:off x="854" y="696"/>
                  <a:ext cx="56" cy="1429"/>
                  <a:chOff x="845" y="696"/>
                  <a:chExt cx="56" cy="1429"/>
                </a:xfrm>
              </p:grpSpPr>
              <p:sp>
                <p:nvSpPr>
                  <p:cNvPr id="262" name="AutoShape 13"/>
                  <p:cNvSpPr>
                    <a:spLocks noChangeAspect="1" noChangeArrowheads="1"/>
                  </p:cNvSpPr>
                  <p:nvPr/>
                </p:nvSpPr>
                <p:spPr bwMode="auto">
                  <a:xfrm>
                    <a:off x="845" y="696"/>
                    <a:ext cx="56" cy="715"/>
                  </a:xfrm>
                  <a:prstGeom prst="triangle">
                    <a:avLst>
                      <a:gd name="adj" fmla="val 50000"/>
                    </a:avLst>
                  </a:prstGeom>
                  <a:solidFill>
                    <a:schemeClr val="bg1">
                      <a:alpha val="23000"/>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3" name="AutoShape 14"/>
                  <p:cNvSpPr>
                    <a:spLocks noChangeAspect="1" noChangeArrowheads="1"/>
                  </p:cNvSpPr>
                  <p:nvPr/>
                </p:nvSpPr>
                <p:spPr bwMode="auto">
                  <a:xfrm flipV="1">
                    <a:off x="845" y="1410"/>
                    <a:ext cx="56" cy="715"/>
                  </a:xfrm>
                  <a:prstGeom prst="triangle">
                    <a:avLst>
                      <a:gd name="adj" fmla="val 50000"/>
                    </a:avLst>
                  </a:prstGeom>
                  <a:solidFill>
                    <a:schemeClr val="bg1">
                      <a:alpha val="23000"/>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9" name="Group 15"/>
                <p:cNvGrpSpPr>
                  <a:grpSpLocks noChangeAspect="1"/>
                </p:cNvGrpSpPr>
                <p:nvPr/>
              </p:nvGrpSpPr>
              <p:grpSpPr bwMode="auto">
                <a:xfrm rot="5400000">
                  <a:off x="855" y="696"/>
                  <a:ext cx="56" cy="1429"/>
                  <a:chOff x="845" y="696"/>
                  <a:chExt cx="56" cy="1429"/>
                </a:xfrm>
              </p:grpSpPr>
              <p:sp>
                <p:nvSpPr>
                  <p:cNvPr id="260" name="AutoShape 16"/>
                  <p:cNvSpPr>
                    <a:spLocks noChangeAspect="1" noChangeArrowheads="1"/>
                  </p:cNvSpPr>
                  <p:nvPr/>
                </p:nvSpPr>
                <p:spPr bwMode="auto">
                  <a:xfrm>
                    <a:off x="845" y="696"/>
                    <a:ext cx="56" cy="715"/>
                  </a:xfrm>
                  <a:prstGeom prst="triangle">
                    <a:avLst>
                      <a:gd name="adj" fmla="val 50000"/>
                    </a:avLst>
                  </a:prstGeom>
                  <a:solidFill>
                    <a:schemeClr val="bg1">
                      <a:alpha val="23000"/>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1" name="AutoShape 17"/>
                  <p:cNvSpPr>
                    <a:spLocks noChangeAspect="1" noChangeArrowheads="1"/>
                  </p:cNvSpPr>
                  <p:nvPr/>
                </p:nvSpPr>
                <p:spPr bwMode="auto">
                  <a:xfrm flipV="1">
                    <a:off x="845" y="1410"/>
                    <a:ext cx="56" cy="715"/>
                  </a:xfrm>
                  <a:prstGeom prst="triangle">
                    <a:avLst>
                      <a:gd name="adj" fmla="val 50000"/>
                    </a:avLst>
                  </a:prstGeom>
                  <a:solidFill>
                    <a:schemeClr val="bg1">
                      <a:alpha val="23000"/>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241" name="Group 18"/>
            <p:cNvGrpSpPr>
              <a:grpSpLocks/>
            </p:cNvGrpSpPr>
            <p:nvPr/>
          </p:nvGrpSpPr>
          <p:grpSpPr bwMode="auto">
            <a:xfrm rot="1320000">
              <a:off x="-3742" y="-520"/>
              <a:ext cx="1546" cy="1546"/>
              <a:chOff x="-3924" y="-788"/>
              <a:chExt cx="2208" cy="2208"/>
            </a:xfrm>
          </p:grpSpPr>
          <p:grpSp>
            <p:nvGrpSpPr>
              <p:cNvPr id="242" name="Group 19"/>
              <p:cNvGrpSpPr>
                <a:grpSpLocks noChangeAspect="1"/>
              </p:cNvGrpSpPr>
              <p:nvPr/>
            </p:nvGrpSpPr>
            <p:grpSpPr bwMode="auto">
              <a:xfrm>
                <a:off x="-3924" y="-788"/>
                <a:ext cx="2208" cy="2202"/>
                <a:chOff x="168" y="696"/>
                <a:chExt cx="1429" cy="1429"/>
              </a:xfrm>
            </p:grpSpPr>
            <p:grpSp>
              <p:nvGrpSpPr>
                <p:cNvPr id="250" name="Group 20"/>
                <p:cNvGrpSpPr>
                  <a:grpSpLocks noChangeAspect="1"/>
                </p:cNvGrpSpPr>
                <p:nvPr/>
              </p:nvGrpSpPr>
              <p:grpSpPr bwMode="auto">
                <a:xfrm>
                  <a:off x="854" y="696"/>
                  <a:ext cx="56" cy="1429"/>
                  <a:chOff x="845" y="696"/>
                  <a:chExt cx="56" cy="1429"/>
                </a:xfrm>
              </p:grpSpPr>
              <p:sp>
                <p:nvSpPr>
                  <p:cNvPr id="254" name="AutoShape 21"/>
                  <p:cNvSpPr>
                    <a:spLocks noChangeAspect="1" noChangeArrowheads="1"/>
                  </p:cNvSpPr>
                  <p:nvPr/>
                </p:nvSpPr>
                <p:spPr bwMode="auto">
                  <a:xfrm>
                    <a:off x="845" y="696"/>
                    <a:ext cx="56" cy="715"/>
                  </a:xfrm>
                  <a:prstGeom prst="triangle">
                    <a:avLst>
                      <a:gd name="adj" fmla="val 50000"/>
                    </a:avLst>
                  </a:prstGeom>
                  <a:solidFill>
                    <a:schemeClr val="bg1">
                      <a:alpha val="23000"/>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5" name="AutoShape 22"/>
                  <p:cNvSpPr>
                    <a:spLocks noChangeAspect="1" noChangeArrowheads="1"/>
                  </p:cNvSpPr>
                  <p:nvPr/>
                </p:nvSpPr>
                <p:spPr bwMode="auto">
                  <a:xfrm flipV="1">
                    <a:off x="845" y="1410"/>
                    <a:ext cx="56" cy="715"/>
                  </a:xfrm>
                  <a:prstGeom prst="triangle">
                    <a:avLst>
                      <a:gd name="adj" fmla="val 50000"/>
                    </a:avLst>
                  </a:prstGeom>
                  <a:solidFill>
                    <a:schemeClr val="bg1">
                      <a:alpha val="23000"/>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1" name="Group 23"/>
                <p:cNvGrpSpPr>
                  <a:grpSpLocks noChangeAspect="1"/>
                </p:cNvGrpSpPr>
                <p:nvPr/>
              </p:nvGrpSpPr>
              <p:grpSpPr bwMode="auto">
                <a:xfrm rot="5400000">
                  <a:off x="855" y="696"/>
                  <a:ext cx="56" cy="1429"/>
                  <a:chOff x="845" y="696"/>
                  <a:chExt cx="56" cy="1429"/>
                </a:xfrm>
              </p:grpSpPr>
              <p:sp>
                <p:nvSpPr>
                  <p:cNvPr id="252" name="AutoShape 24"/>
                  <p:cNvSpPr>
                    <a:spLocks noChangeAspect="1" noChangeArrowheads="1"/>
                  </p:cNvSpPr>
                  <p:nvPr/>
                </p:nvSpPr>
                <p:spPr bwMode="auto">
                  <a:xfrm>
                    <a:off x="845" y="696"/>
                    <a:ext cx="56" cy="715"/>
                  </a:xfrm>
                  <a:prstGeom prst="triangle">
                    <a:avLst>
                      <a:gd name="adj" fmla="val 50000"/>
                    </a:avLst>
                  </a:prstGeom>
                  <a:solidFill>
                    <a:schemeClr val="bg1">
                      <a:alpha val="23000"/>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3" name="AutoShape 25"/>
                  <p:cNvSpPr>
                    <a:spLocks noChangeAspect="1" noChangeArrowheads="1"/>
                  </p:cNvSpPr>
                  <p:nvPr/>
                </p:nvSpPr>
                <p:spPr bwMode="auto">
                  <a:xfrm flipV="1">
                    <a:off x="845" y="1410"/>
                    <a:ext cx="56" cy="715"/>
                  </a:xfrm>
                  <a:prstGeom prst="triangle">
                    <a:avLst>
                      <a:gd name="adj" fmla="val 50000"/>
                    </a:avLst>
                  </a:prstGeom>
                  <a:solidFill>
                    <a:schemeClr val="bg1">
                      <a:alpha val="23000"/>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43" name="Group 26"/>
              <p:cNvGrpSpPr>
                <a:grpSpLocks noChangeAspect="1"/>
              </p:cNvGrpSpPr>
              <p:nvPr/>
            </p:nvGrpSpPr>
            <p:grpSpPr bwMode="auto">
              <a:xfrm rot="2700000">
                <a:off x="-3927" y="-785"/>
                <a:ext cx="2208" cy="2202"/>
                <a:chOff x="168" y="696"/>
                <a:chExt cx="1429" cy="1429"/>
              </a:xfrm>
            </p:grpSpPr>
            <p:grpSp>
              <p:nvGrpSpPr>
                <p:cNvPr id="244" name="Group 27"/>
                <p:cNvGrpSpPr>
                  <a:grpSpLocks noChangeAspect="1"/>
                </p:cNvGrpSpPr>
                <p:nvPr/>
              </p:nvGrpSpPr>
              <p:grpSpPr bwMode="auto">
                <a:xfrm>
                  <a:off x="854" y="696"/>
                  <a:ext cx="56" cy="1429"/>
                  <a:chOff x="845" y="696"/>
                  <a:chExt cx="56" cy="1429"/>
                </a:xfrm>
              </p:grpSpPr>
              <p:sp>
                <p:nvSpPr>
                  <p:cNvPr id="248" name="AutoShape 28"/>
                  <p:cNvSpPr>
                    <a:spLocks noChangeAspect="1" noChangeArrowheads="1"/>
                  </p:cNvSpPr>
                  <p:nvPr/>
                </p:nvSpPr>
                <p:spPr bwMode="auto">
                  <a:xfrm>
                    <a:off x="845" y="696"/>
                    <a:ext cx="56" cy="715"/>
                  </a:xfrm>
                  <a:prstGeom prst="triangle">
                    <a:avLst>
                      <a:gd name="adj" fmla="val 50000"/>
                    </a:avLst>
                  </a:prstGeom>
                  <a:solidFill>
                    <a:schemeClr val="bg1">
                      <a:alpha val="23000"/>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 name="AutoShape 29"/>
                  <p:cNvSpPr>
                    <a:spLocks noChangeAspect="1" noChangeArrowheads="1"/>
                  </p:cNvSpPr>
                  <p:nvPr/>
                </p:nvSpPr>
                <p:spPr bwMode="auto">
                  <a:xfrm flipV="1">
                    <a:off x="845" y="1410"/>
                    <a:ext cx="56" cy="715"/>
                  </a:xfrm>
                  <a:prstGeom prst="triangle">
                    <a:avLst>
                      <a:gd name="adj" fmla="val 50000"/>
                    </a:avLst>
                  </a:prstGeom>
                  <a:solidFill>
                    <a:schemeClr val="bg1">
                      <a:alpha val="23000"/>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5" name="Group 30"/>
                <p:cNvGrpSpPr>
                  <a:grpSpLocks noChangeAspect="1"/>
                </p:cNvGrpSpPr>
                <p:nvPr/>
              </p:nvGrpSpPr>
              <p:grpSpPr bwMode="auto">
                <a:xfrm rot="5400000">
                  <a:off x="855" y="696"/>
                  <a:ext cx="56" cy="1429"/>
                  <a:chOff x="845" y="696"/>
                  <a:chExt cx="56" cy="1429"/>
                </a:xfrm>
              </p:grpSpPr>
              <p:sp>
                <p:nvSpPr>
                  <p:cNvPr id="246" name="AutoShape 31"/>
                  <p:cNvSpPr>
                    <a:spLocks noChangeAspect="1" noChangeArrowheads="1"/>
                  </p:cNvSpPr>
                  <p:nvPr/>
                </p:nvSpPr>
                <p:spPr bwMode="auto">
                  <a:xfrm>
                    <a:off x="845" y="696"/>
                    <a:ext cx="56" cy="715"/>
                  </a:xfrm>
                  <a:prstGeom prst="triangle">
                    <a:avLst>
                      <a:gd name="adj" fmla="val 50000"/>
                    </a:avLst>
                  </a:prstGeom>
                  <a:solidFill>
                    <a:schemeClr val="bg1">
                      <a:alpha val="23000"/>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 name="AutoShape 32"/>
                  <p:cNvSpPr>
                    <a:spLocks noChangeAspect="1" noChangeArrowheads="1"/>
                  </p:cNvSpPr>
                  <p:nvPr/>
                </p:nvSpPr>
                <p:spPr bwMode="auto">
                  <a:xfrm flipV="1">
                    <a:off x="845" y="1410"/>
                    <a:ext cx="56" cy="715"/>
                  </a:xfrm>
                  <a:prstGeom prst="triangle">
                    <a:avLst>
                      <a:gd name="adj" fmla="val 50000"/>
                    </a:avLst>
                  </a:prstGeom>
                  <a:solidFill>
                    <a:schemeClr val="bg1">
                      <a:alpha val="23000"/>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sp>
        <p:nvSpPr>
          <p:cNvPr id="270" name="文本框 17"/>
          <p:cNvSpPr txBox="1"/>
          <p:nvPr/>
        </p:nvSpPr>
        <p:spPr>
          <a:xfrm>
            <a:off x="5562123" y="2927796"/>
            <a:ext cx="5865320" cy="923330"/>
          </a:xfrm>
          <a:prstGeom prst="rect">
            <a:avLst/>
          </a:prstGeom>
          <a:noFill/>
        </p:spPr>
        <p:txBody>
          <a:bodyPr wrap="square" rtlCol="0">
            <a:spAutoFit/>
          </a:bodyPr>
          <a:lstStyle/>
          <a:p>
            <a:pPr algn="ctr"/>
            <a:r>
              <a:rPr lang="zh-CN" altLang="en-US" sz="5400" dirty="0">
                <a:solidFill>
                  <a:schemeClr val="bg1"/>
                </a:solidFill>
                <a:effectLst>
                  <a:outerShdw blurRad="266700" algn="tl" rotWithShape="0">
                    <a:srgbClr val="53D2FF">
                      <a:alpha val="55000"/>
                    </a:srgbClr>
                  </a:outerShdw>
                </a:effectLst>
                <a:latin typeface="方正大黑简体" panose="02010601030101010101" pitchFamily="2" charset="-122"/>
                <a:ea typeface="方正大黑简体" panose="02010601030101010101" pitchFamily="2" charset="-122"/>
              </a:rPr>
              <a:t>震撼报告通用</a:t>
            </a:r>
            <a:r>
              <a:rPr lang="en-US" altLang="zh-CN" sz="5400" dirty="0">
                <a:solidFill>
                  <a:schemeClr val="bg1"/>
                </a:solidFill>
                <a:effectLst>
                  <a:outerShdw blurRad="266700" algn="tl" rotWithShape="0">
                    <a:srgbClr val="53D2FF">
                      <a:alpha val="55000"/>
                    </a:srgbClr>
                  </a:outerShdw>
                </a:effectLst>
                <a:latin typeface="方正大黑简体" panose="02010601030101010101" pitchFamily="2" charset="-122"/>
                <a:ea typeface="方正大黑简体" panose="02010601030101010101" pitchFamily="2" charset="-122"/>
              </a:rPr>
              <a:t>PPT</a:t>
            </a:r>
            <a:endParaRPr lang="zh-CN" altLang="en-US" sz="5400" dirty="0">
              <a:solidFill>
                <a:schemeClr val="bg1"/>
              </a:solidFill>
              <a:effectLst>
                <a:outerShdw blurRad="266700" algn="tl" rotWithShape="0">
                  <a:srgbClr val="53D2FF">
                    <a:alpha val="55000"/>
                  </a:srgbClr>
                </a:outerShdw>
              </a:effectLst>
              <a:latin typeface="方正大黑简体" panose="02010601030101010101" pitchFamily="2" charset="-122"/>
              <a:ea typeface="方正大黑简体" panose="02010601030101010101" pitchFamily="2" charset="-122"/>
            </a:endParaRPr>
          </a:p>
        </p:txBody>
      </p:sp>
      <p:sp>
        <p:nvSpPr>
          <p:cNvPr id="271" name="TextBox 270"/>
          <p:cNvSpPr txBox="1"/>
          <p:nvPr/>
        </p:nvSpPr>
        <p:spPr>
          <a:xfrm>
            <a:off x="5824405" y="3873423"/>
            <a:ext cx="4249881" cy="400110"/>
          </a:xfrm>
          <a:prstGeom prst="rect">
            <a:avLst/>
          </a:prstGeom>
          <a:noFill/>
          <a:effectLst/>
        </p:spPr>
        <p:txBody>
          <a:bodyPr wrap="none" rtlCol="0">
            <a:spAutoFit/>
          </a:bodyPr>
          <a:lstStyle/>
          <a:p>
            <a:r>
              <a:rPr lang="zh-CN" altLang="en-US" sz="2000" dirty="0">
                <a:solidFill>
                  <a:schemeClr val="bg1"/>
                </a:solidFill>
                <a:effectLst>
                  <a:outerShdw blurRad="266700" algn="tl" rotWithShape="0">
                    <a:srgbClr val="53D2FF">
                      <a:alpha val="55000"/>
                    </a:srgbClr>
                  </a:outerShdw>
                </a:effectLst>
                <a:latin typeface="微软雅黑" pitchFamily="34" charset="-122"/>
                <a:ea typeface="微软雅黑" pitchFamily="34" charset="-122"/>
              </a:rPr>
              <a:t>适用于商务合作</a:t>
            </a:r>
            <a:r>
              <a:rPr lang="en-US" altLang="zh-CN" sz="2000" dirty="0">
                <a:solidFill>
                  <a:schemeClr val="bg1"/>
                </a:solidFill>
                <a:effectLst>
                  <a:outerShdw blurRad="266700" algn="tl" rotWithShape="0">
                    <a:srgbClr val="53D2FF">
                      <a:alpha val="55000"/>
                    </a:srgbClr>
                  </a:outerShdw>
                </a:effectLst>
                <a:latin typeface="微软雅黑" pitchFamily="34" charset="-122"/>
                <a:ea typeface="微软雅黑" pitchFamily="34" charset="-122"/>
              </a:rPr>
              <a:t>/</a:t>
            </a:r>
            <a:r>
              <a:rPr lang="zh-CN" altLang="en-US" sz="2000" dirty="0">
                <a:solidFill>
                  <a:schemeClr val="bg1"/>
                </a:solidFill>
                <a:effectLst>
                  <a:outerShdw blurRad="266700" algn="tl" rotWithShape="0">
                    <a:srgbClr val="53D2FF">
                      <a:alpha val="55000"/>
                    </a:srgbClr>
                  </a:outerShdw>
                </a:effectLst>
                <a:latin typeface="微软雅黑" pitchFamily="34" charset="-122"/>
                <a:ea typeface="微软雅黑" pitchFamily="34" charset="-122"/>
              </a:rPr>
              <a:t>工作汇报</a:t>
            </a:r>
            <a:r>
              <a:rPr lang="en-US" altLang="zh-CN" sz="2000" dirty="0">
                <a:solidFill>
                  <a:schemeClr val="bg1"/>
                </a:solidFill>
                <a:effectLst>
                  <a:outerShdw blurRad="266700" algn="tl" rotWithShape="0">
                    <a:srgbClr val="53D2FF">
                      <a:alpha val="55000"/>
                    </a:srgbClr>
                  </a:outerShdw>
                </a:effectLst>
                <a:latin typeface="微软雅黑" pitchFamily="34" charset="-122"/>
                <a:ea typeface="微软雅黑" pitchFamily="34" charset="-122"/>
              </a:rPr>
              <a:t>/</a:t>
            </a:r>
            <a:r>
              <a:rPr lang="zh-CN" altLang="en-US" sz="2000" dirty="0">
                <a:solidFill>
                  <a:schemeClr val="bg1"/>
                </a:solidFill>
                <a:effectLst>
                  <a:outerShdw blurRad="266700" algn="tl" rotWithShape="0">
                    <a:srgbClr val="53D2FF">
                      <a:alpha val="55000"/>
                    </a:srgbClr>
                  </a:outerShdw>
                </a:effectLst>
                <a:latin typeface="微软雅黑" pitchFamily="34" charset="-122"/>
                <a:ea typeface="微软雅黑" pitchFamily="34" charset="-122"/>
              </a:rPr>
              <a:t>年终总结</a:t>
            </a:r>
          </a:p>
        </p:txBody>
      </p:sp>
      <p:sp>
        <p:nvSpPr>
          <p:cNvPr id="272" name="TextBox 271"/>
          <p:cNvSpPr txBox="1"/>
          <p:nvPr/>
        </p:nvSpPr>
        <p:spPr>
          <a:xfrm>
            <a:off x="5824405" y="4857197"/>
            <a:ext cx="5603039" cy="738664"/>
          </a:xfrm>
          <a:prstGeom prst="rect">
            <a:avLst/>
          </a:prstGeom>
          <a:noFill/>
          <a:effectLst/>
        </p:spPr>
        <p:txBody>
          <a:bodyPr wrap="square" rtlCol="0">
            <a:spAutoFit/>
          </a:bodyPr>
          <a:lstStyle/>
          <a:p>
            <a:r>
              <a:rPr lang="en-US" altLang="zh-CN" sz="1400" dirty="0">
                <a:solidFill>
                  <a:schemeClr val="bg1"/>
                </a:solidFill>
              </a:rPr>
              <a:t>Chinese  companies  will no longer remain in the hard stage and they are also promoting a culture Chinese  companies  will no longer remain </a:t>
            </a:r>
          </a:p>
          <a:p>
            <a:r>
              <a:rPr lang="en-US" altLang="zh-CN" sz="1400" dirty="0">
                <a:solidFill>
                  <a:schemeClr val="bg1"/>
                </a:solidFill>
              </a:rPr>
              <a:t>in the hard stage and they are also promoting a culture</a:t>
            </a:r>
            <a:endParaRPr lang="zh-CN" altLang="en-US" sz="1400" dirty="0">
              <a:solidFill>
                <a:schemeClr val="bg1"/>
              </a:solidFill>
              <a:latin typeface="微软雅黑" pitchFamily="34" charset="-122"/>
              <a:ea typeface="微软雅黑" pitchFamily="34" charset="-122"/>
            </a:endParaRPr>
          </a:p>
        </p:txBody>
      </p:sp>
      <p:cxnSp>
        <p:nvCxnSpPr>
          <p:cNvPr id="273" name="直接连接符 272"/>
          <p:cNvCxnSpPr/>
          <p:nvPr/>
        </p:nvCxnSpPr>
        <p:spPr>
          <a:xfrm>
            <a:off x="3897661" y="4273535"/>
            <a:ext cx="757585" cy="379603"/>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4" name="直接连接符 273"/>
          <p:cNvCxnSpPr/>
          <p:nvPr/>
        </p:nvCxnSpPr>
        <p:spPr>
          <a:xfrm>
            <a:off x="4655244" y="4653136"/>
            <a:ext cx="1008509"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90" name="同心圆 489"/>
          <p:cNvSpPr/>
          <p:nvPr/>
        </p:nvSpPr>
        <p:spPr>
          <a:xfrm>
            <a:off x="839376" y="1344028"/>
            <a:ext cx="3886200" cy="3886200"/>
          </a:xfrm>
          <a:prstGeom prst="donut">
            <a:avLst>
              <a:gd name="adj" fmla="val 5416"/>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491" name="组合 490"/>
          <p:cNvGrpSpPr/>
          <p:nvPr/>
        </p:nvGrpSpPr>
        <p:grpSpPr>
          <a:xfrm>
            <a:off x="1168782" y="1672641"/>
            <a:ext cx="3257551" cy="3257550"/>
            <a:chOff x="1327530" y="1600524"/>
            <a:chExt cx="3257550" cy="3257550"/>
          </a:xfrm>
        </p:grpSpPr>
        <p:sp>
          <p:nvSpPr>
            <p:cNvPr id="492" name="Block Arc 8 copy"/>
            <p:cNvSpPr/>
            <p:nvPr/>
          </p:nvSpPr>
          <p:spPr>
            <a:xfrm rot="7903881">
              <a:off x="1327530" y="1600524"/>
              <a:ext cx="3257550" cy="3257550"/>
            </a:xfrm>
            <a:prstGeom prst="blockArc">
              <a:avLst>
                <a:gd name="adj1" fmla="val 13744868"/>
                <a:gd name="adj2" fmla="val 17193738"/>
                <a:gd name="adj3" fmla="val 28061"/>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493" name="空心弧 492"/>
            <p:cNvSpPr/>
            <p:nvPr/>
          </p:nvSpPr>
          <p:spPr>
            <a:xfrm rot="632088">
              <a:off x="1327530" y="1600524"/>
              <a:ext cx="3257550" cy="3257550"/>
            </a:xfrm>
            <a:prstGeom prst="blockArc">
              <a:avLst>
                <a:gd name="adj1" fmla="val 13744868"/>
                <a:gd name="adj2" fmla="val 17193738"/>
                <a:gd name="adj3" fmla="val 28061"/>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4" name="Block Arc 8 copy"/>
            <p:cNvSpPr/>
            <p:nvPr/>
          </p:nvSpPr>
          <p:spPr>
            <a:xfrm rot="15203938">
              <a:off x="1327530" y="1600524"/>
              <a:ext cx="3257550" cy="3257550"/>
            </a:xfrm>
            <a:prstGeom prst="blockArc">
              <a:avLst>
                <a:gd name="adj1" fmla="val 13744868"/>
                <a:gd name="adj2" fmla="val 17193738"/>
                <a:gd name="adj3" fmla="val 2806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sp>
        <p:nvSpPr>
          <p:cNvPr id="495" name="椭圆 494"/>
          <p:cNvSpPr/>
          <p:nvPr/>
        </p:nvSpPr>
        <p:spPr>
          <a:xfrm>
            <a:off x="1884297" y="2460521"/>
            <a:ext cx="1826727" cy="1826726"/>
          </a:xfrm>
          <a:prstGeom prst="ellips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6" name="任意多边形 495"/>
          <p:cNvSpPr/>
          <p:nvPr/>
        </p:nvSpPr>
        <p:spPr>
          <a:xfrm>
            <a:off x="1960495" y="2588708"/>
            <a:ext cx="1622340" cy="1622340"/>
          </a:xfrm>
          <a:custGeom>
            <a:avLst/>
            <a:gdLst>
              <a:gd name="connsiteX0" fmla="*/ 604838 w 1209676"/>
              <a:gd name="connsiteY0" fmla="*/ 171451 h 1209676"/>
              <a:gd name="connsiteX1" fmla="*/ 171451 w 1209676"/>
              <a:gd name="connsiteY1" fmla="*/ 604838 h 1209676"/>
              <a:gd name="connsiteX2" fmla="*/ 604838 w 1209676"/>
              <a:gd name="connsiteY2" fmla="*/ 1038225 h 1209676"/>
              <a:gd name="connsiteX3" fmla="*/ 1038225 w 1209676"/>
              <a:gd name="connsiteY3" fmla="*/ 604838 h 1209676"/>
              <a:gd name="connsiteX4" fmla="*/ 604838 w 1209676"/>
              <a:gd name="connsiteY4" fmla="*/ 171451 h 1209676"/>
              <a:gd name="connsiteX5" fmla="*/ 604838 w 1209676"/>
              <a:gd name="connsiteY5" fmla="*/ 0 h 1209676"/>
              <a:gd name="connsiteX6" fmla="*/ 1209676 w 1209676"/>
              <a:gd name="connsiteY6" fmla="*/ 604838 h 1209676"/>
              <a:gd name="connsiteX7" fmla="*/ 604838 w 1209676"/>
              <a:gd name="connsiteY7" fmla="*/ 1209676 h 1209676"/>
              <a:gd name="connsiteX8" fmla="*/ 0 w 1209676"/>
              <a:gd name="connsiteY8" fmla="*/ 604838 h 1209676"/>
              <a:gd name="connsiteX9" fmla="*/ 604838 w 1209676"/>
              <a:gd name="connsiteY9" fmla="*/ 0 h 1209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09676" h="1209676">
                <a:moveTo>
                  <a:pt x="604838" y="171451"/>
                </a:moveTo>
                <a:cubicBezTo>
                  <a:pt x="365485" y="171451"/>
                  <a:pt x="171451" y="365485"/>
                  <a:pt x="171451" y="604838"/>
                </a:cubicBezTo>
                <a:cubicBezTo>
                  <a:pt x="171451" y="844191"/>
                  <a:pt x="365485" y="1038225"/>
                  <a:pt x="604838" y="1038225"/>
                </a:cubicBezTo>
                <a:cubicBezTo>
                  <a:pt x="844191" y="1038225"/>
                  <a:pt x="1038225" y="844191"/>
                  <a:pt x="1038225" y="604838"/>
                </a:cubicBezTo>
                <a:cubicBezTo>
                  <a:pt x="1038225" y="365485"/>
                  <a:pt x="844191" y="171451"/>
                  <a:pt x="604838" y="171451"/>
                </a:cubicBezTo>
                <a:close/>
                <a:moveTo>
                  <a:pt x="604838" y="0"/>
                </a:moveTo>
                <a:cubicBezTo>
                  <a:pt x="938881" y="0"/>
                  <a:pt x="1209676" y="270795"/>
                  <a:pt x="1209676" y="604838"/>
                </a:cubicBezTo>
                <a:cubicBezTo>
                  <a:pt x="1209676" y="938881"/>
                  <a:pt x="938881" y="1209676"/>
                  <a:pt x="604838" y="1209676"/>
                </a:cubicBezTo>
                <a:cubicBezTo>
                  <a:pt x="270795" y="1209676"/>
                  <a:pt x="0" y="938881"/>
                  <a:pt x="0" y="604838"/>
                </a:cubicBezTo>
                <a:cubicBezTo>
                  <a:pt x="0" y="270795"/>
                  <a:pt x="270795" y="0"/>
                  <a:pt x="604838"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7" name="椭圆 496"/>
          <p:cNvSpPr/>
          <p:nvPr/>
        </p:nvSpPr>
        <p:spPr>
          <a:xfrm>
            <a:off x="1116394" y="1620253"/>
            <a:ext cx="3362327" cy="3362326"/>
          </a:xfrm>
          <a:prstGeom prst="ellipse">
            <a:avLst/>
          </a:prstGeom>
          <a:noFill/>
          <a:ln>
            <a:solidFill>
              <a:schemeClr val="bg1">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98" name="组合 497"/>
          <p:cNvGrpSpPr/>
          <p:nvPr/>
        </p:nvGrpSpPr>
        <p:grpSpPr>
          <a:xfrm>
            <a:off x="890970" y="1394831"/>
            <a:ext cx="3813175" cy="3813175"/>
            <a:chOff x="4204493" y="2223408"/>
            <a:chExt cx="3813175" cy="3813175"/>
          </a:xfrm>
        </p:grpSpPr>
        <p:cxnSp>
          <p:nvCxnSpPr>
            <p:cNvPr id="499" name="直接连接符 498"/>
            <p:cNvCxnSpPr/>
            <p:nvPr/>
          </p:nvCxnSpPr>
          <p:spPr>
            <a:xfrm rot="16200000">
              <a:off x="4333081" y="4001408"/>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00" name="直接连接符 499"/>
            <p:cNvCxnSpPr/>
            <p:nvPr/>
          </p:nvCxnSpPr>
          <p:spPr>
            <a:xfrm rot="16800000">
              <a:off x="4360093" y="3692662"/>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01" name="直接连接符 500"/>
            <p:cNvCxnSpPr/>
            <p:nvPr/>
          </p:nvCxnSpPr>
          <p:spPr>
            <a:xfrm rot="17400000">
              <a:off x="4440307" y="3393296"/>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02" name="直接连接符 501"/>
            <p:cNvCxnSpPr/>
            <p:nvPr/>
          </p:nvCxnSpPr>
          <p:spPr>
            <a:xfrm rot="18000000">
              <a:off x="4571288" y="3112408"/>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03" name="直接连接符 502"/>
            <p:cNvCxnSpPr/>
            <p:nvPr/>
          </p:nvCxnSpPr>
          <p:spPr>
            <a:xfrm rot="18600000">
              <a:off x="4749054" y="2858532"/>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04" name="直接连接符 503"/>
            <p:cNvCxnSpPr/>
            <p:nvPr/>
          </p:nvCxnSpPr>
          <p:spPr>
            <a:xfrm rot="19200000">
              <a:off x="4968204" y="2639381"/>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05" name="直接连接符 504"/>
            <p:cNvCxnSpPr/>
            <p:nvPr/>
          </p:nvCxnSpPr>
          <p:spPr>
            <a:xfrm rot="19800000">
              <a:off x="5222081" y="2461615"/>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06" name="直接连接符 505"/>
            <p:cNvCxnSpPr/>
            <p:nvPr/>
          </p:nvCxnSpPr>
          <p:spPr>
            <a:xfrm rot="20400000">
              <a:off x="5502969" y="2330635"/>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07" name="直接连接符 506"/>
            <p:cNvCxnSpPr/>
            <p:nvPr/>
          </p:nvCxnSpPr>
          <p:spPr>
            <a:xfrm rot="21000000">
              <a:off x="5802335" y="2250420"/>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08" name="直接连接符 507"/>
            <p:cNvCxnSpPr/>
            <p:nvPr/>
          </p:nvCxnSpPr>
          <p:spPr>
            <a:xfrm>
              <a:off x="6111081" y="2223408"/>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09" name="直接连接符 508"/>
            <p:cNvCxnSpPr/>
            <p:nvPr/>
          </p:nvCxnSpPr>
          <p:spPr>
            <a:xfrm rot="600000">
              <a:off x="6419827" y="2250420"/>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10" name="直接连接符 509"/>
            <p:cNvCxnSpPr/>
            <p:nvPr/>
          </p:nvCxnSpPr>
          <p:spPr>
            <a:xfrm rot="1200000">
              <a:off x="6719193" y="2330635"/>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11" name="直接连接符 510"/>
            <p:cNvCxnSpPr/>
            <p:nvPr/>
          </p:nvCxnSpPr>
          <p:spPr>
            <a:xfrm rot="1800000">
              <a:off x="7000081" y="2461615"/>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12" name="直接连接符 511"/>
            <p:cNvCxnSpPr/>
            <p:nvPr/>
          </p:nvCxnSpPr>
          <p:spPr>
            <a:xfrm rot="2400000">
              <a:off x="7253957" y="2639381"/>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13" name="直接连接符 512"/>
            <p:cNvCxnSpPr/>
            <p:nvPr/>
          </p:nvCxnSpPr>
          <p:spPr>
            <a:xfrm rot="3000000">
              <a:off x="7473108" y="2858532"/>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14" name="直接连接符 513"/>
            <p:cNvCxnSpPr/>
            <p:nvPr/>
          </p:nvCxnSpPr>
          <p:spPr>
            <a:xfrm rot="3600000">
              <a:off x="7650874" y="3112408"/>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15" name="直接连接符 514"/>
            <p:cNvCxnSpPr/>
            <p:nvPr/>
          </p:nvCxnSpPr>
          <p:spPr>
            <a:xfrm rot="4200000">
              <a:off x="7781854" y="3393296"/>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16" name="直接连接符 515"/>
            <p:cNvCxnSpPr/>
            <p:nvPr/>
          </p:nvCxnSpPr>
          <p:spPr>
            <a:xfrm rot="4800000">
              <a:off x="7862069" y="3692662"/>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17" name="直接连接符 516"/>
            <p:cNvCxnSpPr/>
            <p:nvPr/>
          </p:nvCxnSpPr>
          <p:spPr>
            <a:xfrm rot="5400000">
              <a:off x="7889081" y="4001408"/>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18" name="直接连接符 517"/>
            <p:cNvCxnSpPr/>
            <p:nvPr/>
          </p:nvCxnSpPr>
          <p:spPr>
            <a:xfrm rot="6000000">
              <a:off x="7862069" y="4310154"/>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19" name="直接连接符 518"/>
            <p:cNvCxnSpPr/>
            <p:nvPr/>
          </p:nvCxnSpPr>
          <p:spPr>
            <a:xfrm rot="6600000">
              <a:off x="7781854" y="4609520"/>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p:nvPr/>
          </p:nvCxnSpPr>
          <p:spPr>
            <a:xfrm rot="7200000">
              <a:off x="7650874" y="4890408"/>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21" name="直接连接符 520"/>
            <p:cNvCxnSpPr/>
            <p:nvPr/>
          </p:nvCxnSpPr>
          <p:spPr>
            <a:xfrm rot="7800000">
              <a:off x="7473108" y="5144285"/>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22" name="直接连接符 521"/>
            <p:cNvCxnSpPr/>
            <p:nvPr/>
          </p:nvCxnSpPr>
          <p:spPr>
            <a:xfrm rot="8400000">
              <a:off x="7253957" y="5363435"/>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23" name="直接连接符 522"/>
            <p:cNvCxnSpPr/>
            <p:nvPr/>
          </p:nvCxnSpPr>
          <p:spPr>
            <a:xfrm rot="9000000">
              <a:off x="7000081" y="5541201"/>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24" name="直接连接符 523"/>
            <p:cNvCxnSpPr/>
            <p:nvPr/>
          </p:nvCxnSpPr>
          <p:spPr>
            <a:xfrm rot="9600000">
              <a:off x="6719193" y="5672182"/>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25" name="直接连接符 524"/>
            <p:cNvCxnSpPr/>
            <p:nvPr/>
          </p:nvCxnSpPr>
          <p:spPr>
            <a:xfrm rot="10200000">
              <a:off x="6419827" y="5752396"/>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26" name="直接连接符 525"/>
            <p:cNvCxnSpPr/>
            <p:nvPr/>
          </p:nvCxnSpPr>
          <p:spPr>
            <a:xfrm rot="10800000">
              <a:off x="6111081" y="5779408"/>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27" name="直接连接符 526"/>
            <p:cNvCxnSpPr/>
            <p:nvPr/>
          </p:nvCxnSpPr>
          <p:spPr>
            <a:xfrm rot="11400000">
              <a:off x="5802335" y="5752396"/>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28" name="直接连接符 527"/>
            <p:cNvCxnSpPr/>
            <p:nvPr/>
          </p:nvCxnSpPr>
          <p:spPr>
            <a:xfrm rot="12000000">
              <a:off x="5502969" y="5672182"/>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29" name="直接连接符 528"/>
            <p:cNvCxnSpPr/>
            <p:nvPr/>
          </p:nvCxnSpPr>
          <p:spPr>
            <a:xfrm rot="12600000">
              <a:off x="5222081" y="5541201"/>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30" name="直接连接符 529"/>
            <p:cNvCxnSpPr/>
            <p:nvPr/>
          </p:nvCxnSpPr>
          <p:spPr>
            <a:xfrm rot="13200000">
              <a:off x="4968204" y="5363435"/>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31" name="直接连接符 530"/>
            <p:cNvCxnSpPr/>
            <p:nvPr/>
          </p:nvCxnSpPr>
          <p:spPr>
            <a:xfrm rot="13800000">
              <a:off x="4749054" y="5144285"/>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32" name="直接连接符 531"/>
            <p:cNvCxnSpPr/>
            <p:nvPr/>
          </p:nvCxnSpPr>
          <p:spPr>
            <a:xfrm rot="14400000">
              <a:off x="4571288" y="4890408"/>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33" name="直接连接符 532"/>
            <p:cNvCxnSpPr/>
            <p:nvPr/>
          </p:nvCxnSpPr>
          <p:spPr>
            <a:xfrm rot="15000000">
              <a:off x="4440307" y="4609520"/>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34" name="直接连接符 533"/>
            <p:cNvCxnSpPr/>
            <p:nvPr/>
          </p:nvCxnSpPr>
          <p:spPr>
            <a:xfrm rot="15600000">
              <a:off x="4360093" y="4310154"/>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535" name="椭圆 534"/>
          <p:cNvSpPr/>
          <p:nvPr/>
        </p:nvSpPr>
        <p:spPr>
          <a:xfrm>
            <a:off x="736983" y="1241634"/>
            <a:ext cx="4090988" cy="4090988"/>
          </a:xfrm>
          <a:prstGeom prst="ellipse">
            <a:avLst/>
          </a:prstGeom>
          <a:noFill/>
          <a:ln w="38100">
            <a:solidFill>
              <a:schemeClr val="bg1">
                <a:alpha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6" name="椭圆 535"/>
          <p:cNvSpPr/>
          <p:nvPr/>
        </p:nvSpPr>
        <p:spPr>
          <a:xfrm>
            <a:off x="736983" y="1241634"/>
            <a:ext cx="4090988" cy="4090988"/>
          </a:xfrm>
          <a:prstGeom prst="ellipse">
            <a:avLst/>
          </a:prstGeom>
          <a:noFill/>
          <a:ln w="12700" cmpd="sng">
            <a:solidFill>
              <a:schemeClr val="bg1">
                <a:alpha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7" name="组合 536"/>
          <p:cNvGrpSpPr/>
          <p:nvPr/>
        </p:nvGrpSpPr>
        <p:grpSpPr>
          <a:xfrm>
            <a:off x="2236969" y="2474064"/>
            <a:ext cx="409143" cy="409142"/>
            <a:chOff x="2814405" y="2119805"/>
            <a:chExt cx="409142" cy="409142"/>
          </a:xfrm>
        </p:grpSpPr>
        <p:sp>
          <p:nvSpPr>
            <p:cNvPr id="538" name="椭圆 537"/>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9" name="椭圆 538"/>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0" name="组合 539"/>
          <p:cNvGrpSpPr/>
          <p:nvPr/>
        </p:nvGrpSpPr>
        <p:grpSpPr>
          <a:xfrm>
            <a:off x="2002018" y="2080364"/>
            <a:ext cx="409143" cy="409142"/>
            <a:chOff x="2814405" y="2119805"/>
            <a:chExt cx="409142" cy="409142"/>
          </a:xfrm>
        </p:grpSpPr>
        <p:sp>
          <p:nvSpPr>
            <p:cNvPr id="541" name="椭圆 540"/>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2" name="椭圆 541"/>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3" name="组合 542"/>
          <p:cNvGrpSpPr/>
          <p:nvPr/>
        </p:nvGrpSpPr>
        <p:grpSpPr>
          <a:xfrm>
            <a:off x="1779769" y="1699364"/>
            <a:ext cx="409143" cy="409142"/>
            <a:chOff x="2814405" y="2119805"/>
            <a:chExt cx="409142" cy="409142"/>
          </a:xfrm>
        </p:grpSpPr>
        <p:sp>
          <p:nvSpPr>
            <p:cNvPr id="544" name="椭圆 543"/>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5" name="椭圆 544"/>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6" name="组合 545"/>
          <p:cNvGrpSpPr/>
          <p:nvPr/>
        </p:nvGrpSpPr>
        <p:grpSpPr>
          <a:xfrm rot="3375645">
            <a:off x="2913841" y="2440518"/>
            <a:ext cx="409142" cy="409143"/>
            <a:chOff x="2814405" y="2119805"/>
            <a:chExt cx="409142" cy="409142"/>
          </a:xfrm>
        </p:grpSpPr>
        <p:sp>
          <p:nvSpPr>
            <p:cNvPr id="547" name="椭圆 546"/>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8" name="椭圆 547"/>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9" name="组合 548"/>
          <p:cNvGrpSpPr/>
          <p:nvPr/>
        </p:nvGrpSpPr>
        <p:grpSpPr>
          <a:xfrm rot="3375645">
            <a:off x="3132168" y="2035998"/>
            <a:ext cx="409142" cy="409143"/>
            <a:chOff x="2814405" y="2119805"/>
            <a:chExt cx="409142" cy="409142"/>
          </a:xfrm>
        </p:grpSpPr>
        <p:sp>
          <p:nvSpPr>
            <p:cNvPr id="550" name="椭圆 549"/>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1" name="椭圆 550"/>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2" name="组合 551"/>
          <p:cNvGrpSpPr/>
          <p:nvPr/>
        </p:nvGrpSpPr>
        <p:grpSpPr>
          <a:xfrm rot="3375645">
            <a:off x="3332700" y="1649093"/>
            <a:ext cx="409142" cy="409143"/>
            <a:chOff x="2814405" y="2119805"/>
            <a:chExt cx="409142" cy="409142"/>
          </a:xfrm>
        </p:grpSpPr>
        <p:sp>
          <p:nvSpPr>
            <p:cNvPr id="553" name="椭圆 552"/>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4" name="椭圆 553"/>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5" name="组合 554"/>
          <p:cNvGrpSpPr/>
          <p:nvPr/>
        </p:nvGrpSpPr>
        <p:grpSpPr>
          <a:xfrm rot="3375645">
            <a:off x="3326750" y="3111555"/>
            <a:ext cx="409142" cy="409143"/>
            <a:chOff x="2814405" y="2119805"/>
            <a:chExt cx="409142" cy="409142"/>
          </a:xfrm>
        </p:grpSpPr>
        <p:sp>
          <p:nvSpPr>
            <p:cNvPr id="556" name="椭圆 555"/>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7" name="椭圆 556"/>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8" name="组合 557"/>
          <p:cNvGrpSpPr/>
          <p:nvPr/>
        </p:nvGrpSpPr>
        <p:grpSpPr>
          <a:xfrm rot="3375645">
            <a:off x="3793476" y="3111553"/>
            <a:ext cx="409142" cy="409143"/>
            <a:chOff x="2814405" y="2119805"/>
            <a:chExt cx="409142" cy="409142"/>
          </a:xfrm>
        </p:grpSpPr>
        <p:sp>
          <p:nvSpPr>
            <p:cNvPr id="559" name="椭圆 558"/>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0" name="椭圆 559"/>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1" name="组合 560"/>
          <p:cNvGrpSpPr/>
          <p:nvPr/>
        </p:nvGrpSpPr>
        <p:grpSpPr>
          <a:xfrm rot="3375645">
            <a:off x="4038408" y="3111554"/>
            <a:ext cx="409142" cy="409143"/>
            <a:chOff x="2814405" y="2119805"/>
            <a:chExt cx="409142" cy="409142"/>
          </a:xfrm>
        </p:grpSpPr>
        <p:sp>
          <p:nvSpPr>
            <p:cNvPr id="562" name="椭圆 561"/>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3" name="椭圆 562"/>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4" name="组合 563"/>
          <p:cNvGrpSpPr/>
          <p:nvPr/>
        </p:nvGrpSpPr>
        <p:grpSpPr>
          <a:xfrm rot="3375645">
            <a:off x="2976708" y="3711630"/>
            <a:ext cx="409142" cy="409143"/>
            <a:chOff x="2814405" y="2119805"/>
            <a:chExt cx="409142" cy="409142"/>
          </a:xfrm>
        </p:grpSpPr>
        <p:sp>
          <p:nvSpPr>
            <p:cNvPr id="565" name="椭圆 564"/>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6" name="椭圆 565"/>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7" name="组合 566"/>
          <p:cNvGrpSpPr/>
          <p:nvPr/>
        </p:nvGrpSpPr>
        <p:grpSpPr>
          <a:xfrm rot="3375645">
            <a:off x="3462481" y="4468865"/>
            <a:ext cx="409142" cy="409143"/>
            <a:chOff x="2814405" y="2119805"/>
            <a:chExt cx="409142" cy="409142"/>
          </a:xfrm>
        </p:grpSpPr>
        <p:sp>
          <p:nvSpPr>
            <p:cNvPr id="568" name="椭圆 567"/>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9" name="椭圆 568"/>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0" name="组合 569"/>
          <p:cNvGrpSpPr/>
          <p:nvPr/>
        </p:nvGrpSpPr>
        <p:grpSpPr>
          <a:xfrm rot="3375645">
            <a:off x="3224356" y="4116439"/>
            <a:ext cx="409142" cy="409143"/>
            <a:chOff x="2814405" y="2119805"/>
            <a:chExt cx="409142" cy="409142"/>
          </a:xfrm>
        </p:grpSpPr>
        <p:sp>
          <p:nvSpPr>
            <p:cNvPr id="571" name="椭圆 570"/>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2" name="椭圆 571"/>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3" name="组合 572"/>
          <p:cNvGrpSpPr/>
          <p:nvPr/>
        </p:nvGrpSpPr>
        <p:grpSpPr>
          <a:xfrm rot="3375645">
            <a:off x="2195657" y="3702101"/>
            <a:ext cx="409142" cy="409143"/>
            <a:chOff x="2814405" y="2119805"/>
            <a:chExt cx="409142" cy="409142"/>
          </a:xfrm>
        </p:grpSpPr>
        <p:sp>
          <p:nvSpPr>
            <p:cNvPr id="574" name="椭圆 573"/>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5" name="椭圆 574"/>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6" name="组合 575"/>
          <p:cNvGrpSpPr/>
          <p:nvPr/>
        </p:nvGrpSpPr>
        <p:grpSpPr>
          <a:xfrm rot="3375645">
            <a:off x="1719408" y="4456958"/>
            <a:ext cx="409142" cy="409143"/>
            <a:chOff x="2814405" y="2119805"/>
            <a:chExt cx="409142" cy="409142"/>
          </a:xfrm>
        </p:grpSpPr>
        <p:sp>
          <p:nvSpPr>
            <p:cNvPr id="577" name="椭圆 576"/>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8" name="椭圆 577"/>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9" name="组合 578"/>
          <p:cNvGrpSpPr/>
          <p:nvPr/>
        </p:nvGrpSpPr>
        <p:grpSpPr>
          <a:xfrm rot="3375645">
            <a:off x="1955152" y="4099771"/>
            <a:ext cx="409142" cy="409143"/>
            <a:chOff x="2814405" y="2119805"/>
            <a:chExt cx="409142" cy="409142"/>
          </a:xfrm>
        </p:grpSpPr>
        <p:sp>
          <p:nvSpPr>
            <p:cNvPr id="580" name="椭圆 579"/>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1" name="椭圆 580"/>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82" name="组合 581"/>
          <p:cNvGrpSpPr/>
          <p:nvPr/>
        </p:nvGrpSpPr>
        <p:grpSpPr>
          <a:xfrm rot="3375645">
            <a:off x="970901" y="3100438"/>
            <a:ext cx="409142" cy="409143"/>
            <a:chOff x="2814405" y="2119805"/>
            <a:chExt cx="409142" cy="409142"/>
          </a:xfrm>
        </p:grpSpPr>
        <p:sp>
          <p:nvSpPr>
            <p:cNvPr id="583" name="椭圆 582"/>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4" name="椭圆 583"/>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85" name="组合 584"/>
          <p:cNvGrpSpPr/>
          <p:nvPr/>
        </p:nvGrpSpPr>
        <p:grpSpPr>
          <a:xfrm rot="3375645">
            <a:off x="1430484" y="3100438"/>
            <a:ext cx="409142" cy="409143"/>
            <a:chOff x="2814405" y="2119805"/>
            <a:chExt cx="409142" cy="409142"/>
          </a:xfrm>
        </p:grpSpPr>
        <p:sp>
          <p:nvSpPr>
            <p:cNvPr id="586" name="椭圆 585"/>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7" name="椭圆 586"/>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88" name="组合 587"/>
          <p:cNvGrpSpPr/>
          <p:nvPr/>
        </p:nvGrpSpPr>
        <p:grpSpPr>
          <a:xfrm rot="3375645">
            <a:off x="1868632" y="3098055"/>
            <a:ext cx="409142" cy="409143"/>
            <a:chOff x="2814405" y="2119805"/>
            <a:chExt cx="409142" cy="409142"/>
          </a:xfrm>
        </p:grpSpPr>
        <p:sp>
          <p:nvSpPr>
            <p:cNvPr id="589" name="椭圆 588"/>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0" name="椭圆 589"/>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91" name="full"/>
          <p:cNvPicPr>
            <a:picLocks noChangeAspect="1" noChangeArrowheads="1"/>
          </p:cNvPicPr>
          <p:nvPr/>
        </p:nvPicPr>
        <p:blipFill>
          <a:blip r:embed="rId4" cstate="screen">
            <a:extLst>
              <a:ext uri="{28A0092B-C50C-407E-A947-70E740481C1C}">
                <a14:useLocalDpi xmlns:a14="http://schemas.microsoft.com/office/drawing/2010/main"/>
              </a:ext>
            </a:extLst>
          </a:blip>
          <a:stretch>
            <a:fillRect/>
          </a:stretch>
        </p:blipFill>
        <p:spPr bwMode="auto">
          <a:xfrm>
            <a:off x="2009243" y="2824094"/>
            <a:ext cx="1628295" cy="1127549"/>
          </a:xfrm>
          <a:prstGeom prst="rect">
            <a:avLst/>
          </a:prstGeom>
          <a:noFill/>
          <a:effectLst>
            <a:outerShdw blurRad="254000" algn="ctr" rotWithShape="0">
              <a:srgbClr val="53D2FF">
                <a:alpha val="8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0348209"/>
      </p:ext>
    </p:extLst>
  </p:cSld>
  <p:clrMapOvr>
    <a:masterClrMapping/>
  </p:clrMapOvr>
  <mc:AlternateContent xmlns:mc="http://schemas.openxmlformats.org/markup-compatibility/2006" xmlns:p14="http://schemas.microsoft.com/office/powerpoint/2010/main">
    <mc:Choice Requires="p14">
      <p:transition spd="slow" advClick="0" advTm="0">
        <p14:flythrough dir="ou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par>
                                <p:cTn id="10" presetID="53" presetClass="entr" presetSubtype="16" fill="hold" nodeType="withEffect">
                                  <p:stCondLst>
                                    <p:cond delay="0"/>
                                  </p:stCondLst>
                                  <p:childTnLst>
                                    <p:set>
                                      <p:cBhvr>
                                        <p:cTn id="11" dur="1" fill="hold">
                                          <p:stCondLst>
                                            <p:cond delay="0"/>
                                          </p:stCondLst>
                                        </p:cTn>
                                        <p:tgtEl>
                                          <p:spTgt spid="132"/>
                                        </p:tgtEl>
                                        <p:attrNameLst>
                                          <p:attrName>style.visibility</p:attrName>
                                        </p:attrNameLst>
                                      </p:cBhvr>
                                      <p:to>
                                        <p:strVal val="visible"/>
                                      </p:to>
                                    </p:set>
                                    <p:anim calcmode="lin" valueType="num">
                                      <p:cBhvr>
                                        <p:cTn id="12" dur="600" fill="hold"/>
                                        <p:tgtEl>
                                          <p:spTgt spid="132"/>
                                        </p:tgtEl>
                                        <p:attrNameLst>
                                          <p:attrName>ppt_w</p:attrName>
                                        </p:attrNameLst>
                                      </p:cBhvr>
                                      <p:tavLst>
                                        <p:tav tm="0">
                                          <p:val>
                                            <p:fltVal val="0"/>
                                          </p:val>
                                        </p:tav>
                                        <p:tav tm="100000">
                                          <p:val>
                                            <p:strVal val="#ppt_w"/>
                                          </p:val>
                                        </p:tav>
                                      </p:tavLst>
                                    </p:anim>
                                    <p:anim calcmode="lin" valueType="num">
                                      <p:cBhvr>
                                        <p:cTn id="13" dur="600" fill="hold"/>
                                        <p:tgtEl>
                                          <p:spTgt spid="132"/>
                                        </p:tgtEl>
                                        <p:attrNameLst>
                                          <p:attrName>ppt_h</p:attrName>
                                        </p:attrNameLst>
                                      </p:cBhvr>
                                      <p:tavLst>
                                        <p:tav tm="0">
                                          <p:val>
                                            <p:fltVal val="0"/>
                                          </p:val>
                                        </p:tav>
                                        <p:tav tm="100000">
                                          <p:val>
                                            <p:strVal val="#ppt_h"/>
                                          </p:val>
                                        </p:tav>
                                      </p:tavLst>
                                    </p:anim>
                                    <p:animEffect transition="in" filter="fade">
                                      <p:cBhvr>
                                        <p:cTn id="14" dur="600"/>
                                        <p:tgtEl>
                                          <p:spTgt spid="132"/>
                                        </p:tgtEl>
                                      </p:cBhvr>
                                    </p:animEffect>
                                  </p:childTnLst>
                                </p:cTn>
                              </p:par>
                              <p:par>
                                <p:cTn id="15" presetID="26" presetClass="emph" presetSubtype="0" repeatCount="2000" fill="hold" nodeType="withEffect">
                                  <p:stCondLst>
                                    <p:cond delay="700"/>
                                  </p:stCondLst>
                                  <p:childTnLst>
                                    <p:animEffect transition="out" filter="fade">
                                      <p:cBhvr>
                                        <p:cTn id="16" dur="1000" tmFilter="0, 0; .2, .5; .8, .5; 1, 0"/>
                                        <p:tgtEl>
                                          <p:spTgt spid="132"/>
                                        </p:tgtEl>
                                      </p:cBhvr>
                                    </p:animEffect>
                                    <p:animScale>
                                      <p:cBhvr>
                                        <p:cTn id="17" dur="500" autoRev="1" fill="hold"/>
                                        <p:tgtEl>
                                          <p:spTgt spid="132"/>
                                        </p:tgtEl>
                                      </p:cBhvr>
                                      <p:by x="105000" y="105000"/>
                                    </p:animScale>
                                  </p:childTnLst>
                                </p:cTn>
                              </p:par>
                              <p:par>
                                <p:cTn id="18" presetID="53" presetClass="entr" presetSubtype="16" fill="hold" nodeType="withEffect">
                                  <p:stCondLst>
                                    <p:cond delay="0"/>
                                  </p:stCondLst>
                                  <p:childTnLst>
                                    <p:set>
                                      <p:cBhvr>
                                        <p:cTn id="19" dur="1" fill="hold">
                                          <p:stCondLst>
                                            <p:cond delay="0"/>
                                          </p:stCondLst>
                                        </p:cTn>
                                        <p:tgtEl>
                                          <p:spTgt spid="24"/>
                                        </p:tgtEl>
                                        <p:attrNameLst>
                                          <p:attrName>style.visibility</p:attrName>
                                        </p:attrNameLst>
                                      </p:cBhvr>
                                      <p:to>
                                        <p:strVal val="visible"/>
                                      </p:to>
                                    </p:set>
                                    <p:anim calcmode="lin" valueType="num">
                                      <p:cBhvr>
                                        <p:cTn id="20" dur="500" fill="hold"/>
                                        <p:tgtEl>
                                          <p:spTgt spid="24"/>
                                        </p:tgtEl>
                                        <p:attrNameLst>
                                          <p:attrName>ppt_w</p:attrName>
                                        </p:attrNameLst>
                                      </p:cBhvr>
                                      <p:tavLst>
                                        <p:tav tm="0">
                                          <p:val>
                                            <p:fltVal val="0"/>
                                          </p:val>
                                        </p:tav>
                                        <p:tav tm="100000">
                                          <p:val>
                                            <p:strVal val="#ppt_w"/>
                                          </p:val>
                                        </p:tav>
                                      </p:tavLst>
                                    </p:anim>
                                    <p:anim calcmode="lin" valueType="num">
                                      <p:cBhvr>
                                        <p:cTn id="21" dur="500" fill="hold"/>
                                        <p:tgtEl>
                                          <p:spTgt spid="24"/>
                                        </p:tgtEl>
                                        <p:attrNameLst>
                                          <p:attrName>ppt_h</p:attrName>
                                        </p:attrNameLst>
                                      </p:cBhvr>
                                      <p:tavLst>
                                        <p:tav tm="0">
                                          <p:val>
                                            <p:fltVal val="0"/>
                                          </p:val>
                                        </p:tav>
                                        <p:tav tm="100000">
                                          <p:val>
                                            <p:strVal val="#ppt_h"/>
                                          </p:val>
                                        </p:tav>
                                      </p:tavLst>
                                    </p:anim>
                                    <p:animEffect transition="in" filter="fade">
                                      <p:cBhvr>
                                        <p:cTn id="22" dur="500"/>
                                        <p:tgtEl>
                                          <p:spTgt spid="24"/>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28"/>
                                        </p:tgtEl>
                                        <p:attrNameLst>
                                          <p:attrName>style.visibility</p:attrName>
                                        </p:attrNameLst>
                                      </p:cBhvr>
                                      <p:to>
                                        <p:strVal val="visible"/>
                                      </p:to>
                                    </p:set>
                                    <p:anim calcmode="lin" valueType="num">
                                      <p:cBhvr>
                                        <p:cTn id="25" dur="500" fill="hold"/>
                                        <p:tgtEl>
                                          <p:spTgt spid="28"/>
                                        </p:tgtEl>
                                        <p:attrNameLst>
                                          <p:attrName>ppt_w</p:attrName>
                                        </p:attrNameLst>
                                      </p:cBhvr>
                                      <p:tavLst>
                                        <p:tav tm="0">
                                          <p:val>
                                            <p:fltVal val="0"/>
                                          </p:val>
                                        </p:tav>
                                        <p:tav tm="100000">
                                          <p:val>
                                            <p:strVal val="#ppt_w"/>
                                          </p:val>
                                        </p:tav>
                                      </p:tavLst>
                                    </p:anim>
                                    <p:anim calcmode="lin" valueType="num">
                                      <p:cBhvr>
                                        <p:cTn id="26" dur="500" fill="hold"/>
                                        <p:tgtEl>
                                          <p:spTgt spid="28"/>
                                        </p:tgtEl>
                                        <p:attrNameLst>
                                          <p:attrName>ppt_h</p:attrName>
                                        </p:attrNameLst>
                                      </p:cBhvr>
                                      <p:tavLst>
                                        <p:tav tm="0">
                                          <p:val>
                                            <p:fltVal val="0"/>
                                          </p:val>
                                        </p:tav>
                                        <p:tav tm="100000">
                                          <p:val>
                                            <p:strVal val="#ppt_h"/>
                                          </p:val>
                                        </p:tav>
                                      </p:tavLst>
                                    </p:anim>
                                    <p:animEffect transition="in" filter="fade">
                                      <p:cBhvr>
                                        <p:cTn id="27" dur="500"/>
                                        <p:tgtEl>
                                          <p:spTgt spid="28"/>
                                        </p:tgtEl>
                                      </p:cBhvr>
                                    </p:animEffect>
                                  </p:childTnLst>
                                </p:cTn>
                              </p:par>
                              <p:par>
                                <p:cTn id="28" presetID="53" presetClass="entr" presetSubtype="16" fill="hold" grpId="0" nodeType="withEffect">
                                  <p:stCondLst>
                                    <p:cond delay="500"/>
                                  </p:stCondLst>
                                  <p:childTnLst>
                                    <p:set>
                                      <p:cBhvr>
                                        <p:cTn id="29" dur="1" fill="hold">
                                          <p:stCondLst>
                                            <p:cond delay="0"/>
                                          </p:stCondLst>
                                        </p:cTn>
                                        <p:tgtEl>
                                          <p:spTgt spid="30"/>
                                        </p:tgtEl>
                                        <p:attrNameLst>
                                          <p:attrName>style.visibility</p:attrName>
                                        </p:attrNameLst>
                                      </p:cBhvr>
                                      <p:to>
                                        <p:strVal val="visible"/>
                                      </p:to>
                                    </p:set>
                                    <p:anim calcmode="lin" valueType="num">
                                      <p:cBhvr>
                                        <p:cTn id="30" dur="500" fill="hold"/>
                                        <p:tgtEl>
                                          <p:spTgt spid="30"/>
                                        </p:tgtEl>
                                        <p:attrNameLst>
                                          <p:attrName>ppt_w</p:attrName>
                                        </p:attrNameLst>
                                      </p:cBhvr>
                                      <p:tavLst>
                                        <p:tav tm="0">
                                          <p:val>
                                            <p:fltVal val="0"/>
                                          </p:val>
                                        </p:tav>
                                        <p:tav tm="100000">
                                          <p:val>
                                            <p:strVal val="#ppt_w"/>
                                          </p:val>
                                        </p:tav>
                                      </p:tavLst>
                                    </p:anim>
                                    <p:anim calcmode="lin" valueType="num">
                                      <p:cBhvr>
                                        <p:cTn id="31" dur="500" fill="hold"/>
                                        <p:tgtEl>
                                          <p:spTgt spid="30"/>
                                        </p:tgtEl>
                                        <p:attrNameLst>
                                          <p:attrName>ppt_h</p:attrName>
                                        </p:attrNameLst>
                                      </p:cBhvr>
                                      <p:tavLst>
                                        <p:tav tm="0">
                                          <p:val>
                                            <p:fltVal val="0"/>
                                          </p:val>
                                        </p:tav>
                                        <p:tav tm="100000">
                                          <p:val>
                                            <p:strVal val="#ppt_h"/>
                                          </p:val>
                                        </p:tav>
                                      </p:tavLst>
                                    </p:anim>
                                    <p:animEffect transition="in" filter="fade">
                                      <p:cBhvr>
                                        <p:cTn id="32" dur="500"/>
                                        <p:tgtEl>
                                          <p:spTgt spid="30"/>
                                        </p:tgtEl>
                                      </p:cBhvr>
                                    </p:animEffect>
                                  </p:childTnLst>
                                </p:cTn>
                              </p:par>
                              <p:par>
                                <p:cTn id="33" presetID="8" presetClass="emph" presetSubtype="0" fill="hold" grpId="1" nodeType="withEffect">
                                  <p:stCondLst>
                                    <p:cond delay="500"/>
                                  </p:stCondLst>
                                  <p:childTnLst>
                                    <p:animRot by="21600000">
                                      <p:cBhvr>
                                        <p:cTn id="34" dur="10000" fill="hold"/>
                                        <p:tgtEl>
                                          <p:spTgt spid="30"/>
                                        </p:tgtEl>
                                        <p:attrNameLst>
                                          <p:attrName>r</p:attrName>
                                        </p:attrNameLst>
                                      </p:cBhvr>
                                    </p:animRot>
                                  </p:childTnLst>
                                </p:cTn>
                              </p:par>
                              <p:par>
                                <p:cTn id="35" presetID="10" presetClass="entr" presetSubtype="0" fill="hold" grpId="0" nodeType="withEffect">
                                  <p:stCondLst>
                                    <p:cond delay="75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1000"/>
                                  </p:stCondLst>
                                  <p:childTnLst>
                                    <p:set>
                                      <p:cBhvr>
                                        <p:cTn id="39" dur="1" fill="hold">
                                          <p:stCondLst>
                                            <p:cond delay="0"/>
                                          </p:stCondLst>
                                        </p:cTn>
                                        <p:tgtEl>
                                          <p:spTgt spid="69"/>
                                        </p:tgtEl>
                                        <p:attrNameLst>
                                          <p:attrName>style.visibility</p:attrName>
                                        </p:attrNameLst>
                                      </p:cBhvr>
                                      <p:to>
                                        <p:strVal val="visible"/>
                                      </p:to>
                                    </p:set>
                                    <p:animEffect transition="in" filter="fade">
                                      <p:cBhvr>
                                        <p:cTn id="40" dur="500"/>
                                        <p:tgtEl>
                                          <p:spTgt spid="69"/>
                                        </p:tgtEl>
                                      </p:cBhvr>
                                    </p:animEffect>
                                  </p:childTnLst>
                                </p:cTn>
                              </p:par>
                              <p:par>
                                <p:cTn id="41" presetID="8" presetClass="emph" presetSubtype="0" fill="hold" grpId="1" nodeType="withEffect">
                                  <p:stCondLst>
                                    <p:cond delay="1000"/>
                                  </p:stCondLst>
                                  <p:childTnLst>
                                    <p:animRot by="-21600000">
                                      <p:cBhvr>
                                        <p:cTn id="42" dur="10000" fill="hold"/>
                                        <p:tgtEl>
                                          <p:spTgt spid="69"/>
                                        </p:tgtEl>
                                        <p:attrNameLst>
                                          <p:attrName>r</p:attrName>
                                        </p:attrNameLst>
                                      </p:cBhvr>
                                    </p:animRot>
                                  </p:childTnLst>
                                </p:cTn>
                              </p:par>
                              <p:par>
                                <p:cTn id="43" presetID="10" presetClass="entr" presetSubtype="0" fill="hold" grpId="0" nodeType="withEffect">
                                  <p:stCondLst>
                                    <p:cond delay="2000"/>
                                  </p:stCondLst>
                                  <p:childTnLst>
                                    <p:set>
                                      <p:cBhvr>
                                        <p:cTn id="44" dur="1" fill="hold">
                                          <p:stCondLst>
                                            <p:cond delay="0"/>
                                          </p:stCondLst>
                                        </p:cTn>
                                        <p:tgtEl>
                                          <p:spTgt spid="68"/>
                                        </p:tgtEl>
                                        <p:attrNameLst>
                                          <p:attrName>style.visibility</p:attrName>
                                        </p:attrNameLst>
                                      </p:cBhvr>
                                      <p:to>
                                        <p:strVal val="visible"/>
                                      </p:to>
                                    </p:set>
                                    <p:animEffect transition="in" filter="fade">
                                      <p:cBhvr>
                                        <p:cTn id="45" dur="500"/>
                                        <p:tgtEl>
                                          <p:spTgt spid="68"/>
                                        </p:tgtEl>
                                      </p:cBhvr>
                                    </p:animEffect>
                                  </p:childTnLst>
                                </p:cTn>
                              </p:par>
                              <p:par>
                                <p:cTn id="46" presetID="10" presetClass="entr" presetSubtype="0" fill="hold" nodeType="withEffect">
                                  <p:stCondLst>
                                    <p:cond delay="150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1000"/>
                                        <p:tgtEl>
                                          <p:spTgt spid="31"/>
                                        </p:tgtEl>
                                      </p:cBhvr>
                                    </p:animEffect>
                                  </p:childTnLst>
                                </p:cTn>
                              </p:par>
                              <p:par>
                                <p:cTn id="49" presetID="10" presetClass="entr" presetSubtype="0" fill="hold" nodeType="withEffect">
                                  <p:stCondLst>
                                    <p:cond delay="2250"/>
                                  </p:stCondLst>
                                  <p:childTnLst>
                                    <p:set>
                                      <p:cBhvr>
                                        <p:cTn id="50" dur="1" fill="hold">
                                          <p:stCondLst>
                                            <p:cond delay="0"/>
                                          </p:stCondLst>
                                        </p:cTn>
                                        <p:tgtEl>
                                          <p:spTgt spid="70"/>
                                        </p:tgtEl>
                                        <p:attrNameLst>
                                          <p:attrName>style.visibility</p:attrName>
                                        </p:attrNameLst>
                                      </p:cBhvr>
                                      <p:to>
                                        <p:strVal val="visible"/>
                                      </p:to>
                                    </p:set>
                                    <p:animEffect transition="in" filter="fade">
                                      <p:cBhvr>
                                        <p:cTn id="51" dur="500"/>
                                        <p:tgtEl>
                                          <p:spTgt spid="70"/>
                                        </p:tgtEl>
                                      </p:cBhvr>
                                    </p:animEffect>
                                  </p:childTnLst>
                                </p:cTn>
                              </p:par>
                              <p:par>
                                <p:cTn id="52" presetID="10" presetClass="entr" presetSubtype="0" fill="hold" nodeType="withEffect">
                                  <p:stCondLst>
                                    <p:cond delay="2250"/>
                                  </p:stCondLst>
                                  <p:childTnLst>
                                    <p:set>
                                      <p:cBhvr>
                                        <p:cTn id="53" dur="1" fill="hold">
                                          <p:stCondLst>
                                            <p:cond delay="0"/>
                                          </p:stCondLst>
                                        </p:cTn>
                                        <p:tgtEl>
                                          <p:spTgt spid="79"/>
                                        </p:tgtEl>
                                        <p:attrNameLst>
                                          <p:attrName>style.visibility</p:attrName>
                                        </p:attrNameLst>
                                      </p:cBhvr>
                                      <p:to>
                                        <p:strVal val="visible"/>
                                      </p:to>
                                    </p:set>
                                    <p:animEffect transition="in" filter="fade">
                                      <p:cBhvr>
                                        <p:cTn id="54" dur="500"/>
                                        <p:tgtEl>
                                          <p:spTgt spid="79"/>
                                        </p:tgtEl>
                                      </p:cBhvr>
                                    </p:animEffect>
                                  </p:childTnLst>
                                </p:cTn>
                              </p:par>
                              <p:par>
                                <p:cTn id="55" presetID="10" presetClass="entr" presetSubtype="0" fill="hold" nodeType="withEffect">
                                  <p:stCondLst>
                                    <p:cond delay="2500"/>
                                  </p:stCondLst>
                                  <p:childTnLst>
                                    <p:set>
                                      <p:cBhvr>
                                        <p:cTn id="56" dur="1" fill="hold">
                                          <p:stCondLst>
                                            <p:cond delay="0"/>
                                          </p:stCondLst>
                                        </p:cTn>
                                        <p:tgtEl>
                                          <p:spTgt spid="73"/>
                                        </p:tgtEl>
                                        <p:attrNameLst>
                                          <p:attrName>style.visibility</p:attrName>
                                        </p:attrNameLst>
                                      </p:cBhvr>
                                      <p:to>
                                        <p:strVal val="visible"/>
                                      </p:to>
                                    </p:set>
                                    <p:animEffect transition="in" filter="fade">
                                      <p:cBhvr>
                                        <p:cTn id="57" dur="500"/>
                                        <p:tgtEl>
                                          <p:spTgt spid="73"/>
                                        </p:tgtEl>
                                      </p:cBhvr>
                                    </p:animEffect>
                                  </p:childTnLst>
                                </p:cTn>
                              </p:par>
                              <p:par>
                                <p:cTn id="58" presetID="10" presetClass="entr" presetSubtype="0" fill="hold" nodeType="withEffect">
                                  <p:stCondLst>
                                    <p:cond delay="2500"/>
                                  </p:stCondLst>
                                  <p:childTnLst>
                                    <p:set>
                                      <p:cBhvr>
                                        <p:cTn id="59" dur="1" fill="hold">
                                          <p:stCondLst>
                                            <p:cond delay="0"/>
                                          </p:stCondLst>
                                        </p:cTn>
                                        <p:tgtEl>
                                          <p:spTgt spid="82"/>
                                        </p:tgtEl>
                                        <p:attrNameLst>
                                          <p:attrName>style.visibility</p:attrName>
                                        </p:attrNameLst>
                                      </p:cBhvr>
                                      <p:to>
                                        <p:strVal val="visible"/>
                                      </p:to>
                                    </p:set>
                                    <p:animEffect transition="in" filter="fade">
                                      <p:cBhvr>
                                        <p:cTn id="60" dur="500"/>
                                        <p:tgtEl>
                                          <p:spTgt spid="82"/>
                                        </p:tgtEl>
                                      </p:cBhvr>
                                    </p:animEffect>
                                  </p:childTnLst>
                                </p:cTn>
                              </p:par>
                              <p:par>
                                <p:cTn id="61" presetID="10" presetClass="entr" presetSubtype="0" fill="hold" nodeType="withEffect">
                                  <p:stCondLst>
                                    <p:cond delay="2750"/>
                                  </p:stCondLst>
                                  <p:childTnLst>
                                    <p:set>
                                      <p:cBhvr>
                                        <p:cTn id="62" dur="1" fill="hold">
                                          <p:stCondLst>
                                            <p:cond delay="0"/>
                                          </p:stCondLst>
                                        </p:cTn>
                                        <p:tgtEl>
                                          <p:spTgt spid="76"/>
                                        </p:tgtEl>
                                        <p:attrNameLst>
                                          <p:attrName>style.visibility</p:attrName>
                                        </p:attrNameLst>
                                      </p:cBhvr>
                                      <p:to>
                                        <p:strVal val="visible"/>
                                      </p:to>
                                    </p:set>
                                    <p:animEffect transition="in" filter="fade">
                                      <p:cBhvr>
                                        <p:cTn id="63" dur="500"/>
                                        <p:tgtEl>
                                          <p:spTgt spid="76"/>
                                        </p:tgtEl>
                                      </p:cBhvr>
                                    </p:animEffect>
                                  </p:childTnLst>
                                </p:cTn>
                              </p:par>
                              <p:par>
                                <p:cTn id="64" presetID="10" presetClass="entr" presetSubtype="0" fill="hold" nodeType="withEffect">
                                  <p:stCondLst>
                                    <p:cond delay="2750"/>
                                  </p:stCondLst>
                                  <p:childTnLst>
                                    <p:set>
                                      <p:cBhvr>
                                        <p:cTn id="65" dur="1" fill="hold">
                                          <p:stCondLst>
                                            <p:cond delay="0"/>
                                          </p:stCondLst>
                                        </p:cTn>
                                        <p:tgtEl>
                                          <p:spTgt spid="85"/>
                                        </p:tgtEl>
                                        <p:attrNameLst>
                                          <p:attrName>style.visibility</p:attrName>
                                        </p:attrNameLst>
                                      </p:cBhvr>
                                      <p:to>
                                        <p:strVal val="visible"/>
                                      </p:to>
                                    </p:set>
                                    <p:animEffect transition="in" filter="fade">
                                      <p:cBhvr>
                                        <p:cTn id="66" dur="500"/>
                                        <p:tgtEl>
                                          <p:spTgt spid="85"/>
                                        </p:tgtEl>
                                      </p:cBhvr>
                                    </p:animEffect>
                                  </p:childTnLst>
                                </p:cTn>
                              </p:par>
                              <p:par>
                                <p:cTn id="67" presetID="10" presetClass="entr" presetSubtype="0" fill="hold" nodeType="withEffect">
                                  <p:stCondLst>
                                    <p:cond delay="2900"/>
                                  </p:stCondLst>
                                  <p:childTnLst>
                                    <p:set>
                                      <p:cBhvr>
                                        <p:cTn id="68" dur="1" fill="hold">
                                          <p:stCondLst>
                                            <p:cond delay="0"/>
                                          </p:stCondLst>
                                        </p:cTn>
                                        <p:tgtEl>
                                          <p:spTgt spid="88"/>
                                        </p:tgtEl>
                                        <p:attrNameLst>
                                          <p:attrName>style.visibility</p:attrName>
                                        </p:attrNameLst>
                                      </p:cBhvr>
                                      <p:to>
                                        <p:strVal val="visible"/>
                                      </p:to>
                                    </p:set>
                                    <p:animEffect transition="in" filter="fade">
                                      <p:cBhvr>
                                        <p:cTn id="69" dur="500"/>
                                        <p:tgtEl>
                                          <p:spTgt spid="88"/>
                                        </p:tgtEl>
                                      </p:cBhvr>
                                    </p:animEffect>
                                  </p:childTnLst>
                                </p:cTn>
                              </p:par>
                              <p:par>
                                <p:cTn id="70" presetID="10" presetClass="entr" presetSubtype="0" fill="hold" nodeType="withEffect">
                                  <p:stCondLst>
                                    <p:cond delay="3100"/>
                                  </p:stCondLst>
                                  <p:childTnLst>
                                    <p:set>
                                      <p:cBhvr>
                                        <p:cTn id="71" dur="1" fill="hold">
                                          <p:stCondLst>
                                            <p:cond delay="0"/>
                                          </p:stCondLst>
                                        </p:cTn>
                                        <p:tgtEl>
                                          <p:spTgt spid="104"/>
                                        </p:tgtEl>
                                        <p:attrNameLst>
                                          <p:attrName>style.visibility</p:attrName>
                                        </p:attrNameLst>
                                      </p:cBhvr>
                                      <p:to>
                                        <p:strVal val="visible"/>
                                      </p:to>
                                    </p:set>
                                    <p:animEffect transition="in" filter="fade">
                                      <p:cBhvr>
                                        <p:cTn id="72" dur="500"/>
                                        <p:tgtEl>
                                          <p:spTgt spid="104"/>
                                        </p:tgtEl>
                                      </p:cBhvr>
                                    </p:animEffect>
                                  </p:childTnLst>
                                </p:cTn>
                              </p:par>
                              <p:par>
                                <p:cTn id="73" presetID="10" presetClass="entr" presetSubtype="0" fill="hold" nodeType="withEffect">
                                  <p:stCondLst>
                                    <p:cond delay="3300"/>
                                  </p:stCondLst>
                                  <p:childTnLst>
                                    <p:set>
                                      <p:cBhvr>
                                        <p:cTn id="74" dur="1" fill="hold">
                                          <p:stCondLst>
                                            <p:cond delay="0"/>
                                          </p:stCondLst>
                                        </p:cTn>
                                        <p:tgtEl>
                                          <p:spTgt spid="91"/>
                                        </p:tgtEl>
                                        <p:attrNameLst>
                                          <p:attrName>style.visibility</p:attrName>
                                        </p:attrNameLst>
                                      </p:cBhvr>
                                      <p:to>
                                        <p:strVal val="visible"/>
                                      </p:to>
                                    </p:set>
                                    <p:animEffect transition="in" filter="fade">
                                      <p:cBhvr>
                                        <p:cTn id="75" dur="500"/>
                                        <p:tgtEl>
                                          <p:spTgt spid="91"/>
                                        </p:tgtEl>
                                      </p:cBhvr>
                                    </p:animEffect>
                                  </p:childTnLst>
                                </p:cTn>
                              </p:par>
                              <p:par>
                                <p:cTn id="76" presetID="10" presetClass="entr" presetSubtype="0" fill="hold" nodeType="withEffect">
                                  <p:stCondLst>
                                    <p:cond delay="3500"/>
                                  </p:stCondLst>
                                  <p:childTnLst>
                                    <p:set>
                                      <p:cBhvr>
                                        <p:cTn id="77" dur="1" fill="hold">
                                          <p:stCondLst>
                                            <p:cond delay="0"/>
                                          </p:stCondLst>
                                        </p:cTn>
                                        <p:tgtEl>
                                          <p:spTgt spid="110"/>
                                        </p:tgtEl>
                                        <p:attrNameLst>
                                          <p:attrName>style.visibility</p:attrName>
                                        </p:attrNameLst>
                                      </p:cBhvr>
                                      <p:to>
                                        <p:strVal val="visible"/>
                                      </p:to>
                                    </p:set>
                                    <p:animEffect transition="in" filter="fade">
                                      <p:cBhvr>
                                        <p:cTn id="78" dur="500"/>
                                        <p:tgtEl>
                                          <p:spTgt spid="110"/>
                                        </p:tgtEl>
                                      </p:cBhvr>
                                    </p:animEffect>
                                  </p:childTnLst>
                                </p:cTn>
                              </p:par>
                              <p:par>
                                <p:cTn id="79" presetID="10" presetClass="entr" presetSubtype="0" fill="hold" nodeType="withEffect">
                                  <p:stCondLst>
                                    <p:cond delay="3600"/>
                                  </p:stCondLst>
                                  <p:childTnLst>
                                    <p:set>
                                      <p:cBhvr>
                                        <p:cTn id="80" dur="1" fill="hold">
                                          <p:stCondLst>
                                            <p:cond delay="0"/>
                                          </p:stCondLst>
                                        </p:cTn>
                                        <p:tgtEl>
                                          <p:spTgt spid="101"/>
                                        </p:tgtEl>
                                        <p:attrNameLst>
                                          <p:attrName>style.visibility</p:attrName>
                                        </p:attrNameLst>
                                      </p:cBhvr>
                                      <p:to>
                                        <p:strVal val="visible"/>
                                      </p:to>
                                    </p:set>
                                    <p:animEffect transition="in" filter="fade">
                                      <p:cBhvr>
                                        <p:cTn id="81" dur="500"/>
                                        <p:tgtEl>
                                          <p:spTgt spid="101"/>
                                        </p:tgtEl>
                                      </p:cBhvr>
                                    </p:animEffect>
                                  </p:childTnLst>
                                </p:cTn>
                              </p:par>
                              <p:par>
                                <p:cTn id="82" presetID="10" presetClass="entr" presetSubtype="0" fill="hold" nodeType="withEffect">
                                  <p:stCondLst>
                                    <p:cond delay="3800"/>
                                  </p:stCondLst>
                                  <p:childTnLst>
                                    <p:set>
                                      <p:cBhvr>
                                        <p:cTn id="83" dur="1" fill="hold">
                                          <p:stCondLst>
                                            <p:cond delay="0"/>
                                          </p:stCondLst>
                                        </p:cTn>
                                        <p:tgtEl>
                                          <p:spTgt spid="107"/>
                                        </p:tgtEl>
                                        <p:attrNameLst>
                                          <p:attrName>style.visibility</p:attrName>
                                        </p:attrNameLst>
                                      </p:cBhvr>
                                      <p:to>
                                        <p:strVal val="visible"/>
                                      </p:to>
                                    </p:set>
                                    <p:animEffect transition="in" filter="fade">
                                      <p:cBhvr>
                                        <p:cTn id="84" dur="500"/>
                                        <p:tgtEl>
                                          <p:spTgt spid="107"/>
                                        </p:tgtEl>
                                      </p:cBhvr>
                                    </p:animEffect>
                                  </p:childTnLst>
                                </p:cTn>
                              </p:par>
                              <p:par>
                                <p:cTn id="85" presetID="10" presetClass="entr" presetSubtype="0" fill="hold" nodeType="withEffect">
                                  <p:stCondLst>
                                    <p:cond delay="4200"/>
                                  </p:stCondLst>
                                  <p:childTnLst>
                                    <p:set>
                                      <p:cBhvr>
                                        <p:cTn id="86" dur="1" fill="hold">
                                          <p:stCondLst>
                                            <p:cond delay="0"/>
                                          </p:stCondLst>
                                        </p:cTn>
                                        <p:tgtEl>
                                          <p:spTgt spid="128"/>
                                        </p:tgtEl>
                                        <p:attrNameLst>
                                          <p:attrName>style.visibility</p:attrName>
                                        </p:attrNameLst>
                                      </p:cBhvr>
                                      <p:to>
                                        <p:strVal val="visible"/>
                                      </p:to>
                                    </p:set>
                                    <p:animEffect transition="in" filter="fade">
                                      <p:cBhvr>
                                        <p:cTn id="87" dur="500"/>
                                        <p:tgtEl>
                                          <p:spTgt spid="128"/>
                                        </p:tgtEl>
                                      </p:cBhvr>
                                    </p:animEffect>
                                  </p:childTnLst>
                                </p:cTn>
                              </p:par>
                              <p:par>
                                <p:cTn id="88" presetID="10" presetClass="entr" presetSubtype="0" fill="hold" nodeType="withEffect">
                                  <p:stCondLst>
                                    <p:cond delay="4400"/>
                                  </p:stCondLst>
                                  <p:childTnLst>
                                    <p:set>
                                      <p:cBhvr>
                                        <p:cTn id="89" dur="1" fill="hold">
                                          <p:stCondLst>
                                            <p:cond delay="0"/>
                                          </p:stCondLst>
                                        </p:cTn>
                                        <p:tgtEl>
                                          <p:spTgt spid="113"/>
                                        </p:tgtEl>
                                        <p:attrNameLst>
                                          <p:attrName>style.visibility</p:attrName>
                                        </p:attrNameLst>
                                      </p:cBhvr>
                                      <p:to>
                                        <p:strVal val="visible"/>
                                      </p:to>
                                    </p:set>
                                    <p:animEffect transition="in" filter="fade">
                                      <p:cBhvr>
                                        <p:cTn id="90" dur="500"/>
                                        <p:tgtEl>
                                          <p:spTgt spid="113"/>
                                        </p:tgtEl>
                                      </p:cBhvr>
                                    </p:animEffect>
                                  </p:childTnLst>
                                </p:cTn>
                              </p:par>
                              <p:par>
                                <p:cTn id="91" presetID="10" presetClass="entr" presetSubtype="0" fill="hold" nodeType="withEffect">
                                  <p:stCondLst>
                                    <p:cond delay="4700"/>
                                  </p:stCondLst>
                                  <p:childTnLst>
                                    <p:set>
                                      <p:cBhvr>
                                        <p:cTn id="92" dur="1" fill="hold">
                                          <p:stCondLst>
                                            <p:cond delay="0"/>
                                          </p:stCondLst>
                                        </p:cTn>
                                        <p:tgtEl>
                                          <p:spTgt spid="125"/>
                                        </p:tgtEl>
                                        <p:attrNameLst>
                                          <p:attrName>style.visibility</p:attrName>
                                        </p:attrNameLst>
                                      </p:cBhvr>
                                      <p:to>
                                        <p:strVal val="visible"/>
                                      </p:to>
                                    </p:set>
                                    <p:animEffect transition="in" filter="fade">
                                      <p:cBhvr>
                                        <p:cTn id="93" dur="500"/>
                                        <p:tgtEl>
                                          <p:spTgt spid="125"/>
                                        </p:tgtEl>
                                      </p:cBhvr>
                                    </p:animEffect>
                                  </p:childTnLst>
                                </p:cTn>
                              </p:par>
                              <p:par>
                                <p:cTn id="94" presetID="10" presetClass="entr" presetSubtype="0" fill="hold" nodeType="withEffect">
                                  <p:stCondLst>
                                    <p:cond delay="5000"/>
                                  </p:stCondLst>
                                  <p:childTnLst>
                                    <p:set>
                                      <p:cBhvr>
                                        <p:cTn id="95" dur="1" fill="hold">
                                          <p:stCondLst>
                                            <p:cond delay="0"/>
                                          </p:stCondLst>
                                        </p:cTn>
                                        <p:tgtEl>
                                          <p:spTgt spid="119"/>
                                        </p:tgtEl>
                                        <p:attrNameLst>
                                          <p:attrName>style.visibility</p:attrName>
                                        </p:attrNameLst>
                                      </p:cBhvr>
                                      <p:to>
                                        <p:strVal val="visible"/>
                                      </p:to>
                                    </p:set>
                                    <p:animEffect transition="in" filter="fade">
                                      <p:cBhvr>
                                        <p:cTn id="96" dur="500"/>
                                        <p:tgtEl>
                                          <p:spTgt spid="119"/>
                                        </p:tgtEl>
                                      </p:cBhvr>
                                    </p:animEffect>
                                  </p:childTnLst>
                                </p:cTn>
                              </p:par>
                              <p:par>
                                <p:cTn id="97" presetID="10" presetClass="entr" presetSubtype="0" fill="hold" nodeType="withEffect">
                                  <p:stCondLst>
                                    <p:cond delay="5200"/>
                                  </p:stCondLst>
                                  <p:childTnLst>
                                    <p:set>
                                      <p:cBhvr>
                                        <p:cTn id="98" dur="1" fill="hold">
                                          <p:stCondLst>
                                            <p:cond delay="0"/>
                                          </p:stCondLst>
                                        </p:cTn>
                                        <p:tgtEl>
                                          <p:spTgt spid="122"/>
                                        </p:tgtEl>
                                        <p:attrNameLst>
                                          <p:attrName>style.visibility</p:attrName>
                                        </p:attrNameLst>
                                      </p:cBhvr>
                                      <p:to>
                                        <p:strVal val="visible"/>
                                      </p:to>
                                    </p:set>
                                    <p:animEffect transition="in" filter="fade">
                                      <p:cBhvr>
                                        <p:cTn id="99" dur="500"/>
                                        <p:tgtEl>
                                          <p:spTgt spid="122"/>
                                        </p:tgtEl>
                                      </p:cBhvr>
                                    </p:animEffect>
                                  </p:childTnLst>
                                </p:cTn>
                              </p:par>
                              <p:par>
                                <p:cTn id="100" presetID="10" presetClass="entr" presetSubtype="0" fill="hold" nodeType="withEffect">
                                  <p:stCondLst>
                                    <p:cond delay="5500"/>
                                  </p:stCondLst>
                                  <p:childTnLst>
                                    <p:set>
                                      <p:cBhvr>
                                        <p:cTn id="101" dur="1" fill="hold">
                                          <p:stCondLst>
                                            <p:cond delay="0"/>
                                          </p:stCondLst>
                                        </p:cTn>
                                        <p:tgtEl>
                                          <p:spTgt spid="116"/>
                                        </p:tgtEl>
                                        <p:attrNameLst>
                                          <p:attrName>style.visibility</p:attrName>
                                        </p:attrNameLst>
                                      </p:cBhvr>
                                      <p:to>
                                        <p:strVal val="visible"/>
                                      </p:to>
                                    </p:set>
                                    <p:animEffect transition="in" filter="fade">
                                      <p:cBhvr>
                                        <p:cTn id="102" dur="500"/>
                                        <p:tgtEl>
                                          <p:spTgt spid="116"/>
                                        </p:tgtEl>
                                      </p:cBhvr>
                                    </p:animEffect>
                                  </p:childTnLst>
                                </p:cTn>
                              </p:par>
                              <p:par>
                                <p:cTn id="103" presetID="10" presetClass="exit" presetSubtype="0" fill="hold" grpId="1" nodeType="withEffect">
                                  <p:stCondLst>
                                    <p:cond delay="8000"/>
                                  </p:stCondLst>
                                  <p:childTnLst>
                                    <p:animEffect transition="out" filter="fade">
                                      <p:cBhvr>
                                        <p:cTn id="104" dur="500"/>
                                        <p:tgtEl>
                                          <p:spTgt spid="29"/>
                                        </p:tgtEl>
                                      </p:cBhvr>
                                    </p:animEffect>
                                    <p:set>
                                      <p:cBhvr>
                                        <p:cTn id="105" dur="1" fill="hold">
                                          <p:stCondLst>
                                            <p:cond delay="499"/>
                                          </p:stCondLst>
                                        </p:cTn>
                                        <p:tgtEl>
                                          <p:spTgt spid="29"/>
                                        </p:tgtEl>
                                        <p:attrNameLst>
                                          <p:attrName>style.visibility</p:attrName>
                                        </p:attrNameLst>
                                      </p:cBhvr>
                                      <p:to>
                                        <p:strVal val="hidden"/>
                                      </p:to>
                                    </p:set>
                                  </p:childTnLst>
                                </p:cTn>
                              </p:par>
                              <p:par>
                                <p:cTn id="106" presetID="10" presetClass="exit" presetSubtype="0" fill="hold" nodeType="withEffect">
                                  <p:stCondLst>
                                    <p:cond delay="8000"/>
                                  </p:stCondLst>
                                  <p:childTnLst>
                                    <p:animEffect transition="out" filter="fade">
                                      <p:cBhvr>
                                        <p:cTn id="107" dur="500"/>
                                        <p:tgtEl>
                                          <p:spTgt spid="132"/>
                                        </p:tgtEl>
                                      </p:cBhvr>
                                    </p:animEffect>
                                    <p:set>
                                      <p:cBhvr>
                                        <p:cTn id="108" dur="1" fill="hold">
                                          <p:stCondLst>
                                            <p:cond delay="499"/>
                                          </p:stCondLst>
                                        </p:cTn>
                                        <p:tgtEl>
                                          <p:spTgt spid="132"/>
                                        </p:tgtEl>
                                        <p:attrNameLst>
                                          <p:attrName>style.visibility</p:attrName>
                                        </p:attrNameLst>
                                      </p:cBhvr>
                                      <p:to>
                                        <p:strVal val="hidden"/>
                                      </p:to>
                                    </p:set>
                                  </p:childTnLst>
                                </p:cTn>
                              </p:par>
                              <p:par>
                                <p:cTn id="109" presetID="10" presetClass="exit" presetSubtype="0" fill="hold" nodeType="withEffect">
                                  <p:stCondLst>
                                    <p:cond delay="8000"/>
                                  </p:stCondLst>
                                  <p:childTnLst>
                                    <p:animEffect transition="out" filter="fade">
                                      <p:cBhvr>
                                        <p:cTn id="110" dur="500"/>
                                        <p:tgtEl>
                                          <p:spTgt spid="24"/>
                                        </p:tgtEl>
                                      </p:cBhvr>
                                    </p:animEffect>
                                    <p:set>
                                      <p:cBhvr>
                                        <p:cTn id="111" dur="1" fill="hold">
                                          <p:stCondLst>
                                            <p:cond delay="499"/>
                                          </p:stCondLst>
                                        </p:cTn>
                                        <p:tgtEl>
                                          <p:spTgt spid="24"/>
                                        </p:tgtEl>
                                        <p:attrNameLst>
                                          <p:attrName>style.visibility</p:attrName>
                                        </p:attrNameLst>
                                      </p:cBhvr>
                                      <p:to>
                                        <p:strVal val="hidden"/>
                                      </p:to>
                                    </p:set>
                                  </p:childTnLst>
                                </p:cTn>
                              </p:par>
                              <p:par>
                                <p:cTn id="112" presetID="10" presetClass="exit" presetSubtype="0" fill="hold" grpId="1" nodeType="withEffect">
                                  <p:stCondLst>
                                    <p:cond delay="8000"/>
                                  </p:stCondLst>
                                  <p:childTnLst>
                                    <p:animEffect transition="out" filter="fade">
                                      <p:cBhvr>
                                        <p:cTn id="113" dur="500"/>
                                        <p:tgtEl>
                                          <p:spTgt spid="28"/>
                                        </p:tgtEl>
                                      </p:cBhvr>
                                    </p:animEffect>
                                    <p:set>
                                      <p:cBhvr>
                                        <p:cTn id="114" dur="1" fill="hold">
                                          <p:stCondLst>
                                            <p:cond delay="499"/>
                                          </p:stCondLst>
                                        </p:cTn>
                                        <p:tgtEl>
                                          <p:spTgt spid="28"/>
                                        </p:tgtEl>
                                        <p:attrNameLst>
                                          <p:attrName>style.visibility</p:attrName>
                                        </p:attrNameLst>
                                      </p:cBhvr>
                                      <p:to>
                                        <p:strVal val="hidden"/>
                                      </p:to>
                                    </p:set>
                                  </p:childTnLst>
                                </p:cTn>
                              </p:par>
                              <p:par>
                                <p:cTn id="115" presetID="10" presetClass="exit" presetSubtype="0" fill="hold" grpId="2" nodeType="withEffect">
                                  <p:stCondLst>
                                    <p:cond delay="8000"/>
                                  </p:stCondLst>
                                  <p:childTnLst>
                                    <p:animEffect transition="out" filter="fade">
                                      <p:cBhvr>
                                        <p:cTn id="116" dur="500"/>
                                        <p:tgtEl>
                                          <p:spTgt spid="30"/>
                                        </p:tgtEl>
                                      </p:cBhvr>
                                    </p:animEffect>
                                    <p:set>
                                      <p:cBhvr>
                                        <p:cTn id="117" dur="1" fill="hold">
                                          <p:stCondLst>
                                            <p:cond delay="499"/>
                                          </p:stCondLst>
                                        </p:cTn>
                                        <p:tgtEl>
                                          <p:spTgt spid="30"/>
                                        </p:tgtEl>
                                        <p:attrNameLst>
                                          <p:attrName>style.visibility</p:attrName>
                                        </p:attrNameLst>
                                      </p:cBhvr>
                                      <p:to>
                                        <p:strVal val="hidden"/>
                                      </p:to>
                                    </p:set>
                                  </p:childTnLst>
                                </p:cTn>
                              </p:par>
                              <p:par>
                                <p:cTn id="118" presetID="10" presetClass="exit" presetSubtype="0" fill="hold" grpId="1" nodeType="withEffect">
                                  <p:stCondLst>
                                    <p:cond delay="8000"/>
                                  </p:stCondLst>
                                  <p:childTnLst>
                                    <p:animEffect transition="out" filter="fade">
                                      <p:cBhvr>
                                        <p:cTn id="119" dur="500"/>
                                        <p:tgtEl>
                                          <p:spTgt spid="23"/>
                                        </p:tgtEl>
                                      </p:cBhvr>
                                    </p:animEffect>
                                    <p:set>
                                      <p:cBhvr>
                                        <p:cTn id="120" dur="1" fill="hold">
                                          <p:stCondLst>
                                            <p:cond delay="499"/>
                                          </p:stCondLst>
                                        </p:cTn>
                                        <p:tgtEl>
                                          <p:spTgt spid="23"/>
                                        </p:tgtEl>
                                        <p:attrNameLst>
                                          <p:attrName>style.visibility</p:attrName>
                                        </p:attrNameLst>
                                      </p:cBhvr>
                                      <p:to>
                                        <p:strVal val="hidden"/>
                                      </p:to>
                                    </p:set>
                                  </p:childTnLst>
                                </p:cTn>
                              </p:par>
                              <p:par>
                                <p:cTn id="121" presetID="10" presetClass="exit" presetSubtype="0" fill="hold" grpId="2" nodeType="withEffect">
                                  <p:stCondLst>
                                    <p:cond delay="8000"/>
                                  </p:stCondLst>
                                  <p:childTnLst>
                                    <p:animEffect transition="out" filter="fade">
                                      <p:cBhvr>
                                        <p:cTn id="122" dur="500"/>
                                        <p:tgtEl>
                                          <p:spTgt spid="69"/>
                                        </p:tgtEl>
                                      </p:cBhvr>
                                    </p:animEffect>
                                    <p:set>
                                      <p:cBhvr>
                                        <p:cTn id="123" dur="1" fill="hold">
                                          <p:stCondLst>
                                            <p:cond delay="499"/>
                                          </p:stCondLst>
                                        </p:cTn>
                                        <p:tgtEl>
                                          <p:spTgt spid="69"/>
                                        </p:tgtEl>
                                        <p:attrNameLst>
                                          <p:attrName>style.visibility</p:attrName>
                                        </p:attrNameLst>
                                      </p:cBhvr>
                                      <p:to>
                                        <p:strVal val="hidden"/>
                                      </p:to>
                                    </p:set>
                                  </p:childTnLst>
                                </p:cTn>
                              </p:par>
                              <p:par>
                                <p:cTn id="124" presetID="10" presetClass="exit" presetSubtype="0" fill="hold" grpId="1" nodeType="withEffect">
                                  <p:stCondLst>
                                    <p:cond delay="8000"/>
                                  </p:stCondLst>
                                  <p:childTnLst>
                                    <p:animEffect transition="out" filter="fade">
                                      <p:cBhvr>
                                        <p:cTn id="125" dur="500"/>
                                        <p:tgtEl>
                                          <p:spTgt spid="68"/>
                                        </p:tgtEl>
                                      </p:cBhvr>
                                    </p:animEffect>
                                    <p:set>
                                      <p:cBhvr>
                                        <p:cTn id="126" dur="1" fill="hold">
                                          <p:stCondLst>
                                            <p:cond delay="499"/>
                                          </p:stCondLst>
                                        </p:cTn>
                                        <p:tgtEl>
                                          <p:spTgt spid="68"/>
                                        </p:tgtEl>
                                        <p:attrNameLst>
                                          <p:attrName>style.visibility</p:attrName>
                                        </p:attrNameLst>
                                      </p:cBhvr>
                                      <p:to>
                                        <p:strVal val="hidden"/>
                                      </p:to>
                                    </p:set>
                                  </p:childTnLst>
                                </p:cTn>
                              </p:par>
                              <p:par>
                                <p:cTn id="127" presetID="10" presetClass="exit" presetSubtype="0" fill="hold" nodeType="withEffect">
                                  <p:stCondLst>
                                    <p:cond delay="8000"/>
                                  </p:stCondLst>
                                  <p:childTnLst>
                                    <p:animEffect transition="out" filter="fade">
                                      <p:cBhvr>
                                        <p:cTn id="128" dur="500"/>
                                        <p:tgtEl>
                                          <p:spTgt spid="31"/>
                                        </p:tgtEl>
                                      </p:cBhvr>
                                    </p:animEffect>
                                    <p:set>
                                      <p:cBhvr>
                                        <p:cTn id="129" dur="1" fill="hold">
                                          <p:stCondLst>
                                            <p:cond delay="499"/>
                                          </p:stCondLst>
                                        </p:cTn>
                                        <p:tgtEl>
                                          <p:spTgt spid="31"/>
                                        </p:tgtEl>
                                        <p:attrNameLst>
                                          <p:attrName>style.visibility</p:attrName>
                                        </p:attrNameLst>
                                      </p:cBhvr>
                                      <p:to>
                                        <p:strVal val="hidden"/>
                                      </p:to>
                                    </p:set>
                                  </p:childTnLst>
                                </p:cTn>
                              </p:par>
                              <p:par>
                                <p:cTn id="130" presetID="10" presetClass="exit" presetSubtype="0" fill="hold" nodeType="withEffect">
                                  <p:stCondLst>
                                    <p:cond delay="8000"/>
                                  </p:stCondLst>
                                  <p:childTnLst>
                                    <p:animEffect transition="out" filter="fade">
                                      <p:cBhvr>
                                        <p:cTn id="131" dur="500"/>
                                        <p:tgtEl>
                                          <p:spTgt spid="70"/>
                                        </p:tgtEl>
                                      </p:cBhvr>
                                    </p:animEffect>
                                    <p:set>
                                      <p:cBhvr>
                                        <p:cTn id="132" dur="1" fill="hold">
                                          <p:stCondLst>
                                            <p:cond delay="499"/>
                                          </p:stCondLst>
                                        </p:cTn>
                                        <p:tgtEl>
                                          <p:spTgt spid="70"/>
                                        </p:tgtEl>
                                        <p:attrNameLst>
                                          <p:attrName>style.visibility</p:attrName>
                                        </p:attrNameLst>
                                      </p:cBhvr>
                                      <p:to>
                                        <p:strVal val="hidden"/>
                                      </p:to>
                                    </p:set>
                                  </p:childTnLst>
                                </p:cTn>
                              </p:par>
                              <p:par>
                                <p:cTn id="133" presetID="10" presetClass="exit" presetSubtype="0" fill="hold" nodeType="withEffect">
                                  <p:stCondLst>
                                    <p:cond delay="8000"/>
                                  </p:stCondLst>
                                  <p:childTnLst>
                                    <p:animEffect transition="out" filter="fade">
                                      <p:cBhvr>
                                        <p:cTn id="134" dur="500"/>
                                        <p:tgtEl>
                                          <p:spTgt spid="79"/>
                                        </p:tgtEl>
                                      </p:cBhvr>
                                    </p:animEffect>
                                    <p:set>
                                      <p:cBhvr>
                                        <p:cTn id="135" dur="1" fill="hold">
                                          <p:stCondLst>
                                            <p:cond delay="499"/>
                                          </p:stCondLst>
                                        </p:cTn>
                                        <p:tgtEl>
                                          <p:spTgt spid="79"/>
                                        </p:tgtEl>
                                        <p:attrNameLst>
                                          <p:attrName>style.visibility</p:attrName>
                                        </p:attrNameLst>
                                      </p:cBhvr>
                                      <p:to>
                                        <p:strVal val="hidden"/>
                                      </p:to>
                                    </p:set>
                                  </p:childTnLst>
                                </p:cTn>
                              </p:par>
                              <p:par>
                                <p:cTn id="136" presetID="10" presetClass="exit" presetSubtype="0" fill="hold" nodeType="withEffect">
                                  <p:stCondLst>
                                    <p:cond delay="8000"/>
                                  </p:stCondLst>
                                  <p:childTnLst>
                                    <p:animEffect transition="out" filter="fade">
                                      <p:cBhvr>
                                        <p:cTn id="137" dur="500"/>
                                        <p:tgtEl>
                                          <p:spTgt spid="73"/>
                                        </p:tgtEl>
                                      </p:cBhvr>
                                    </p:animEffect>
                                    <p:set>
                                      <p:cBhvr>
                                        <p:cTn id="138" dur="1" fill="hold">
                                          <p:stCondLst>
                                            <p:cond delay="499"/>
                                          </p:stCondLst>
                                        </p:cTn>
                                        <p:tgtEl>
                                          <p:spTgt spid="73"/>
                                        </p:tgtEl>
                                        <p:attrNameLst>
                                          <p:attrName>style.visibility</p:attrName>
                                        </p:attrNameLst>
                                      </p:cBhvr>
                                      <p:to>
                                        <p:strVal val="hidden"/>
                                      </p:to>
                                    </p:set>
                                  </p:childTnLst>
                                </p:cTn>
                              </p:par>
                              <p:par>
                                <p:cTn id="139" presetID="10" presetClass="exit" presetSubtype="0" fill="hold" nodeType="withEffect">
                                  <p:stCondLst>
                                    <p:cond delay="8000"/>
                                  </p:stCondLst>
                                  <p:childTnLst>
                                    <p:animEffect transition="out" filter="fade">
                                      <p:cBhvr>
                                        <p:cTn id="140" dur="500"/>
                                        <p:tgtEl>
                                          <p:spTgt spid="82"/>
                                        </p:tgtEl>
                                      </p:cBhvr>
                                    </p:animEffect>
                                    <p:set>
                                      <p:cBhvr>
                                        <p:cTn id="141" dur="1" fill="hold">
                                          <p:stCondLst>
                                            <p:cond delay="499"/>
                                          </p:stCondLst>
                                        </p:cTn>
                                        <p:tgtEl>
                                          <p:spTgt spid="82"/>
                                        </p:tgtEl>
                                        <p:attrNameLst>
                                          <p:attrName>style.visibility</p:attrName>
                                        </p:attrNameLst>
                                      </p:cBhvr>
                                      <p:to>
                                        <p:strVal val="hidden"/>
                                      </p:to>
                                    </p:set>
                                  </p:childTnLst>
                                </p:cTn>
                              </p:par>
                              <p:par>
                                <p:cTn id="142" presetID="10" presetClass="exit" presetSubtype="0" fill="hold" nodeType="withEffect">
                                  <p:stCondLst>
                                    <p:cond delay="8000"/>
                                  </p:stCondLst>
                                  <p:childTnLst>
                                    <p:animEffect transition="out" filter="fade">
                                      <p:cBhvr>
                                        <p:cTn id="143" dur="500"/>
                                        <p:tgtEl>
                                          <p:spTgt spid="76"/>
                                        </p:tgtEl>
                                      </p:cBhvr>
                                    </p:animEffect>
                                    <p:set>
                                      <p:cBhvr>
                                        <p:cTn id="144" dur="1" fill="hold">
                                          <p:stCondLst>
                                            <p:cond delay="499"/>
                                          </p:stCondLst>
                                        </p:cTn>
                                        <p:tgtEl>
                                          <p:spTgt spid="76"/>
                                        </p:tgtEl>
                                        <p:attrNameLst>
                                          <p:attrName>style.visibility</p:attrName>
                                        </p:attrNameLst>
                                      </p:cBhvr>
                                      <p:to>
                                        <p:strVal val="hidden"/>
                                      </p:to>
                                    </p:set>
                                  </p:childTnLst>
                                </p:cTn>
                              </p:par>
                              <p:par>
                                <p:cTn id="145" presetID="10" presetClass="exit" presetSubtype="0" fill="hold" nodeType="withEffect">
                                  <p:stCondLst>
                                    <p:cond delay="8000"/>
                                  </p:stCondLst>
                                  <p:childTnLst>
                                    <p:animEffect transition="out" filter="fade">
                                      <p:cBhvr>
                                        <p:cTn id="146" dur="500"/>
                                        <p:tgtEl>
                                          <p:spTgt spid="85"/>
                                        </p:tgtEl>
                                      </p:cBhvr>
                                    </p:animEffect>
                                    <p:set>
                                      <p:cBhvr>
                                        <p:cTn id="147" dur="1" fill="hold">
                                          <p:stCondLst>
                                            <p:cond delay="499"/>
                                          </p:stCondLst>
                                        </p:cTn>
                                        <p:tgtEl>
                                          <p:spTgt spid="85"/>
                                        </p:tgtEl>
                                        <p:attrNameLst>
                                          <p:attrName>style.visibility</p:attrName>
                                        </p:attrNameLst>
                                      </p:cBhvr>
                                      <p:to>
                                        <p:strVal val="hidden"/>
                                      </p:to>
                                    </p:set>
                                  </p:childTnLst>
                                </p:cTn>
                              </p:par>
                              <p:par>
                                <p:cTn id="148" presetID="10" presetClass="exit" presetSubtype="0" fill="hold" nodeType="withEffect">
                                  <p:stCondLst>
                                    <p:cond delay="8000"/>
                                  </p:stCondLst>
                                  <p:childTnLst>
                                    <p:animEffect transition="out" filter="fade">
                                      <p:cBhvr>
                                        <p:cTn id="149" dur="500"/>
                                        <p:tgtEl>
                                          <p:spTgt spid="88"/>
                                        </p:tgtEl>
                                      </p:cBhvr>
                                    </p:animEffect>
                                    <p:set>
                                      <p:cBhvr>
                                        <p:cTn id="150" dur="1" fill="hold">
                                          <p:stCondLst>
                                            <p:cond delay="499"/>
                                          </p:stCondLst>
                                        </p:cTn>
                                        <p:tgtEl>
                                          <p:spTgt spid="88"/>
                                        </p:tgtEl>
                                        <p:attrNameLst>
                                          <p:attrName>style.visibility</p:attrName>
                                        </p:attrNameLst>
                                      </p:cBhvr>
                                      <p:to>
                                        <p:strVal val="hidden"/>
                                      </p:to>
                                    </p:set>
                                  </p:childTnLst>
                                </p:cTn>
                              </p:par>
                              <p:par>
                                <p:cTn id="151" presetID="10" presetClass="exit" presetSubtype="0" fill="hold" nodeType="withEffect">
                                  <p:stCondLst>
                                    <p:cond delay="8000"/>
                                  </p:stCondLst>
                                  <p:childTnLst>
                                    <p:animEffect transition="out" filter="fade">
                                      <p:cBhvr>
                                        <p:cTn id="152" dur="500"/>
                                        <p:tgtEl>
                                          <p:spTgt spid="104"/>
                                        </p:tgtEl>
                                      </p:cBhvr>
                                    </p:animEffect>
                                    <p:set>
                                      <p:cBhvr>
                                        <p:cTn id="153" dur="1" fill="hold">
                                          <p:stCondLst>
                                            <p:cond delay="499"/>
                                          </p:stCondLst>
                                        </p:cTn>
                                        <p:tgtEl>
                                          <p:spTgt spid="104"/>
                                        </p:tgtEl>
                                        <p:attrNameLst>
                                          <p:attrName>style.visibility</p:attrName>
                                        </p:attrNameLst>
                                      </p:cBhvr>
                                      <p:to>
                                        <p:strVal val="hidden"/>
                                      </p:to>
                                    </p:set>
                                  </p:childTnLst>
                                </p:cTn>
                              </p:par>
                              <p:par>
                                <p:cTn id="154" presetID="10" presetClass="exit" presetSubtype="0" fill="hold" nodeType="withEffect">
                                  <p:stCondLst>
                                    <p:cond delay="8000"/>
                                  </p:stCondLst>
                                  <p:childTnLst>
                                    <p:animEffect transition="out" filter="fade">
                                      <p:cBhvr>
                                        <p:cTn id="155" dur="500"/>
                                        <p:tgtEl>
                                          <p:spTgt spid="91"/>
                                        </p:tgtEl>
                                      </p:cBhvr>
                                    </p:animEffect>
                                    <p:set>
                                      <p:cBhvr>
                                        <p:cTn id="156" dur="1" fill="hold">
                                          <p:stCondLst>
                                            <p:cond delay="499"/>
                                          </p:stCondLst>
                                        </p:cTn>
                                        <p:tgtEl>
                                          <p:spTgt spid="91"/>
                                        </p:tgtEl>
                                        <p:attrNameLst>
                                          <p:attrName>style.visibility</p:attrName>
                                        </p:attrNameLst>
                                      </p:cBhvr>
                                      <p:to>
                                        <p:strVal val="hidden"/>
                                      </p:to>
                                    </p:set>
                                  </p:childTnLst>
                                </p:cTn>
                              </p:par>
                              <p:par>
                                <p:cTn id="157" presetID="10" presetClass="exit" presetSubtype="0" fill="hold" nodeType="withEffect">
                                  <p:stCondLst>
                                    <p:cond delay="8000"/>
                                  </p:stCondLst>
                                  <p:childTnLst>
                                    <p:animEffect transition="out" filter="fade">
                                      <p:cBhvr>
                                        <p:cTn id="158" dur="500"/>
                                        <p:tgtEl>
                                          <p:spTgt spid="110"/>
                                        </p:tgtEl>
                                      </p:cBhvr>
                                    </p:animEffect>
                                    <p:set>
                                      <p:cBhvr>
                                        <p:cTn id="159" dur="1" fill="hold">
                                          <p:stCondLst>
                                            <p:cond delay="499"/>
                                          </p:stCondLst>
                                        </p:cTn>
                                        <p:tgtEl>
                                          <p:spTgt spid="110"/>
                                        </p:tgtEl>
                                        <p:attrNameLst>
                                          <p:attrName>style.visibility</p:attrName>
                                        </p:attrNameLst>
                                      </p:cBhvr>
                                      <p:to>
                                        <p:strVal val="hidden"/>
                                      </p:to>
                                    </p:set>
                                  </p:childTnLst>
                                </p:cTn>
                              </p:par>
                              <p:par>
                                <p:cTn id="160" presetID="10" presetClass="exit" presetSubtype="0" fill="hold" nodeType="withEffect">
                                  <p:stCondLst>
                                    <p:cond delay="8000"/>
                                  </p:stCondLst>
                                  <p:childTnLst>
                                    <p:animEffect transition="out" filter="fade">
                                      <p:cBhvr>
                                        <p:cTn id="161" dur="500"/>
                                        <p:tgtEl>
                                          <p:spTgt spid="101"/>
                                        </p:tgtEl>
                                      </p:cBhvr>
                                    </p:animEffect>
                                    <p:set>
                                      <p:cBhvr>
                                        <p:cTn id="162" dur="1" fill="hold">
                                          <p:stCondLst>
                                            <p:cond delay="499"/>
                                          </p:stCondLst>
                                        </p:cTn>
                                        <p:tgtEl>
                                          <p:spTgt spid="101"/>
                                        </p:tgtEl>
                                        <p:attrNameLst>
                                          <p:attrName>style.visibility</p:attrName>
                                        </p:attrNameLst>
                                      </p:cBhvr>
                                      <p:to>
                                        <p:strVal val="hidden"/>
                                      </p:to>
                                    </p:set>
                                  </p:childTnLst>
                                </p:cTn>
                              </p:par>
                              <p:par>
                                <p:cTn id="163" presetID="10" presetClass="exit" presetSubtype="0" fill="hold" nodeType="withEffect">
                                  <p:stCondLst>
                                    <p:cond delay="8000"/>
                                  </p:stCondLst>
                                  <p:childTnLst>
                                    <p:animEffect transition="out" filter="fade">
                                      <p:cBhvr>
                                        <p:cTn id="164" dur="500"/>
                                        <p:tgtEl>
                                          <p:spTgt spid="107"/>
                                        </p:tgtEl>
                                      </p:cBhvr>
                                    </p:animEffect>
                                    <p:set>
                                      <p:cBhvr>
                                        <p:cTn id="165" dur="1" fill="hold">
                                          <p:stCondLst>
                                            <p:cond delay="499"/>
                                          </p:stCondLst>
                                        </p:cTn>
                                        <p:tgtEl>
                                          <p:spTgt spid="107"/>
                                        </p:tgtEl>
                                        <p:attrNameLst>
                                          <p:attrName>style.visibility</p:attrName>
                                        </p:attrNameLst>
                                      </p:cBhvr>
                                      <p:to>
                                        <p:strVal val="hidden"/>
                                      </p:to>
                                    </p:set>
                                  </p:childTnLst>
                                </p:cTn>
                              </p:par>
                              <p:par>
                                <p:cTn id="166" presetID="10" presetClass="exit" presetSubtype="0" fill="hold" nodeType="withEffect">
                                  <p:stCondLst>
                                    <p:cond delay="8000"/>
                                  </p:stCondLst>
                                  <p:childTnLst>
                                    <p:animEffect transition="out" filter="fade">
                                      <p:cBhvr>
                                        <p:cTn id="167" dur="500"/>
                                        <p:tgtEl>
                                          <p:spTgt spid="128"/>
                                        </p:tgtEl>
                                      </p:cBhvr>
                                    </p:animEffect>
                                    <p:set>
                                      <p:cBhvr>
                                        <p:cTn id="168" dur="1" fill="hold">
                                          <p:stCondLst>
                                            <p:cond delay="499"/>
                                          </p:stCondLst>
                                        </p:cTn>
                                        <p:tgtEl>
                                          <p:spTgt spid="128"/>
                                        </p:tgtEl>
                                        <p:attrNameLst>
                                          <p:attrName>style.visibility</p:attrName>
                                        </p:attrNameLst>
                                      </p:cBhvr>
                                      <p:to>
                                        <p:strVal val="hidden"/>
                                      </p:to>
                                    </p:set>
                                  </p:childTnLst>
                                </p:cTn>
                              </p:par>
                              <p:par>
                                <p:cTn id="169" presetID="10" presetClass="exit" presetSubtype="0" fill="hold" nodeType="withEffect">
                                  <p:stCondLst>
                                    <p:cond delay="8000"/>
                                  </p:stCondLst>
                                  <p:childTnLst>
                                    <p:animEffect transition="out" filter="fade">
                                      <p:cBhvr>
                                        <p:cTn id="170" dur="500"/>
                                        <p:tgtEl>
                                          <p:spTgt spid="113"/>
                                        </p:tgtEl>
                                      </p:cBhvr>
                                    </p:animEffect>
                                    <p:set>
                                      <p:cBhvr>
                                        <p:cTn id="171" dur="1" fill="hold">
                                          <p:stCondLst>
                                            <p:cond delay="499"/>
                                          </p:stCondLst>
                                        </p:cTn>
                                        <p:tgtEl>
                                          <p:spTgt spid="113"/>
                                        </p:tgtEl>
                                        <p:attrNameLst>
                                          <p:attrName>style.visibility</p:attrName>
                                        </p:attrNameLst>
                                      </p:cBhvr>
                                      <p:to>
                                        <p:strVal val="hidden"/>
                                      </p:to>
                                    </p:set>
                                  </p:childTnLst>
                                </p:cTn>
                              </p:par>
                              <p:par>
                                <p:cTn id="172" presetID="10" presetClass="exit" presetSubtype="0" fill="hold" nodeType="withEffect">
                                  <p:stCondLst>
                                    <p:cond delay="8000"/>
                                  </p:stCondLst>
                                  <p:childTnLst>
                                    <p:animEffect transition="out" filter="fade">
                                      <p:cBhvr>
                                        <p:cTn id="173" dur="500"/>
                                        <p:tgtEl>
                                          <p:spTgt spid="125"/>
                                        </p:tgtEl>
                                      </p:cBhvr>
                                    </p:animEffect>
                                    <p:set>
                                      <p:cBhvr>
                                        <p:cTn id="174" dur="1" fill="hold">
                                          <p:stCondLst>
                                            <p:cond delay="499"/>
                                          </p:stCondLst>
                                        </p:cTn>
                                        <p:tgtEl>
                                          <p:spTgt spid="125"/>
                                        </p:tgtEl>
                                        <p:attrNameLst>
                                          <p:attrName>style.visibility</p:attrName>
                                        </p:attrNameLst>
                                      </p:cBhvr>
                                      <p:to>
                                        <p:strVal val="hidden"/>
                                      </p:to>
                                    </p:set>
                                  </p:childTnLst>
                                </p:cTn>
                              </p:par>
                              <p:par>
                                <p:cTn id="175" presetID="10" presetClass="exit" presetSubtype="0" fill="hold" nodeType="withEffect">
                                  <p:stCondLst>
                                    <p:cond delay="8000"/>
                                  </p:stCondLst>
                                  <p:childTnLst>
                                    <p:animEffect transition="out" filter="fade">
                                      <p:cBhvr>
                                        <p:cTn id="176" dur="500"/>
                                        <p:tgtEl>
                                          <p:spTgt spid="119"/>
                                        </p:tgtEl>
                                      </p:cBhvr>
                                    </p:animEffect>
                                    <p:set>
                                      <p:cBhvr>
                                        <p:cTn id="177" dur="1" fill="hold">
                                          <p:stCondLst>
                                            <p:cond delay="499"/>
                                          </p:stCondLst>
                                        </p:cTn>
                                        <p:tgtEl>
                                          <p:spTgt spid="119"/>
                                        </p:tgtEl>
                                        <p:attrNameLst>
                                          <p:attrName>style.visibility</p:attrName>
                                        </p:attrNameLst>
                                      </p:cBhvr>
                                      <p:to>
                                        <p:strVal val="hidden"/>
                                      </p:to>
                                    </p:set>
                                  </p:childTnLst>
                                </p:cTn>
                              </p:par>
                              <p:par>
                                <p:cTn id="178" presetID="10" presetClass="exit" presetSubtype="0" fill="hold" nodeType="withEffect">
                                  <p:stCondLst>
                                    <p:cond delay="8000"/>
                                  </p:stCondLst>
                                  <p:childTnLst>
                                    <p:animEffect transition="out" filter="fade">
                                      <p:cBhvr>
                                        <p:cTn id="179" dur="500"/>
                                        <p:tgtEl>
                                          <p:spTgt spid="122"/>
                                        </p:tgtEl>
                                      </p:cBhvr>
                                    </p:animEffect>
                                    <p:set>
                                      <p:cBhvr>
                                        <p:cTn id="180" dur="1" fill="hold">
                                          <p:stCondLst>
                                            <p:cond delay="499"/>
                                          </p:stCondLst>
                                        </p:cTn>
                                        <p:tgtEl>
                                          <p:spTgt spid="122"/>
                                        </p:tgtEl>
                                        <p:attrNameLst>
                                          <p:attrName>style.visibility</p:attrName>
                                        </p:attrNameLst>
                                      </p:cBhvr>
                                      <p:to>
                                        <p:strVal val="hidden"/>
                                      </p:to>
                                    </p:set>
                                  </p:childTnLst>
                                </p:cTn>
                              </p:par>
                              <p:par>
                                <p:cTn id="181" presetID="10" presetClass="exit" presetSubtype="0" fill="hold" nodeType="withEffect">
                                  <p:stCondLst>
                                    <p:cond delay="8000"/>
                                  </p:stCondLst>
                                  <p:childTnLst>
                                    <p:animEffect transition="out" filter="fade">
                                      <p:cBhvr>
                                        <p:cTn id="182" dur="500"/>
                                        <p:tgtEl>
                                          <p:spTgt spid="116"/>
                                        </p:tgtEl>
                                      </p:cBhvr>
                                    </p:animEffect>
                                    <p:set>
                                      <p:cBhvr>
                                        <p:cTn id="183" dur="1" fill="hold">
                                          <p:stCondLst>
                                            <p:cond delay="499"/>
                                          </p:stCondLst>
                                        </p:cTn>
                                        <p:tgtEl>
                                          <p:spTgt spid="116"/>
                                        </p:tgtEl>
                                        <p:attrNameLst>
                                          <p:attrName>style.visibility</p:attrName>
                                        </p:attrNameLst>
                                      </p:cBhvr>
                                      <p:to>
                                        <p:strVal val="hidden"/>
                                      </p:to>
                                    </p:set>
                                  </p:childTnLst>
                                </p:cTn>
                              </p:par>
                              <p:par>
                                <p:cTn id="184" presetID="6" presetClass="emph" presetSubtype="0" repeatCount="4000" fill="hold" nodeType="withEffect">
                                  <p:stCondLst>
                                    <p:cond delay="5500"/>
                                  </p:stCondLst>
                                  <p:childTnLst>
                                    <p:animScale>
                                      <p:cBhvr>
                                        <p:cTn id="185" dur="2300" fill="hold"/>
                                        <p:tgtEl>
                                          <p:spTgt spid="238"/>
                                        </p:tgtEl>
                                      </p:cBhvr>
                                      <p:by x="500000" y="500000"/>
                                    </p:animScale>
                                  </p:childTnLst>
                                </p:cTn>
                              </p:par>
                              <p:par>
                                <p:cTn id="186" presetID="10" presetClass="exit" presetSubtype="0" repeatCount="2431" fill="hold" grpId="0" nodeType="withEffect">
                                  <p:stCondLst>
                                    <p:cond delay="5500"/>
                                  </p:stCondLst>
                                  <p:childTnLst>
                                    <p:animEffect transition="out" filter="fade">
                                      <p:cBhvr>
                                        <p:cTn id="187" dur="3785"/>
                                        <p:tgtEl>
                                          <p:spTgt spid="238"/>
                                        </p:tgtEl>
                                      </p:cBhvr>
                                    </p:animEffect>
                                    <p:set>
                                      <p:cBhvr>
                                        <p:cTn id="188" dur="1" fill="hold">
                                          <p:stCondLst>
                                            <p:cond delay="3784"/>
                                          </p:stCondLst>
                                        </p:cTn>
                                        <p:tgtEl>
                                          <p:spTgt spid="238"/>
                                        </p:tgtEl>
                                        <p:attrNameLst>
                                          <p:attrName>style.visibility</p:attrName>
                                        </p:attrNameLst>
                                      </p:cBhvr>
                                      <p:to>
                                        <p:strVal val="hidden"/>
                                      </p:to>
                                    </p:set>
                                  </p:childTnLst>
                                </p:cTn>
                              </p:par>
                              <p:par>
                                <p:cTn id="189" presetID="23" presetClass="entr" presetSubtype="16" fill="hold" nodeType="withEffect">
                                  <p:stCondLst>
                                    <p:cond delay="5500"/>
                                  </p:stCondLst>
                                  <p:childTnLst>
                                    <p:set>
                                      <p:cBhvr>
                                        <p:cTn id="190" dur="1" fill="hold">
                                          <p:stCondLst>
                                            <p:cond delay="0"/>
                                          </p:stCondLst>
                                        </p:cTn>
                                        <p:tgtEl>
                                          <p:spTgt spid="239"/>
                                        </p:tgtEl>
                                        <p:attrNameLst>
                                          <p:attrName>style.visibility</p:attrName>
                                        </p:attrNameLst>
                                      </p:cBhvr>
                                      <p:to>
                                        <p:strVal val="visible"/>
                                      </p:to>
                                    </p:set>
                                    <p:anim calcmode="lin" valueType="num">
                                      <p:cBhvr>
                                        <p:cTn id="191" dur="500" fill="hold"/>
                                        <p:tgtEl>
                                          <p:spTgt spid="239"/>
                                        </p:tgtEl>
                                        <p:attrNameLst>
                                          <p:attrName>ppt_w</p:attrName>
                                        </p:attrNameLst>
                                      </p:cBhvr>
                                      <p:tavLst>
                                        <p:tav tm="0">
                                          <p:val>
                                            <p:fltVal val="0"/>
                                          </p:val>
                                        </p:tav>
                                        <p:tav tm="100000">
                                          <p:val>
                                            <p:strVal val="#ppt_w"/>
                                          </p:val>
                                        </p:tav>
                                      </p:tavLst>
                                    </p:anim>
                                    <p:anim calcmode="lin" valueType="num">
                                      <p:cBhvr>
                                        <p:cTn id="192" dur="500" fill="hold"/>
                                        <p:tgtEl>
                                          <p:spTgt spid="239"/>
                                        </p:tgtEl>
                                        <p:attrNameLst>
                                          <p:attrName>ppt_h</p:attrName>
                                        </p:attrNameLst>
                                      </p:cBhvr>
                                      <p:tavLst>
                                        <p:tav tm="0">
                                          <p:val>
                                            <p:fltVal val="0"/>
                                          </p:val>
                                        </p:tav>
                                        <p:tav tm="100000">
                                          <p:val>
                                            <p:strVal val="#ppt_h"/>
                                          </p:val>
                                        </p:tav>
                                      </p:tavLst>
                                    </p:anim>
                                  </p:childTnLst>
                                </p:cTn>
                              </p:par>
                              <p:par>
                                <p:cTn id="193" presetID="9" presetClass="emph" presetSubtype="0" nodeType="withEffect">
                                  <p:stCondLst>
                                    <p:cond delay="5500"/>
                                  </p:stCondLst>
                                  <p:childTnLst>
                                    <p:set>
                                      <p:cBhvr rctx="PPT">
                                        <p:cTn id="194" dur="9300"/>
                                        <p:tgtEl>
                                          <p:spTgt spid="239"/>
                                        </p:tgtEl>
                                        <p:attrNameLst>
                                          <p:attrName>style.opacity</p:attrName>
                                        </p:attrNameLst>
                                      </p:cBhvr>
                                      <p:to>
                                        <p:strVal val="0.25"/>
                                      </p:to>
                                    </p:set>
                                    <p:animEffect filter="image" prLst="opacity: 0.25">
                                      <p:cBhvr rctx="IE">
                                        <p:cTn id="195" dur="9300"/>
                                        <p:tgtEl>
                                          <p:spTgt spid="239"/>
                                        </p:tgtEl>
                                      </p:cBhvr>
                                    </p:animEffect>
                                  </p:childTnLst>
                                </p:cTn>
                              </p:par>
                              <p:par>
                                <p:cTn id="196" presetID="8" presetClass="emph" presetSubtype="0" repeatCount="4000" fill="hold" nodeType="withEffect">
                                  <p:stCondLst>
                                    <p:cond delay="5500"/>
                                  </p:stCondLst>
                                  <p:childTnLst>
                                    <p:animRot by="5400000">
                                      <p:cBhvr>
                                        <p:cTn id="197" dur="2325" fill="hold"/>
                                        <p:tgtEl>
                                          <p:spTgt spid="239"/>
                                        </p:tgtEl>
                                        <p:attrNameLst>
                                          <p:attrName>r</p:attrName>
                                        </p:attrNameLst>
                                      </p:cBhvr>
                                    </p:animRot>
                                  </p:childTnLst>
                                </p:cTn>
                              </p:par>
                              <p:par>
                                <p:cTn id="198" presetID="10" presetClass="exit" presetSubtype="0" fill="hold" nodeType="withEffect">
                                  <p:stCondLst>
                                    <p:cond delay="5500"/>
                                  </p:stCondLst>
                                  <p:childTnLst>
                                    <p:animEffect transition="out" filter="fade">
                                      <p:cBhvr>
                                        <p:cTn id="199" dur="3900"/>
                                        <p:tgtEl>
                                          <p:spTgt spid="239"/>
                                        </p:tgtEl>
                                      </p:cBhvr>
                                    </p:animEffect>
                                    <p:set>
                                      <p:cBhvr>
                                        <p:cTn id="200" dur="1" fill="hold">
                                          <p:stCondLst>
                                            <p:cond delay="3899"/>
                                          </p:stCondLst>
                                        </p:cTn>
                                        <p:tgtEl>
                                          <p:spTgt spid="239"/>
                                        </p:tgtEl>
                                        <p:attrNameLst>
                                          <p:attrName>style.visibility</p:attrName>
                                        </p:attrNameLst>
                                      </p:cBhvr>
                                      <p:to>
                                        <p:strVal val="hidden"/>
                                      </p:to>
                                    </p:set>
                                  </p:childTnLst>
                                </p:cTn>
                              </p:par>
                              <p:par>
                                <p:cTn id="201" presetID="1" presetClass="exit" presetSubtype="0" fill="hold" grpId="1" nodeType="withEffect">
                                  <p:stCondLst>
                                    <p:cond delay="9000"/>
                                  </p:stCondLst>
                                  <p:childTnLst>
                                    <p:set>
                                      <p:cBhvr>
                                        <p:cTn id="202" dur="1" fill="hold">
                                          <p:stCondLst>
                                            <p:cond delay="0"/>
                                          </p:stCondLst>
                                        </p:cTn>
                                        <p:tgtEl>
                                          <p:spTgt spid="238"/>
                                        </p:tgtEl>
                                        <p:attrNameLst>
                                          <p:attrName>style.visibility</p:attrName>
                                        </p:attrNameLst>
                                      </p:cBhvr>
                                      <p:to>
                                        <p:strVal val="hidden"/>
                                      </p:to>
                                    </p:set>
                                  </p:childTnLst>
                                </p:cTn>
                              </p:par>
                              <p:par>
                                <p:cTn id="203" presetID="1" presetClass="exit" presetSubtype="0" fill="hold" nodeType="withEffect">
                                  <p:stCondLst>
                                    <p:cond delay="9000"/>
                                  </p:stCondLst>
                                  <p:childTnLst>
                                    <p:set>
                                      <p:cBhvr>
                                        <p:cTn id="204" dur="1" fill="hold">
                                          <p:stCondLst>
                                            <p:cond delay="0"/>
                                          </p:stCondLst>
                                        </p:cTn>
                                        <p:tgtEl>
                                          <p:spTgt spid="239"/>
                                        </p:tgtEl>
                                        <p:attrNameLst>
                                          <p:attrName>style.visibility</p:attrName>
                                        </p:attrNameLst>
                                      </p:cBhvr>
                                      <p:to>
                                        <p:strVal val="hidden"/>
                                      </p:to>
                                    </p:set>
                                  </p:childTnLst>
                                </p:cTn>
                              </p:par>
                              <p:par>
                                <p:cTn id="205" presetID="10" presetClass="entr" presetSubtype="0" fill="hold" nodeType="withEffect">
                                  <p:stCondLst>
                                    <p:cond delay="8000"/>
                                  </p:stCondLst>
                                  <p:childTnLst>
                                    <p:set>
                                      <p:cBhvr>
                                        <p:cTn id="206" dur="1" fill="hold">
                                          <p:stCondLst>
                                            <p:cond delay="0"/>
                                          </p:stCondLst>
                                        </p:cTn>
                                        <p:tgtEl>
                                          <p:spTgt spid="2"/>
                                        </p:tgtEl>
                                        <p:attrNameLst>
                                          <p:attrName>style.visibility</p:attrName>
                                        </p:attrNameLst>
                                      </p:cBhvr>
                                      <p:to>
                                        <p:strVal val="visible"/>
                                      </p:to>
                                    </p:set>
                                    <p:animEffect transition="in" filter="fade">
                                      <p:cBhvr>
                                        <p:cTn id="207" dur="500"/>
                                        <p:tgtEl>
                                          <p:spTgt spid="2"/>
                                        </p:tgtEl>
                                      </p:cBhvr>
                                    </p:animEffect>
                                  </p:childTnLst>
                                </p:cTn>
                              </p:par>
                              <p:par>
                                <p:cTn id="208" presetID="42" presetClass="path" presetSubtype="0" accel="50000" decel="50000" fill="hold" nodeType="withEffect">
                                  <p:stCondLst>
                                    <p:cond delay="8000"/>
                                  </p:stCondLst>
                                  <p:childTnLst>
                                    <p:animMotion origin="layout" path="M 2.08333E-7 -4.07407E-6 L -0.29049 -0.00555 " pathEditMode="relative" rAng="0" ptsTypes="AA">
                                      <p:cBhvr>
                                        <p:cTn id="209" dur="2000" fill="hold"/>
                                        <p:tgtEl>
                                          <p:spTgt spid="2"/>
                                        </p:tgtEl>
                                        <p:attrNameLst>
                                          <p:attrName>ppt_x</p:attrName>
                                          <p:attrName>ppt_y</p:attrName>
                                        </p:attrNameLst>
                                      </p:cBhvr>
                                      <p:rCtr x="-14531" y="-278"/>
                                    </p:animMotion>
                                  </p:childTnLst>
                                </p:cTn>
                              </p:par>
                              <p:par>
                                <p:cTn id="210" presetID="10" presetClass="exit" presetSubtype="0" fill="hold" nodeType="withEffect">
                                  <p:stCondLst>
                                    <p:cond delay="9900"/>
                                  </p:stCondLst>
                                  <p:childTnLst>
                                    <p:animEffect transition="out" filter="fade">
                                      <p:cBhvr>
                                        <p:cTn id="211" dur="500"/>
                                        <p:tgtEl>
                                          <p:spTgt spid="2"/>
                                        </p:tgtEl>
                                      </p:cBhvr>
                                    </p:animEffect>
                                    <p:set>
                                      <p:cBhvr>
                                        <p:cTn id="212" dur="1" fill="hold">
                                          <p:stCondLst>
                                            <p:cond delay="499"/>
                                          </p:stCondLst>
                                        </p:cTn>
                                        <p:tgtEl>
                                          <p:spTgt spid="2"/>
                                        </p:tgtEl>
                                        <p:attrNameLst>
                                          <p:attrName>style.visibility</p:attrName>
                                        </p:attrNameLst>
                                      </p:cBhvr>
                                      <p:to>
                                        <p:strVal val="hidden"/>
                                      </p:to>
                                    </p:set>
                                  </p:childTnLst>
                                </p:cTn>
                              </p:par>
                              <p:par>
                                <p:cTn id="213" presetID="22" presetClass="entr" presetSubtype="1" fill="hold" nodeType="withEffect">
                                  <p:stCondLst>
                                    <p:cond delay="10800"/>
                                  </p:stCondLst>
                                  <p:childTnLst>
                                    <p:set>
                                      <p:cBhvr>
                                        <p:cTn id="214" dur="1" fill="hold">
                                          <p:stCondLst>
                                            <p:cond delay="0"/>
                                          </p:stCondLst>
                                        </p:cTn>
                                        <p:tgtEl>
                                          <p:spTgt spid="273"/>
                                        </p:tgtEl>
                                        <p:attrNameLst>
                                          <p:attrName>style.visibility</p:attrName>
                                        </p:attrNameLst>
                                      </p:cBhvr>
                                      <p:to>
                                        <p:strVal val="visible"/>
                                      </p:to>
                                    </p:set>
                                    <p:animEffect transition="in" filter="wipe(up)">
                                      <p:cBhvr>
                                        <p:cTn id="215" dur="200"/>
                                        <p:tgtEl>
                                          <p:spTgt spid="273"/>
                                        </p:tgtEl>
                                      </p:cBhvr>
                                    </p:animEffect>
                                  </p:childTnLst>
                                </p:cTn>
                              </p:par>
                              <p:par>
                                <p:cTn id="216" presetID="22" presetClass="entr" presetSubtype="8" fill="hold" nodeType="withEffect">
                                  <p:stCondLst>
                                    <p:cond delay="10800"/>
                                  </p:stCondLst>
                                  <p:childTnLst>
                                    <p:set>
                                      <p:cBhvr>
                                        <p:cTn id="217" dur="1" fill="hold">
                                          <p:stCondLst>
                                            <p:cond delay="0"/>
                                          </p:stCondLst>
                                        </p:cTn>
                                        <p:tgtEl>
                                          <p:spTgt spid="274"/>
                                        </p:tgtEl>
                                        <p:attrNameLst>
                                          <p:attrName>style.visibility</p:attrName>
                                        </p:attrNameLst>
                                      </p:cBhvr>
                                      <p:to>
                                        <p:strVal val="visible"/>
                                      </p:to>
                                    </p:set>
                                    <p:animEffect transition="in" filter="wipe(left)">
                                      <p:cBhvr>
                                        <p:cTn id="218" dur="200"/>
                                        <p:tgtEl>
                                          <p:spTgt spid="274"/>
                                        </p:tgtEl>
                                      </p:cBhvr>
                                    </p:animEffect>
                                  </p:childTnLst>
                                </p:cTn>
                              </p:par>
                              <p:par>
                                <p:cTn id="219" presetID="10" presetClass="entr" presetSubtype="0" fill="hold" grpId="0" nodeType="withEffect">
                                  <p:stCondLst>
                                    <p:cond delay="10800"/>
                                  </p:stCondLst>
                                  <p:iterate type="lt">
                                    <p:tmPct val="70000"/>
                                  </p:iterate>
                                  <p:childTnLst>
                                    <p:set>
                                      <p:cBhvr>
                                        <p:cTn id="220" dur="1" fill="hold">
                                          <p:stCondLst>
                                            <p:cond delay="0"/>
                                          </p:stCondLst>
                                        </p:cTn>
                                        <p:tgtEl>
                                          <p:spTgt spid="270"/>
                                        </p:tgtEl>
                                        <p:attrNameLst>
                                          <p:attrName>style.visibility</p:attrName>
                                        </p:attrNameLst>
                                      </p:cBhvr>
                                      <p:to>
                                        <p:strVal val="visible"/>
                                      </p:to>
                                    </p:set>
                                    <p:animEffect transition="in" filter="fade">
                                      <p:cBhvr>
                                        <p:cTn id="221" dur="100"/>
                                        <p:tgtEl>
                                          <p:spTgt spid="270"/>
                                        </p:tgtEl>
                                      </p:cBhvr>
                                    </p:animEffect>
                                  </p:childTnLst>
                                </p:cTn>
                              </p:par>
                              <p:par>
                                <p:cTn id="222" presetID="10" presetClass="entr" presetSubtype="0" fill="hold" grpId="0" nodeType="withEffect">
                                  <p:stCondLst>
                                    <p:cond delay="10800"/>
                                  </p:stCondLst>
                                  <p:iterate type="lt">
                                    <p:tmPct val="50000"/>
                                  </p:iterate>
                                  <p:childTnLst>
                                    <p:set>
                                      <p:cBhvr>
                                        <p:cTn id="223" dur="1" fill="hold">
                                          <p:stCondLst>
                                            <p:cond delay="0"/>
                                          </p:stCondLst>
                                        </p:cTn>
                                        <p:tgtEl>
                                          <p:spTgt spid="271"/>
                                        </p:tgtEl>
                                        <p:attrNameLst>
                                          <p:attrName>style.visibility</p:attrName>
                                        </p:attrNameLst>
                                      </p:cBhvr>
                                      <p:to>
                                        <p:strVal val="visible"/>
                                      </p:to>
                                    </p:set>
                                    <p:animEffect transition="in" filter="fade">
                                      <p:cBhvr>
                                        <p:cTn id="224" dur="100"/>
                                        <p:tgtEl>
                                          <p:spTgt spid="271"/>
                                        </p:tgtEl>
                                      </p:cBhvr>
                                    </p:animEffect>
                                  </p:childTnLst>
                                </p:cTn>
                              </p:par>
                              <p:par>
                                <p:cTn id="225" presetID="10" presetClass="entr" presetSubtype="0" fill="hold" grpId="0" nodeType="withEffect">
                                  <p:stCondLst>
                                    <p:cond delay="10800"/>
                                  </p:stCondLst>
                                  <p:iterate type="lt">
                                    <p:tmPct val="50000"/>
                                  </p:iterate>
                                  <p:childTnLst>
                                    <p:set>
                                      <p:cBhvr>
                                        <p:cTn id="226" dur="1" fill="hold">
                                          <p:stCondLst>
                                            <p:cond delay="0"/>
                                          </p:stCondLst>
                                        </p:cTn>
                                        <p:tgtEl>
                                          <p:spTgt spid="272"/>
                                        </p:tgtEl>
                                        <p:attrNameLst>
                                          <p:attrName>style.visibility</p:attrName>
                                        </p:attrNameLst>
                                      </p:cBhvr>
                                      <p:to>
                                        <p:strVal val="visible"/>
                                      </p:to>
                                    </p:set>
                                    <p:animEffect transition="in" filter="fade">
                                      <p:cBhvr>
                                        <p:cTn id="227" dur="20"/>
                                        <p:tgtEl>
                                          <p:spTgt spid="272"/>
                                        </p:tgtEl>
                                      </p:cBhvr>
                                    </p:animEffect>
                                  </p:childTnLst>
                                </p:cTn>
                              </p:par>
                              <p:par>
                                <p:cTn id="228" presetID="10" presetClass="entr" presetSubtype="0" fill="hold" nodeType="withEffect">
                                  <p:stCondLst>
                                    <p:cond delay="10000"/>
                                  </p:stCondLst>
                                  <p:childTnLst>
                                    <p:set>
                                      <p:cBhvr>
                                        <p:cTn id="229" dur="1" fill="hold">
                                          <p:stCondLst>
                                            <p:cond delay="0"/>
                                          </p:stCondLst>
                                        </p:cTn>
                                        <p:tgtEl>
                                          <p:spTgt spid="498"/>
                                        </p:tgtEl>
                                        <p:attrNameLst>
                                          <p:attrName>style.visibility</p:attrName>
                                        </p:attrNameLst>
                                      </p:cBhvr>
                                      <p:to>
                                        <p:strVal val="visible"/>
                                      </p:to>
                                    </p:set>
                                    <p:animEffect transition="in" filter="fade">
                                      <p:cBhvr>
                                        <p:cTn id="230" dur="500"/>
                                        <p:tgtEl>
                                          <p:spTgt spid="498"/>
                                        </p:tgtEl>
                                      </p:cBhvr>
                                    </p:animEffect>
                                  </p:childTnLst>
                                </p:cTn>
                              </p:par>
                              <p:par>
                                <p:cTn id="231" presetID="10" presetClass="entr" presetSubtype="0" fill="hold" nodeType="withEffect">
                                  <p:stCondLst>
                                    <p:cond delay="10000"/>
                                  </p:stCondLst>
                                  <p:childTnLst>
                                    <p:set>
                                      <p:cBhvr>
                                        <p:cTn id="232" dur="1" fill="hold">
                                          <p:stCondLst>
                                            <p:cond delay="0"/>
                                          </p:stCondLst>
                                        </p:cTn>
                                        <p:tgtEl>
                                          <p:spTgt spid="491"/>
                                        </p:tgtEl>
                                        <p:attrNameLst>
                                          <p:attrName>style.visibility</p:attrName>
                                        </p:attrNameLst>
                                      </p:cBhvr>
                                      <p:to>
                                        <p:strVal val="visible"/>
                                      </p:to>
                                    </p:set>
                                    <p:animEffect transition="in" filter="fade">
                                      <p:cBhvr>
                                        <p:cTn id="233" dur="500"/>
                                        <p:tgtEl>
                                          <p:spTgt spid="491"/>
                                        </p:tgtEl>
                                      </p:cBhvr>
                                    </p:animEffect>
                                  </p:childTnLst>
                                </p:cTn>
                              </p:par>
                              <p:par>
                                <p:cTn id="234" presetID="10" presetClass="entr" presetSubtype="0" fill="hold" grpId="0" nodeType="withEffect">
                                  <p:stCondLst>
                                    <p:cond delay="10000"/>
                                  </p:stCondLst>
                                  <p:childTnLst>
                                    <p:set>
                                      <p:cBhvr>
                                        <p:cTn id="235" dur="1" fill="hold">
                                          <p:stCondLst>
                                            <p:cond delay="0"/>
                                          </p:stCondLst>
                                        </p:cTn>
                                        <p:tgtEl>
                                          <p:spTgt spid="490"/>
                                        </p:tgtEl>
                                        <p:attrNameLst>
                                          <p:attrName>style.visibility</p:attrName>
                                        </p:attrNameLst>
                                      </p:cBhvr>
                                      <p:to>
                                        <p:strVal val="visible"/>
                                      </p:to>
                                    </p:set>
                                    <p:animEffect transition="in" filter="fade">
                                      <p:cBhvr>
                                        <p:cTn id="236" dur="500"/>
                                        <p:tgtEl>
                                          <p:spTgt spid="490"/>
                                        </p:tgtEl>
                                      </p:cBhvr>
                                    </p:animEffect>
                                  </p:childTnLst>
                                </p:cTn>
                              </p:par>
                              <p:par>
                                <p:cTn id="237" presetID="10" presetClass="entr" presetSubtype="0" fill="hold" grpId="0" nodeType="withEffect">
                                  <p:stCondLst>
                                    <p:cond delay="10000"/>
                                  </p:stCondLst>
                                  <p:childTnLst>
                                    <p:set>
                                      <p:cBhvr>
                                        <p:cTn id="238" dur="1" fill="hold">
                                          <p:stCondLst>
                                            <p:cond delay="0"/>
                                          </p:stCondLst>
                                        </p:cTn>
                                        <p:tgtEl>
                                          <p:spTgt spid="495"/>
                                        </p:tgtEl>
                                        <p:attrNameLst>
                                          <p:attrName>style.visibility</p:attrName>
                                        </p:attrNameLst>
                                      </p:cBhvr>
                                      <p:to>
                                        <p:strVal val="visible"/>
                                      </p:to>
                                    </p:set>
                                    <p:animEffect transition="in" filter="fade">
                                      <p:cBhvr>
                                        <p:cTn id="239" dur="500"/>
                                        <p:tgtEl>
                                          <p:spTgt spid="495"/>
                                        </p:tgtEl>
                                      </p:cBhvr>
                                    </p:animEffect>
                                  </p:childTnLst>
                                </p:cTn>
                              </p:par>
                              <p:par>
                                <p:cTn id="240" presetID="10" presetClass="entr" presetSubtype="0" fill="hold" grpId="0" nodeType="withEffect">
                                  <p:stCondLst>
                                    <p:cond delay="10000"/>
                                  </p:stCondLst>
                                  <p:childTnLst>
                                    <p:set>
                                      <p:cBhvr>
                                        <p:cTn id="241" dur="1" fill="hold">
                                          <p:stCondLst>
                                            <p:cond delay="0"/>
                                          </p:stCondLst>
                                        </p:cTn>
                                        <p:tgtEl>
                                          <p:spTgt spid="496"/>
                                        </p:tgtEl>
                                        <p:attrNameLst>
                                          <p:attrName>style.visibility</p:attrName>
                                        </p:attrNameLst>
                                      </p:cBhvr>
                                      <p:to>
                                        <p:strVal val="visible"/>
                                      </p:to>
                                    </p:set>
                                    <p:animEffect transition="in" filter="fade">
                                      <p:cBhvr>
                                        <p:cTn id="242" dur="500"/>
                                        <p:tgtEl>
                                          <p:spTgt spid="496"/>
                                        </p:tgtEl>
                                      </p:cBhvr>
                                    </p:animEffect>
                                  </p:childTnLst>
                                </p:cTn>
                              </p:par>
                              <p:par>
                                <p:cTn id="243" presetID="10" presetClass="entr" presetSubtype="0" fill="hold" grpId="0" nodeType="withEffect">
                                  <p:stCondLst>
                                    <p:cond delay="10000"/>
                                  </p:stCondLst>
                                  <p:childTnLst>
                                    <p:set>
                                      <p:cBhvr>
                                        <p:cTn id="244" dur="1" fill="hold">
                                          <p:stCondLst>
                                            <p:cond delay="0"/>
                                          </p:stCondLst>
                                        </p:cTn>
                                        <p:tgtEl>
                                          <p:spTgt spid="497"/>
                                        </p:tgtEl>
                                        <p:attrNameLst>
                                          <p:attrName>style.visibility</p:attrName>
                                        </p:attrNameLst>
                                      </p:cBhvr>
                                      <p:to>
                                        <p:strVal val="visible"/>
                                      </p:to>
                                    </p:set>
                                    <p:animEffect transition="in" filter="fade">
                                      <p:cBhvr>
                                        <p:cTn id="245" dur="500"/>
                                        <p:tgtEl>
                                          <p:spTgt spid="497"/>
                                        </p:tgtEl>
                                      </p:cBhvr>
                                    </p:animEffect>
                                  </p:childTnLst>
                                </p:cTn>
                              </p:par>
                              <p:par>
                                <p:cTn id="246" presetID="10" presetClass="entr" presetSubtype="0" fill="hold" grpId="0" nodeType="withEffect">
                                  <p:stCondLst>
                                    <p:cond delay="10000"/>
                                  </p:stCondLst>
                                  <p:childTnLst>
                                    <p:set>
                                      <p:cBhvr>
                                        <p:cTn id="247" dur="1" fill="hold">
                                          <p:stCondLst>
                                            <p:cond delay="0"/>
                                          </p:stCondLst>
                                        </p:cTn>
                                        <p:tgtEl>
                                          <p:spTgt spid="535"/>
                                        </p:tgtEl>
                                        <p:attrNameLst>
                                          <p:attrName>style.visibility</p:attrName>
                                        </p:attrNameLst>
                                      </p:cBhvr>
                                      <p:to>
                                        <p:strVal val="visible"/>
                                      </p:to>
                                    </p:set>
                                    <p:animEffect transition="in" filter="fade">
                                      <p:cBhvr>
                                        <p:cTn id="248" dur="500"/>
                                        <p:tgtEl>
                                          <p:spTgt spid="535"/>
                                        </p:tgtEl>
                                      </p:cBhvr>
                                    </p:animEffect>
                                  </p:childTnLst>
                                </p:cTn>
                              </p:par>
                              <p:par>
                                <p:cTn id="249" presetID="10" presetClass="entr" presetSubtype="0" fill="hold" grpId="0" nodeType="withEffect">
                                  <p:stCondLst>
                                    <p:cond delay="10000"/>
                                  </p:stCondLst>
                                  <p:childTnLst>
                                    <p:set>
                                      <p:cBhvr>
                                        <p:cTn id="250" dur="1" fill="hold">
                                          <p:stCondLst>
                                            <p:cond delay="0"/>
                                          </p:stCondLst>
                                        </p:cTn>
                                        <p:tgtEl>
                                          <p:spTgt spid="536"/>
                                        </p:tgtEl>
                                        <p:attrNameLst>
                                          <p:attrName>style.visibility</p:attrName>
                                        </p:attrNameLst>
                                      </p:cBhvr>
                                      <p:to>
                                        <p:strVal val="visible"/>
                                      </p:to>
                                    </p:set>
                                    <p:animEffect transition="in" filter="fade">
                                      <p:cBhvr>
                                        <p:cTn id="251" dur="500"/>
                                        <p:tgtEl>
                                          <p:spTgt spid="536"/>
                                        </p:tgtEl>
                                      </p:cBhvr>
                                    </p:animEffect>
                                  </p:childTnLst>
                                </p:cTn>
                              </p:par>
                              <p:par>
                                <p:cTn id="252" presetID="10" presetClass="entr" presetSubtype="0" fill="hold" nodeType="withEffect">
                                  <p:stCondLst>
                                    <p:cond delay="10000"/>
                                  </p:stCondLst>
                                  <p:childTnLst>
                                    <p:set>
                                      <p:cBhvr>
                                        <p:cTn id="253" dur="1" fill="hold">
                                          <p:stCondLst>
                                            <p:cond delay="0"/>
                                          </p:stCondLst>
                                        </p:cTn>
                                        <p:tgtEl>
                                          <p:spTgt spid="537"/>
                                        </p:tgtEl>
                                        <p:attrNameLst>
                                          <p:attrName>style.visibility</p:attrName>
                                        </p:attrNameLst>
                                      </p:cBhvr>
                                      <p:to>
                                        <p:strVal val="visible"/>
                                      </p:to>
                                    </p:set>
                                    <p:animEffect transition="in" filter="fade">
                                      <p:cBhvr>
                                        <p:cTn id="254" dur="500"/>
                                        <p:tgtEl>
                                          <p:spTgt spid="537"/>
                                        </p:tgtEl>
                                      </p:cBhvr>
                                    </p:animEffect>
                                  </p:childTnLst>
                                </p:cTn>
                              </p:par>
                              <p:par>
                                <p:cTn id="255" presetID="10" presetClass="entr" presetSubtype="0" fill="hold" nodeType="withEffect">
                                  <p:stCondLst>
                                    <p:cond delay="10000"/>
                                  </p:stCondLst>
                                  <p:childTnLst>
                                    <p:set>
                                      <p:cBhvr>
                                        <p:cTn id="256" dur="1" fill="hold">
                                          <p:stCondLst>
                                            <p:cond delay="0"/>
                                          </p:stCondLst>
                                        </p:cTn>
                                        <p:tgtEl>
                                          <p:spTgt spid="540"/>
                                        </p:tgtEl>
                                        <p:attrNameLst>
                                          <p:attrName>style.visibility</p:attrName>
                                        </p:attrNameLst>
                                      </p:cBhvr>
                                      <p:to>
                                        <p:strVal val="visible"/>
                                      </p:to>
                                    </p:set>
                                    <p:animEffect transition="in" filter="fade">
                                      <p:cBhvr>
                                        <p:cTn id="257" dur="500"/>
                                        <p:tgtEl>
                                          <p:spTgt spid="540"/>
                                        </p:tgtEl>
                                      </p:cBhvr>
                                    </p:animEffect>
                                  </p:childTnLst>
                                </p:cTn>
                              </p:par>
                              <p:par>
                                <p:cTn id="258" presetID="10" presetClass="entr" presetSubtype="0" fill="hold" nodeType="withEffect">
                                  <p:stCondLst>
                                    <p:cond delay="10000"/>
                                  </p:stCondLst>
                                  <p:childTnLst>
                                    <p:set>
                                      <p:cBhvr>
                                        <p:cTn id="259" dur="1" fill="hold">
                                          <p:stCondLst>
                                            <p:cond delay="0"/>
                                          </p:stCondLst>
                                        </p:cTn>
                                        <p:tgtEl>
                                          <p:spTgt spid="543"/>
                                        </p:tgtEl>
                                        <p:attrNameLst>
                                          <p:attrName>style.visibility</p:attrName>
                                        </p:attrNameLst>
                                      </p:cBhvr>
                                      <p:to>
                                        <p:strVal val="visible"/>
                                      </p:to>
                                    </p:set>
                                    <p:animEffect transition="in" filter="fade">
                                      <p:cBhvr>
                                        <p:cTn id="260" dur="500"/>
                                        <p:tgtEl>
                                          <p:spTgt spid="543"/>
                                        </p:tgtEl>
                                      </p:cBhvr>
                                    </p:animEffect>
                                  </p:childTnLst>
                                </p:cTn>
                              </p:par>
                              <p:par>
                                <p:cTn id="261" presetID="10" presetClass="entr" presetSubtype="0" fill="hold" nodeType="withEffect">
                                  <p:stCondLst>
                                    <p:cond delay="10000"/>
                                  </p:stCondLst>
                                  <p:childTnLst>
                                    <p:set>
                                      <p:cBhvr>
                                        <p:cTn id="262" dur="1" fill="hold">
                                          <p:stCondLst>
                                            <p:cond delay="0"/>
                                          </p:stCondLst>
                                        </p:cTn>
                                        <p:tgtEl>
                                          <p:spTgt spid="546"/>
                                        </p:tgtEl>
                                        <p:attrNameLst>
                                          <p:attrName>style.visibility</p:attrName>
                                        </p:attrNameLst>
                                      </p:cBhvr>
                                      <p:to>
                                        <p:strVal val="visible"/>
                                      </p:to>
                                    </p:set>
                                    <p:animEffect transition="in" filter="fade">
                                      <p:cBhvr>
                                        <p:cTn id="263" dur="500"/>
                                        <p:tgtEl>
                                          <p:spTgt spid="546"/>
                                        </p:tgtEl>
                                      </p:cBhvr>
                                    </p:animEffect>
                                  </p:childTnLst>
                                </p:cTn>
                              </p:par>
                              <p:par>
                                <p:cTn id="264" presetID="10" presetClass="entr" presetSubtype="0" fill="hold" nodeType="withEffect">
                                  <p:stCondLst>
                                    <p:cond delay="10000"/>
                                  </p:stCondLst>
                                  <p:childTnLst>
                                    <p:set>
                                      <p:cBhvr>
                                        <p:cTn id="265" dur="1" fill="hold">
                                          <p:stCondLst>
                                            <p:cond delay="0"/>
                                          </p:stCondLst>
                                        </p:cTn>
                                        <p:tgtEl>
                                          <p:spTgt spid="549"/>
                                        </p:tgtEl>
                                        <p:attrNameLst>
                                          <p:attrName>style.visibility</p:attrName>
                                        </p:attrNameLst>
                                      </p:cBhvr>
                                      <p:to>
                                        <p:strVal val="visible"/>
                                      </p:to>
                                    </p:set>
                                    <p:animEffect transition="in" filter="fade">
                                      <p:cBhvr>
                                        <p:cTn id="266" dur="500"/>
                                        <p:tgtEl>
                                          <p:spTgt spid="549"/>
                                        </p:tgtEl>
                                      </p:cBhvr>
                                    </p:animEffect>
                                  </p:childTnLst>
                                </p:cTn>
                              </p:par>
                              <p:par>
                                <p:cTn id="267" presetID="10" presetClass="entr" presetSubtype="0" fill="hold" nodeType="withEffect">
                                  <p:stCondLst>
                                    <p:cond delay="10000"/>
                                  </p:stCondLst>
                                  <p:childTnLst>
                                    <p:set>
                                      <p:cBhvr>
                                        <p:cTn id="268" dur="1" fill="hold">
                                          <p:stCondLst>
                                            <p:cond delay="0"/>
                                          </p:stCondLst>
                                        </p:cTn>
                                        <p:tgtEl>
                                          <p:spTgt spid="552"/>
                                        </p:tgtEl>
                                        <p:attrNameLst>
                                          <p:attrName>style.visibility</p:attrName>
                                        </p:attrNameLst>
                                      </p:cBhvr>
                                      <p:to>
                                        <p:strVal val="visible"/>
                                      </p:to>
                                    </p:set>
                                    <p:animEffect transition="in" filter="fade">
                                      <p:cBhvr>
                                        <p:cTn id="269" dur="500"/>
                                        <p:tgtEl>
                                          <p:spTgt spid="552"/>
                                        </p:tgtEl>
                                      </p:cBhvr>
                                    </p:animEffect>
                                  </p:childTnLst>
                                </p:cTn>
                              </p:par>
                              <p:par>
                                <p:cTn id="270" presetID="10" presetClass="entr" presetSubtype="0" fill="hold" nodeType="withEffect">
                                  <p:stCondLst>
                                    <p:cond delay="10000"/>
                                  </p:stCondLst>
                                  <p:childTnLst>
                                    <p:set>
                                      <p:cBhvr>
                                        <p:cTn id="271" dur="1" fill="hold">
                                          <p:stCondLst>
                                            <p:cond delay="0"/>
                                          </p:stCondLst>
                                        </p:cTn>
                                        <p:tgtEl>
                                          <p:spTgt spid="555"/>
                                        </p:tgtEl>
                                        <p:attrNameLst>
                                          <p:attrName>style.visibility</p:attrName>
                                        </p:attrNameLst>
                                      </p:cBhvr>
                                      <p:to>
                                        <p:strVal val="visible"/>
                                      </p:to>
                                    </p:set>
                                    <p:animEffect transition="in" filter="fade">
                                      <p:cBhvr>
                                        <p:cTn id="272" dur="500"/>
                                        <p:tgtEl>
                                          <p:spTgt spid="555"/>
                                        </p:tgtEl>
                                      </p:cBhvr>
                                    </p:animEffect>
                                  </p:childTnLst>
                                </p:cTn>
                              </p:par>
                              <p:par>
                                <p:cTn id="273" presetID="10" presetClass="entr" presetSubtype="0" fill="hold" nodeType="withEffect">
                                  <p:stCondLst>
                                    <p:cond delay="10000"/>
                                  </p:stCondLst>
                                  <p:childTnLst>
                                    <p:set>
                                      <p:cBhvr>
                                        <p:cTn id="274" dur="1" fill="hold">
                                          <p:stCondLst>
                                            <p:cond delay="0"/>
                                          </p:stCondLst>
                                        </p:cTn>
                                        <p:tgtEl>
                                          <p:spTgt spid="558"/>
                                        </p:tgtEl>
                                        <p:attrNameLst>
                                          <p:attrName>style.visibility</p:attrName>
                                        </p:attrNameLst>
                                      </p:cBhvr>
                                      <p:to>
                                        <p:strVal val="visible"/>
                                      </p:to>
                                    </p:set>
                                    <p:animEffect transition="in" filter="fade">
                                      <p:cBhvr>
                                        <p:cTn id="275" dur="500"/>
                                        <p:tgtEl>
                                          <p:spTgt spid="558"/>
                                        </p:tgtEl>
                                      </p:cBhvr>
                                    </p:animEffect>
                                  </p:childTnLst>
                                </p:cTn>
                              </p:par>
                              <p:par>
                                <p:cTn id="276" presetID="10" presetClass="entr" presetSubtype="0" fill="hold" nodeType="withEffect">
                                  <p:stCondLst>
                                    <p:cond delay="10000"/>
                                  </p:stCondLst>
                                  <p:childTnLst>
                                    <p:set>
                                      <p:cBhvr>
                                        <p:cTn id="277" dur="1" fill="hold">
                                          <p:stCondLst>
                                            <p:cond delay="0"/>
                                          </p:stCondLst>
                                        </p:cTn>
                                        <p:tgtEl>
                                          <p:spTgt spid="561"/>
                                        </p:tgtEl>
                                        <p:attrNameLst>
                                          <p:attrName>style.visibility</p:attrName>
                                        </p:attrNameLst>
                                      </p:cBhvr>
                                      <p:to>
                                        <p:strVal val="visible"/>
                                      </p:to>
                                    </p:set>
                                    <p:animEffect transition="in" filter="fade">
                                      <p:cBhvr>
                                        <p:cTn id="278" dur="500"/>
                                        <p:tgtEl>
                                          <p:spTgt spid="561"/>
                                        </p:tgtEl>
                                      </p:cBhvr>
                                    </p:animEffect>
                                  </p:childTnLst>
                                </p:cTn>
                              </p:par>
                              <p:par>
                                <p:cTn id="279" presetID="10" presetClass="entr" presetSubtype="0" fill="hold" nodeType="withEffect">
                                  <p:stCondLst>
                                    <p:cond delay="10000"/>
                                  </p:stCondLst>
                                  <p:childTnLst>
                                    <p:set>
                                      <p:cBhvr>
                                        <p:cTn id="280" dur="1" fill="hold">
                                          <p:stCondLst>
                                            <p:cond delay="0"/>
                                          </p:stCondLst>
                                        </p:cTn>
                                        <p:tgtEl>
                                          <p:spTgt spid="564"/>
                                        </p:tgtEl>
                                        <p:attrNameLst>
                                          <p:attrName>style.visibility</p:attrName>
                                        </p:attrNameLst>
                                      </p:cBhvr>
                                      <p:to>
                                        <p:strVal val="visible"/>
                                      </p:to>
                                    </p:set>
                                    <p:animEffect transition="in" filter="fade">
                                      <p:cBhvr>
                                        <p:cTn id="281" dur="500"/>
                                        <p:tgtEl>
                                          <p:spTgt spid="564"/>
                                        </p:tgtEl>
                                      </p:cBhvr>
                                    </p:animEffect>
                                  </p:childTnLst>
                                </p:cTn>
                              </p:par>
                              <p:par>
                                <p:cTn id="282" presetID="10" presetClass="entr" presetSubtype="0" fill="hold" nodeType="withEffect">
                                  <p:stCondLst>
                                    <p:cond delay="10000"/>
                                  </p:stCondLst>
                                  <p:childTnLst>
                                    <p:set>
                                      <p:cBhvr>
                                        <p:cTn id="283" dur="1" fill="hold">
                                          <p:stCondLst>
                                            <p:cond delay="0"/>
                                          </p:stCondLst>
                                        </p:cTn>
                                        <p:tgtEl>
                                          <p:spTgt spid="567"/>
                                        </p:tgtEl>
                                        <p:attrNameLst>
                                          <p:attrName>style.visibility</p:attrName>
                                        </p:attrNameLst>
                                      </p:cBhvr>
                                      <p:to>
                                        <p:strVal val="visible"/>
                                      </p:to>
                                    </p:set>
                                    <p:animEffect transition="in" filter="fade">
                                      <p:cBhvr>
                                        <p:cTn id="284" dur="500"/>
                                        <p:tgtEl>
                                          <p:spTgt spid="567"/>
                                        </p:tgtEl>
                                      </p:cBhvr>
                                    </p:animEffect>
                                  </p:childTnLst>
                                </p:cTn>
                              </p:par>
                              <p:par>
                                <p:cTn id="285" presetID="10" presetClass="entr" presetSubtype="0" fill="hold" nodeType="withEffect">
                                  <p:stCondLst>
                                    <p:cond delay="10000"/>
                                  </p:stCondLst>
                                  <p:childTnLst>
                                    <p:set>
                                      <p:cBhvr>
                                        <p:cTn id="286" dur="1" fill="hold">
                                          <p:stCondLst>
                                            <p:cond delay="0"/>
                                          </p:stCondLst>
                                        </p:cTn>
                                        <p:tgtEl>
                                          <p:spTgt spid="570"/>
                                        </p:tgtEl>
                                        <p:attrNameLst>
                                          <p:attrName>style.visibility</p:attrName>
                                        </p:attrNameLst>
                                      </p:cBhvr>
                                      <p:to>
                                        <p:strVal val="visible"/>
                                      </p:to>
                                    </p:set>
                                    <p:animEffect transition="in" filter="fade">
                                      <p:cBhvr>
                                        <p:cTn id="287" dur="500"/>
                                        <p:tgtEl>
                                          <p:spTgt spid="570"/>
                                        </p:tgtEl>
                                      </p:cBhvr>
                                    </p:animEffect>
                                  </p:childTnLst>
                                </p:cTn>
                              </p:par>
                              <p:par>
                                <p:cTn id="288" presetID="10" presetClass="entr" presetSubtype="0" fill="hold" nodeType="withEffect">
                                  <p:stCondLst>
                                    <p:cond delay="10000"/>
                                  </p:stCondLst>
                                  <p:childTnLst>
                                    <p:set>
                                      <p:cBhvr>
                                        <p:cTn id="289" dur="1" fill="hold">
                                          <p:stCondLst>
                                            <p:cond delay="0"/>
                                          </p:stCondLst>
                                        </p:cTn>
                                        <p:tgtEl>
                                          <p:spTgt spid="573"/>
                                        </p:tgtEl>
                                        <p:attrNameLst>
                                          <p:attrName>style.visibility</p:attrName>
                                        </p:attrNameLst>
                                      </p:cBhvr>
                                      <p:to>
                                        <p:strVal val="visible"/>
                                      </p:to>
                                    </p:set>
                                    <p:animEffect transition="in" filter="fade">
                                      <p:cBhvr>
                                        <p:cTn id="290" dur="500"/>
                                        <p:tgtEl>
                                          <p:spTgt spid="573"/>
                                        </p:tgtEl>
                                      </p:cBhvr>
                                    </p:animEffect>
                                  </p:childTnLst>
                                </p:cTn>
                              </p:par>
                              <p:par>
                                <p:cTn id="291" presetID="10" presetClass="entr" presetSubtype="0" fill="hold" nodeType="withEffect">
                                  <p:stCondLst>
                                    <p:cond delay="10000"/>
                                  </p:stCondLst>
                                  <p:childTnLst>
                                    <p:set>
                                      <p:cBhvr>
                                        <p:cTn id="292" dur="1" fill="hold">
                                          <p:stCondLst>
                                            <p:cond delay="0"/>
                                          </p:stCondLst>
                                        </p:cTn>
                                        <p:tgtEl>
                                          <p:spTgt spid="576"/>
                                        </p:tgtEl>
                                        <p:attrNameLst>
                                          <p:attrName>style.visibility</p:attrName>
                                        </p:attrNameLst>
                                      </p:cBhvr>
                                      <p:to>
                                        <p:strVal val="visible"/>
                                      </p:to>
                                    </p:set>
                                    <p:animEffect transition="in" filter="fade">
                                      <p:cBhvr>
                                        <p:cTn id="293" dur="500"/>
                                        <p:tgtEl>
                                          <p:spTgt spid="576"/>
                                        </p:tgtEl>
                                      </p:cBhvr>
                                    </p:animEffect>
                                  </p:childTnLst>
                                </p:cTn>
                              </p:par>
                              <p:par>
                                <p:cTn id="294" presetID="10" presetClass="entr" presetSubtype="0" fill="hold" nodeType="withEffect">
                                  <p:stCondLst>
                                    <p:cond delay="10000"/>
                                  </p:stCondLst>
                                  <p:childTnLst>
                                    <p:set>
                                      <p:cBhvr>
                                        <p:cTn id="295" dur="1" fill="hold">
                                          <p:stCondLst>
                                            <p:cond delay="0"/>
                                          </p:stCondLst>
                                        </p:cTn>
                                        <p:tgtEl>
                                          <p:spTgt spid="579"/>
                                        </p:tgtEl>
                                        <p:attrNameLst>
                                          <p:attrName>style.visibility</p:attrName>
                                        </p:attrNameLst>
                                      </p:cBhvr>
                                      <p:to>
                                        <p:strVal val="visible"/>
                                      </p:to>
                                    </p:set>
                                    <p:animEffect transition="in" filter="fade">
                                      <p:cBhvr>
                                        <p:cTn id="296" dur="500"/>
                                        <p:tgtEl>
                                          <p:spTgt spid="579"/>
                                        </p:tgtEl>
                                      </p:cBhvr>
                                    </p:animEffect>
                                  </p:childTnLst>
                                </p:cTn>
                              </p:par>
                              <p:par>
                                <p:cTn id="297" presetID="10" presetClass="entr" presetSubtype="0" fill="hold" nodeType="withEffect">
                                  <p:stCondLst>
                                    <p:cond delay="10000"/>
                                  </p:stCondLst>
                                  <p:childTnLst>
                                    <p:set>
                                      <p:cBhvr>
                                        <p:cTn id="298" dur="1" fill="hold">
                                          <p:stCondLst>
                                            <p:cond delay="0"/>
                                          </p:stCondLst>
                                        </p:cTn>
                                        <p:tgtEl>
                                          <p:spTgt spid="582"/>
                                        </p:tgtEl>
                                        <p:attrNameLst>
                                          <p:attrName>style.visibility</p:attrName>
                                        </p:attrNameLst>
                                      </p:cBhvr>
                                      <p:to>
                                        <p:strVal val="visible"/>
                                      </p:to>
                                    </p:set>
                                    <p:animEffect transition="in" filter="fade">
                                      <p:cBhvr>
                                        <p:cTn id="299" dur="500"/>
                                        <p:tgtEl>
                                          <p:spTgt spid="582"/>
                                        </p:tgtEl>
                                      </p:cBhvr>
                                    </p:animEffect>
                                  </p:childTnLst>
                                </p:cTn>
                              </p:par>
                              <p:par>
                                <p:cTn id="300" presetID="10" presetClass="entr" presetSubtype="0" fill="hold" nodeType="withEffect">
                                  <p:stCondLst>
                                    <p:cond delay="10000"/>
                                  </p:stCondLst>
                                  <p:childTnLst>
                                    <p:set>
                                      <p:cBhvr>
                                        <p:cTn id="301" dur="1" fill="hold">
                                          <p:stCondLst>
                                            <p:cond delay="0"/>
                                          </p:stCondLst>
                                        </p:cTn>
                                        <p:tgtEl>
                                          <p:spTgt spid="585"/>
                                        </p:tgtEl>
                                        <p:attrNameLst>
                                          <p:attrName>style.visibility</p:attrName>
                                        </p:attrNameLst>
                                      </p:cBhvr>
                                      <p:to>
                                        <p:strVal val="visible"/>
                                      </p:to>
                                    </p:set>
                                    <p:animEffect transition="in" filter="fade">
                                      <p:cBhvr>
                                        <p:cTn id="302" dur="500"/>
                                        <p:tgtEl>
                                          <p:spTgt spid="585"/>
                                        </p:tgtEl>
                                      </p:cBhvr>
                                    </p:animEffect>
                                  </p:childTnLst>
                                </p:cTn>
                              </p:par>
                              <p:par>
                                <p:cTn id="303" presetID="10" presetClass="entr" presetSubtype="0" fill="hold" nodeType="withEffect">
                                  <p:stCondLst>
                                    <p:cond delay="10000"/>
                                  </p:stCondLst>
                                  <p:childTnLst>
                                    <p:set>
                                      <p:cBhvr>
                                        <p:cTn id="304" dur="1" fill="hold">
                                          <p:stCondLst>
                                            <p:cond delay="0"/>
                                          </p:stCondLst>
                                        </p:cTn>
                                        <p:tgtEl>
                                          <p:spTgt spid="588"/>
                                        </p:tgtEl>
                                        <p:attrNameLst>
                                          <p:attrName>style.visibility</p:attrName>
                                        </p:attrNameLst>
                                      </p:cBhvr>
                                      <p:to>
                                        <p:strVal val="visible"/>
                                      </p:to>
                                    </p:set>
                                    <p:animEffect transition="in" filter="fade">
                                      <p:cBhvr>
                                        <p:cTn id="305" dur="500"/>
                                        <p:tgtEl>
                                          <p:spTgt spid="588"/>
                                        </p:tgtEl>
                                      </p:cBhvr>
                                    </p:animEffect>
                                  </p:childTnLst>
                                </p:cTn>
                              </p:par>
                              <p:par>
                                <p:cTn id="306" presetID="10" presetClass="entr" presetSubtype="0" fill="hold" nodeType="withEffect">
                                  <p:stCondLst>
                                    <p:cond delay="10000"/>
                                  </p:stCondLst>
                                  <p:childTnLst>
                                    <p:set>
                                      <p:cBhvr>
                                        <p:cTn id="307" dur="1" fill="hold">
                                          <p:stCondLst>
                                            <p:cond delay="0"/>
                                          </p:stCondLst>
                                        </p:cTn>
                                        <p:tgtEl>
                                          <p:spTgt spid="591"/>
                                        </p:tgtEl>
                                        <p:attrNameLst>
                                          <p:attrName>style.visibility</p:attrName>
                                        </p:attrNameLst>
                                      </p:cBhvr>
                                      <p:to>
                                        <p:strVal val="visible"/>
                                      </p:to>
                                    </p:set>
                                    <p:animEffect transition="in" filter="fade">
                                      <p:cBhvr>
                                        <p:cTn id="308" dur="500"/>
                                        <p:tgtEl>
                                          <p:spTgt spid="591"/>
                                        </p:tgtEl>
                                      </p:cBhvr>
                                    </p:animEffect>
                                  </p:childTnLst>
                                </p:cTn>
                              </p:par>
                              <p:par>
                                <p:cTn id="309" presetID="8" presetClass="emph" presetSubtype="0" fill="hold" nodeType="withEffect">
                                  <p:stCondLst>
                                    <p:cond delay="10000"/>
                                  </p:stCondLst>
                                  <p:childTnLst>
                                    <p:animRot by="21600000">
                                      <p:cBhvr>
                                        <p:cTn id="310" dur="4000" fill="hold"/>
                                        <p:tgtEl>
                                          <p:spTgt spid="498"/>
                                        </p:tgtEl>
                                        <p:attrNameLst>
                                          <p:attrName>r</p:attrName>
                                        </p:attrNameLst>
                                      </p:cBhvr>
                                    </p:animRot>
                                  </p:childTnLst>
                                </p:cTn>
                              </p:par>
                              <p:par>
                                <p:cTn id="311" presetID="8" presetClass="emph" presetSubtype="0" fill="hold" nodeType="withEffect">
                                  <p:stCondLst>
                                    <p:cond delay="10000"/>
                                  </p:stCondLst>
                                  <p:childTnLst>
                                    <p:animRot by="-21600000">
                                      <p:cBhvr>
                                        <p:cTn id="312" dur="4000" fill="hold"/>
                                        <p:tgtEl>
                                          <p:spTgt spid="49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8" grpId="0" animBg="1"/>
      <p:bldP spid="28" grpId="1" animBg="1"/>
      <p:bldP spid="29" grpId="0" animBg="1"/>
      <p:bldP spid="29" grpId="1" animBg="1"/>
      <p:bldP spid="30" grpId="0" animBg="1"/>
      <p:bldP spid="30" grpId="1" animBg="1"/>
      <p:bldP spid="30" grpId="2" animBg="1"/>
      <p:bldP spid="68" grpId="0" animBg="1"/>
      <p:bldP spid="68" grpId="1" animBg="1"/>
      <p:bldP spid="69" grpId="0" animBg="1"/>
      <p:bldP spid="69" grpId="1" animBg="1"/>
      <p:bldP spid="69" grpId="2" animBg="1"/>
      <p:bldP spid="238" grpId="0" animBg="1"/>
      <p:bldP spid="238" grpId="1" animBg="1"/>
      <p:bldP spid="270" grpId="0"/>
      <p:bldP spid="271" grpId="0"/>
      <p:bldP spid="272" grpId="0"/>
      <p:bldP spid="490" grpId="0" animBg="1"/>
      <p:bldP spid="495" grpId="0" animBg="1"/>
      <p:bldP spid="496" grpId="0" animBg="1"/>
      <p:bldP spid="497" grpId="0" animBg="1"/>
      <p:bldP spid="535" grpId="0" animBg="1"/>
      <p:bldP spid="53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矩形 413"/>
          <p:cNvSpPr/>
          <p:nvPr/>
        </p:nvSpPr>
        <p:spPr>
          <a:xfrm>
            <a:off x="-72716" y="3415513"/>
            <a:ext cx="12328323" cy="57738"/>
          </a:xfrm>
          <a:prstGeom prst="rect">
            <a:avLst/>
          </a:prstGeom>
          <a:solidFill>
            <a:srgbClr val="FFFFFF">
              <a:alpha val="4117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5" name="矩形 414"/>
          <p:cNvSpPr/>
          <p:nvPr/>
        </p:nvSpPr>
        <p:spPr>
          <a:xfrm>
            <a:off x="8040" y="3400312"/>
            <a:ext cx="12252123" cy="57381"/>
          </a:xfrm>
          <a:prstGeom prst="rect">
            <a:avLst/>
          </a:prstGeom>
          <a:solidFill>
            <a:srgbClr val="FFFFFF">
              <a:alpha val="4117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6" name="菱形 415"/>
          <p:cNvSpPr/>
          <p:nvPr/>
        </p:nvSpPr>
        <p:spPr>
          <a:xfrm>
            <a:off x="3751309" y="3051264"/>
            <a:ext cx="4575379" cy="845412"/>
          </a:xfrm>
          <a:prstGeom prst="diamond">
            <a:avLst/>
          </a:prstGeom>
          <a:solidFill>
            <a:srgbClr val="FFFFFF"/>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434" name="任意多边形 433"/>
          <p:cNvSpPr/>
          <p:nvPr userDrawn="1"/>
        </p:nvSpPr>
        <p:spPr>
          <a:xfrm>
            <a:off x="11844789" y="2950959"/>
            <a:ext cx="482113" cy="140616"/>
          </a:xfrm>
          <a:custGeom>
            <a:avLst/>
            <a:gdLst>
              <a:gd name="connsiteX0" fmla="*/ 0 w 609600"/>
              <a:gd name="connsiteY0" fmla="*/ 0 h 177800"/>
              <a:gd name="connsiteX1" fmla="*/ 609600 w 609600"/>
              <a:gd name="connsiteY1" fmla="*/ 0 h 177800"/>
              <a:gd name="connsiteX2" fmla="*/ 609600 w 609600"/>
              <a:gd name="connsiteY2" fmla="*/ 139246 h 177800"/>
              <a:gd name="connsiteX3" fmla="*/ 497568 w 609600"/>
              <a:gd name="connsiteY3" fmla="*/ 139246 h 177800"/>
              <a:gd name="connsiteX4" fmla="*/ 497568 w 609600"/>
              <a:gd name="connsiteY4" fmla="*/ 177800 h 177800"/>
              <a:gd name="connsiteX5" fmla="*/ 0 w 609600"/>
              <a:gd name="connsiteY5" fmla="*/ 177800 h 17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177800">
                <a:moveTo>
                  <a:pt x="0" y="0"/>
                </a:moveTo>
                <a:lnTo>
                  <a:pt x="609600" y="0"/>
                </a:lnTo>
                <a:lnTo>
                  <a:pt x="609600" y="139246"/>
                </a:lnTo>
                <a:lnTo>
                  <a:pt x="497568" y="139246"/>
                </a:lnTo>
                <a:lnTo>
                  <a:pt x="497568" y="177800"/>
                </a:lnTo>
                <a:lnTo>
                  <a:pt x="0" y="177800"/>
                </a:lnTo>
                <a:close/>
              </a:path>
            </a:pathLst>
          </a:custGeom>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7017025" y="2970707"/>
            <a:ext cx="4943563" cy="947351"/>
            <a:chOff x="7743390" y="4942798"/>
            <a:chExt cx="4943562" cy="947351"/>
          </a:xfrm>
        </p:grpSpPr>
        <p:grpSp>
          <p:nvGrpSpPr>
            <p:cNvPr id="58" name="组合 57"/>
            <p:cNvGrpSpPr/>
            <p:nvPr/>
          </p:nvGrpSpPr>
          <p:grpSpPr>
            <a:xfrm>
              <a:off x="7743390" y="4942798"/>
              <a:ext cx="4943562" cy="947351"/>
              <a:chOff x="7347008" y="2985732"/>
              <a:chExt cx="4943562" cy="947351"/>
            </a:xfrm>
          </p:grpSpPr>
          <p:sp>
            <p:nvSpPr>
              <p:cNvPr id="59" name="矩形 58"/>
              <p:cNvSpPr/>
              <p:nvPr userDrawn="1"/>
            </p:nvSpPr>
            <p:spPr>
              <a:xfrm>
                <a:off x="7347008" y="2985732"/>
                <a:ext cx="4943562" cy="76200"/>
              </a:xfrm>
              <a:prstGeom prst="rect">
                <a:avLst/>
              </a:prstGeom>
              <a:solidFill>
                <a:srgbClr val="FFFFFF">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userDrawn="1"/>
            </p:nvSpPr>
            <p:spPr>
              <a:xfrm>
                <a:off x="7347008" y="3856883"/>
                <a:ext cx="4943562" cy="76200"/>
              </a:xfrm>
              <a:prstGeom prst="rect">
                <a:avLst/>
              </a:prstGeom>
              <a:solidFill>
                <a:srgbClr val="FFFFFF">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1" name="直接连接符 60"/>
              <p:cNvCxnSpPr/>
              <p:nvPr userDrawn="1"/>
            </p:nvCxnSpPr>
            <p:spPr>
              <a:xfrm>
                <a:off x="7347008" y="3117722"/>
                <a:ext cx="4943562" cy="0"/>
              </a:xfrm>
              <a:prstGeom prst="line">
                <a:avLst/>
              </a:prstGeom>
              <a:ln w="38100">
                <a:solidFill>
                  <a:srgbClr val="A199A3"/>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userDrawn="1"/>
            </p:nvCxnSpPr>
            <p:spPr>
              <a:xfrm>
                <a:off x="7347008" y="3791165"/>
                <a:ext cx="4943562" cy="0"/>
              </a:xfrm>
              <a:prstGeom prst="line">
                <a:avLst/>
              </a:prstGeom>
              <a:ln w="38100">
                <a:solidFill>
                  <a:srgbClr val="A199A3"/>
                </a:solidFill>
              </a:ln>
            </p:spPr>
            <p:style>
              <a:lnRef idx="1">
                <a:schemeClr val="accent1"/>
              </a:lnRef>
              <a:fillRef idx="0">
                <a:schemeClr val="accent1"/>
              </a:fillRef>
              <a:effectRef idx="0">
                <a:schemeClr val="accent1"/>
              </a:effectRef>
              <a:fontRef idx="minor">
                <a:schemeClr val="tx1"/>
              </a:fontRef>
            </p:style>
          </p:cxnSp>
        </p:grpSp>
        <p:sp>
          <p:nvSpPr>
            <p:cNvPr id="63" name="文本占位符 118"/>
            <p:cNvSpPr txBox="1">
              <a:spLocks/>
            </p:cNvSpPr>
            <p:nvPr/>
          </p:nvSpPr>
          <p:spPr>
            <a:xfrm>
              <a:off x="8040613" y="5160997"/>
              <a:ext cx="3804175" cy="486996"/>
            </a:xfrm>
            <a:prstGeom prst="rect">
              <a:avLst/>
            </a:prstGeom>
          </p:spPr>
          <p:txBody>
            <a:bodyPr vert="horz" lIns="91440" tIns="45720" rIns="91440" bIns="45720" rtlCol="0" anchor="ctr">
              <a:noAutofit/>
            </a:bodyPr>
            <a:lstStyle>
              <a:defPPr>
                <a:defRPr lang="zh-CN"/>
              </a:defPPr>
              <a:lvl1pPr marL="0" indent="0" algn="ctr" defTabSz="914400" rtl="0" eaLnBrk="1" latinLnBrk="0" hangingPunct="1">
                <a:lnSpc>
                  <a:spcPct val="90000"/>
                </a:lnSpc>
                <a:spcBef>
                  <a:spcPct val="0"/>
                </a:spcBef>
                <a:buNone/>
                <a:defRPr lang="zh-CN" altLang="en-US" sz="32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90000"/>
                </a:lnSpc>
                <a:spcBef>
                  <a:spcPct val="0"/>
                </a:spcBef>
                <a:buNone/>
                <a:defRPr lang="zh-CN" altLang="en-US" sz="2800" b="1" kern="1200" dirty="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单击此处添加文本</a:t>
              </a:r>
            </a:p>
          </p:txBody>
        </p:sp>
      </p:grpSp>
      <p:grpSp>
        <p:nvGrpSpPr>
          <p:cNvPr id="2" name="组合 1"/>
          <p:cNvGrpSpPr/>
          <p:nvPr/>
        </p:nvGrpSpPr>
        <p:grpSpPr>
          <a:xfrm>
            <a:off x="4989831" y="2256040"/>
            <a:ext cx="2288540" cy="2288540"/>
            <a:chOff x="7758139" y="2808362"/>
            <a:chExt cx="1285965" cy="1285965"/>
          </a:xfrm>
        </p:grpSpPr>
        <p:sp>
          <p:nvSpPr>
            <p:cNvPr id="431" name="任意多边形 430"/>
            <p:cNvSpPr/>
            <p:nvPr userDrawn="1"/>
          </p:nvSpPr>
          <p:spPr>
            <a:xfrm rot="20047423">
              <a:off x="7758139" y="2808362"/>
              <a:ext cx="1285965" cy="1285965"/>
            </a:xfrm>
            <a:custGeom>
              <a:avLst/>
              <a:gdLst>
                <a:gd name="connsiteX0" fmla="*/ 813009 w 1626018"/>
                <a:gd name="connsiteY0" fmla="*/ 0 h 1626018"/>
                <a:gd name="connsiteX1" fmla="*/ 1626018 w 1626018"/>
                <a:gd name="connsiteY1" fmla="*/ 813009 h 1626018"/>
                <a:gd name="connsiteX2" fmla="*/ 813009 w 1626018"/>
                <a:gd name="connsiteY2" fmla="*/ 1626018 h 1626018"/>
                <a:gd name="connsiteX3" fmla="*/ 0 w 1626018"/>
                <a:gd name="connsiteY3" fmla="*/ 813009 h 1626018"/>
                <a:gd name="connsiteX4" fmla="*/ 16518 w 1626018"/>
                <a:gd name="connsiteY4" fmla="*/ 649159 h 1626018"/>
                <a:gd name="connsiteX5" fmla="*/ 61099 w 1626018"/>
                <a:gd name="connsiteY5" fmla="*/ 505541 h 1626018"/>
                <a:gd name="connsiteX6" fmla="*/ 200468 w 1626018"/>
                <a:gd name="connsiteY6" fmla="*/ 575867 h 1626018"/>
                <a:gd name="connsiteX7" fmla="*/ 168041 w 1626018"/>
                <a:gd name="connsiteY7" fmla="*/ 680330 h 1626018"/>
                <a:gd name="connsiteX8" fmla="*/ 154666 w 1626018"/>
                <a:gd name="connsiteY8" fmla="*/ 813009 h 1626018"/>
                <a:gd name="connsiteX9" fmla="*/ 813009 w 1626018"/>
                <a:gd name="connsiteY9" fmla="*/ 1471352 h 1626018"/>
                <a:gd name="connsiteX10" fmla="*/ 1471352 w 1626018"/>
                <a:gd name="connsiteY10" fmla="*/ 813009 h 1626018"/>
                <a:gd name="connsiteX11" fmla="*/ 813009 w 1626018"/>
                <a:gd name="connsiteY11" fmla="*/ 154666 h 1626018"/>
                <a:gd name="connsiteX12" fmla="*/ 267101 w 1626018"/>
                <a:gd name="connsiteY12" fmla="*/ 444923 h 1626018"/>
                <a:gd name="connsiteX13" fmla="*/ 254892 w 1626018"/>
                <a:gd name="connsiteY13" fmla="*/ 467416 h 1626018"/>
                <a:gd name="connsiteX14" fmla="*/ 117369 w 1626018"/>
                <a:gd name="connsiteY14" fmla="*/ 398022 h 1626018"/>
                <a:gd name="connsiteX15" fmla="*/ 138849 w 1626018"/>
                <a:gd name="connsiteY15" fmla="*/ 358448 h 1626018"/>
                <a:gd name="connsiteX16" fmla="*/ 813009 w 1626018"/>
                <a:gd name="connsiteY16" fmla="*/ 0 h 162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6018" h="1626018">
                  <a:moveTo>
                    <a:pt x="813009" y="0"/>
                  </a:moveTo>
                  <a:cubicBezTo>
                    <a:pt x="1262022" y="0"/>
                    <a:pt x="1626018" y="363997"/>
                    <a:pt x="1626018" y="813009"/>
                  </a:cubicBezTo>
                  <a:cubicBezTo>
                    <a:pt x="1626018" y="1262022"/>
                    <a:pt x="1262022" y="1626018"/>
                    <a:pt x="813009" y="1626018"/>
                  </a:cubicBezTo>
                  <a:cubicBezTo>
                    <a:pt x="363997" y="1626018"/>
                    <a:pt x="0" y="1262022"/>
                    <a:pt x="0" y="813009"/>
                  </a:cubicBezTo>
                  <a:cubicBezTo>
                    <a:pt x="0" y="756883"/>
                    <a:pt x="5688" y="702084"/>
                    <a:pt x="16518" y="649159"/>
                  </a:cubicBezTo>
                  <a:lnTo>
                    <a:pt x="61099" y="505541"/>
                  </a:lnTo>
                  <a:lnTo>
                    <a:pt x="200468" y="575867"/>
                  </a:lnTo>
                  <a:lnTo>
                    <a:pt x="168041" y="680330"/>
                  </a:lnTo>
                  <a:cubicBezTo>
                    <a:pt x="159271" y="723187"/>
                    <a:pt x="154666" y="767560"/>
                    <a:pt x="154666" y="813009"/>
                  </a:cubicBezTo>
                  <a:cubicBezTo>
                    <a:pt x="154666" y="1176602"/>
                    <a:pt x="449417" y="1471352"/>
                    <a:pt x="813009" y="1471352"/>
                  </a:cubicBezTo>
                  <a:cubicBezTo>
                    <a:pt x="1176602" y="1471352"/>
                    <a:pt x="1471352" y="1176602"/>
                    <a:pt x="1471352" y="813009"/>
                  </a:cubicBezTo>
                  <a:cubicBezTo>
                    <a:pt x="1471352" y="449417"/>
                    <a:pt x="1176602" y="154666"/>
                    <a:pt x="813009" y="154666"/>
                  </a:cubicBezTo>
                  <a:cubicBezTo>
                    <a:pt x="585764" y="154666"/>
                    <a:pt x="385410" y="269803"/>
                    <a:pt x="267101" y="444923"/>
                  </a:cubicBezTo>
                  <a:lnTo>
                    <a:pt x="254892" y="467416"/>
                  </a:lnTo>
                  <a:lnTo>
                    <a:pt x="117369" y="398022"/>
                  </a:lnTo>
                  <a:lnTo>
                    <a:pt x="138849" y="358448"/>
                  </a:lnTo>
                  <a:cubicBezTo>
                    <a:pt x="284953" y="142186"/>
                    <a:pt x="532376" y="0"/>
                    <a:pt x="813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5" name="椭圆 434"/>
            <p:cNvSpPr/>
            <p:nvPr userDrawn="1"/>
          </p:nvSpPr>
          <p:spPr>
            <a:xfrm>
              <a:off x="8084044" y="3134266"/>
              <a:ext cx="634158" cy="63415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6" name="组合 435"/>
            <p:cNvGrpSpPr/>
            <p:nvPr userDrawn="1"/>
          </p:nvGrpSpPr>
          <p:grpSpPr>
            <a:xfrm>
              <a:off x="7904995" y="2955216"/>
              <a:ext cx="992256" cy="992256"/>
              <a:chOff x="813435" y="4187372"/>
              <a:chExt cx="1292678" cy="1292678"/>
            </a:xfrm>
            <a:noFill/>
          </p:grpSpPr>
          <p:sp>
            <p:nvSpPr>
              <p:cNvPr id="443" name="圆角矩形 442"/>
              <p:cNvSpPr/>
              <p:nvPr/>
            </p:nvSpPr>
            <p:spPr>
              <a:xfrm rot="-5400000">
                <a:off x="878114" y="47461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4" name="圆角矩形 443"/>
              <p:cNvSpPr/>
              <p:nvPr/>
            </p:nvSpPr>
            <p:spPr>
              <a:xfrm rot="-4500000">
                <a:off x="897155" y="4601544"/>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5" name="圆角矩形 444"/>
              <p:cNvSpPr/>
              <p:nvPr/>
            </p:nvSpPr>
            <p:spPr>
              <a:xfrm rot="-3600000">
                <a:off x="952979" y="44667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6" name="圆角矩形 445"/>
              <p:cNvSpPr/>
              <p:nvPr/>
            </p:nvSpPr>
            <p:spPr>
              <a:xfrm rot="-2700000">
                <a:off x="1041783" y="435104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7" name="圆角矩形 446"/>
              <p:cNvSpPr/>
              <p:nvPr/>
            </p:nvSpPr>
            <p:spPr>
              <a:xfrm rot="-1800000">
                <a:off x="1157514" y="426223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8" name="圆角矩形 447"/>
              <p:cNvSpPr/>
              <p:nvPr/>
            </p:nvSpPr>
            <p:spPr>
              <a:xfrm rot="-900000">
                <a:off x="1292286" y="420641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9" name="圆角矩形 448"/>
              <p:cNvSpPr/>
              <p:nvPr/>
            </p:nvSpPr>
            <p:spPr>
              <a:xfrm>
                <a:off x="1436914" y="41873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0" name="圆角矩形 449"/>
              <p:cNvSpPr/>
              <p:nvPr/>
            </p:nvSpPr>
            <p:spPr>
              <a:xfrm rot="900000">
                <a:off x="1581542" y="420641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1" name="圆角矩形 450"/>
              <p:cNvSpPr/>
              <p:nvPr/>
            </p:nvSpPr>
            <p:spPr>
              <a:xfrm rot="1800000">
                <a:off x="1716314" y="426223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2" name="圆角矩形 451"/>
              <p:cNvSpPr/>
              <p:nvPr/>
            </p:nvSpPr>
            <p:spPr>
              <a:xfrm rot="2700000">
                <a:off x="1832045" y="435104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3" name="圆角矩形 452"/>
              <p:cNvSpPr/>
              <p:nvPr/>
            </p:nvSpPr>
            <p:spPr>
              <a:xfrm rot="3600000">
                <a:off x="1920849" y="44667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4" name="圆角矩形 453"/>
              <p:cNvSpPr/>
              <p:nvPr/>
            </p:nvSpPr>
            <p:spPr>
              <a:xfrm rot="4500000">
                <a:off x="1976673" y="4601544"/>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5" name="圆角矩形 454"/>
              <p:cNvSpPr/>
              <p:nvPr/>
            </p:nvSpPr>
            <p:spPr>
              <a:xfrm rot="5400000">
                <a:off x="1995714" y="47461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6" name="圆角矩形 455"/>
              <p:cNvSpPr/>
              <p:nvPr/>
            </p:nvSpPr>
            <p:spPr>
              <a:xfrm rot="6300000">
                <a:off x="1976673" y="4890800"/>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7" name="圆角矩形 456"/>
              <p:cNvSpPr/>
              <p:nvPr/>
            </p:nvSpPr>
            <p:spPr>
              <a:xfrm rot="7200000">
                <a:off x="1920849" y="50255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8" name="圆角矩形 457"/>
              <p:cNvSpPr/>
              <p:nvPr/>
            </p:nvSpPr>
            <p:spPr>
              <a:xfrm rot="8100000">
                <a:off x="1832045" y="5141303"/>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9" name="圆角矩形 458"/>
              <p:cNvSpPr/>
              <p:nvPr/>
            </p:nvSpPr>
            <p:spPr>
              <a:xfrm rot="9000000">
                <a:off x="1716314" y="523010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0" name="圆角矩形 459"/>
              <p:cNvSpPr/>
              <p:nvPr/>
            </p:nvSpPr>
            <p:spPr>
              <a:xfrm rot="9900000">
                <a:off x="1581542" y="528593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1" name="圆角矩形 460"/>
              <p:cNvSpPr/>
              <p:nvPr/>
            </p:nvSpPr>
            <p:spPr>
              <a:xfrm rot="10800000">
                <a:off x="1436914" y="53049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2" name="圆角矩形 461"/>
              <p:cNvSpPr/>
              <p:nvPr/>
            </p:nvSpPr>
            <p:spPr>
              <a:xfrm rot="11700000">
                <a:off x="1292286" y="528593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3" name="圆角矩形 462"/>
              <p:cNvSpPr/>
              <p:nvPr/>
            </p:nvSpPr>
            <p:spPr>
              <a:xfrm rot="12600000">
                <a:off x="1157514" y="523010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4" name="圆角矩形 463"/>
              <p:cNvSpPr/>
              <p:nvPr/>
            </p:nvSpPr>
            <p:spPr>
              <a:xfrm rot="13500000">
                <a:off x="1041783" y="5141303"/>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5" name="圆角矩形 464"/>
              <p:cNvSpPr/>
              <p:nvPr/>
            </p:nvSpPr>
            <p:spPr>
              <a:xfrm rot="14400000">
                <a:off x="952979" y="50255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6" name="圆角矩形 465"/>
              <p:cNvSpPr/>
              <p:nvPr/>
            </p:nvSpPr>
            <p:spPr>
              <a:xfrm rot="15300000">
                <a:off x="897155" y="4890800"/>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8" name="文本框 145"/>
            <p:cNvSpPr txBox="1"/>
            <p:nvPr userDrawn="1"/>
          </p:nvSpPr>
          <p:spPr>
            <a:xfrm>
              <a:off x="8206904" y="3027939"/>
              <a:ext cx="420831" cy="812838"/>
            </a:xfrm>
            <a:prstGeom prst="rect">
              <a:avLst/>
            </a:prstGeom>
            <a:noFill/>
          </p:spPr>
          <p:txBody>
            <a:bodyPr wrap="none" rtlCol="0">
              <a:spAutoFit/>
            </a:bodyPr>
            <a:lstStyle/>
            <a:p>
              <a:r>
                <a:rPr lang="en-US" altLang="zh-CN" sz="8800" dirty="0">
                  <a:solidFill>
                    <a:schemeClr val="bg1"/>
                  </a:solidFill>
                  <a:latin typeface="汉仪菱心体简" panose="02010609000101010101" pitchFamily="49" charset="-122"/>
                  <a:ea typeface="汉仪菱心体简" panose="02010609000101010101" pitchFamily="49" charset="-122"/>
                </a:rPr>
                <a:t>2</a:t>
              </a:r>
              <a:endParaRPr lang="zh-CN" altLang="en-US" sz="19900" dirty="0">
                <a:solidFill>
                  <a:schemeClr val="bg1"/>
                </a:solidFill>
                <a:latin typeface="汉仪菱心体简" panose="02010609000101010101" pitchFamily="49" charset="-122"/>
                <a:ea typeface="汉仪菱心体简" panose="02010609000101010101" pitchFamily="49" charset="-122"/>
              </a:endParaRPr>
            </a:p>
          </p:txBody>
        </p:sp>
      </p:grpSp>
    </p:spTree>
    <p:extLst>
      <p:ext uri="{BB962C8B-B14F-4D97-AF65-F5344CB8AC3E}">
        <p14:creationId xmlns:p14="http://schemas.microsoft.com/office/powerpoint/2010/main" val="2348504034"/>
      </p:ext>
    </p:extLst>
  </p:cSld>
  <p:clrMapOvr>
    <a:masterClrMapping/>
  </p:clrMapOvr>
  <mc:AlternateContent xmlns:mc="http://schemas.openxmlformats.org/markup-compatibility/2006" xmlns:p14="http://schemas.microsoft.com/office/powerpoint/2010/main">
    <mc:Choice Requires="p14">
      <p:transition spd="slow" advClick="0" advTm="0">
        <p14:rippl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416"/>
                                        </p:tgtEl>
                                        <p:attrNameLst>
                                          <p:attrName>style.visibility</p:attrName>
                                        </p:attrNameLst>
                                      </p:cBhvr>
                                      <p:to>
                                        <p:strVal val="visible"/>
                                      </p:to>
                                    </p:set>
                                    <p:anim calcmode="lin" valueType="num">
                                      <p:cBhvr>
                                        <p:cTn id="7" dur="500" fill="hold"/>
                                        <p:tgtEl>
                                          <p:spTgt spid="416"/>
                                        </p:tgtEl>
                                        <p:attrNameLst>
                                          <p:attrName>ppt_w</p:attrName>
                                        </p:attrNameLst>
                                      </p:cBhvr>
                                      <p:tavLst>
                                        <p:tav tm="0">
                                          <p:val>
                                            <p:fltVal val="0"/>
                                          </p:val>
                                        </p:tav>
                                        <p:tav tm="100000">
                                          <p:val>
                                            <p:strVal val="#ppt_w"/>
                                          </p:val>
                                        </p:tav>
                                      </p:tavLst>
                                    </p:anim>
                                    <p:anim calcmode="lin" valueType="num">
                                      <p:cBhvr>
                                        <p:cTn id="8" dur="500" fill="hold"/>
                                        <p:tgtEl>
                                          <p:spTgt spid="416"/>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0" fill="hold" grpId="0" nodeType="afterEffect">
                                  <p:stCondLst>
                                    <p:cond delay="0"/>
                                  </p:stCondLst>
                                  <p:childTnLst>
                                    <p:set>
                                      <p:cBhvr>
                                        <p:cTn id="11" dur="1" fill="hold">
                                          <p:stCondLst>
                                            <p:cond delay="0"/>
                                          </p:stCondLst>
                                        </p:cTn>
                                        <p:tgtEl>
                                          <p:spTgt spid="415"/>
                                        </p:tgtEl>
                                        <p:attrNameLst>
                                          <p:attrName>style.visibility</p:attrName>
                                        </p:attrNameLst>
                                      </p:cBhvr>
                                      <p:to>
                                        <p:strVal val="visible"/>
                                      </p:to>
                                    </p:set>
                                    <p:anim calcmode="lin" valueType="num">
                                      <p:cBhvr>
                                        <p:cTn id="12" dur="500" fill="hold"/>
                                        <p:tgtEl>
                                          <p:spTgt spid="415"/>
                                        </p:tgtEl>
                                        <p:attrNameLst>
                                          <p:attrName>ppt_w</p:attrName>
                                        </p:attrNameLst>
                                      </p:cBhvr>
                                      <p:tavLst>
                                        <p:tav tm="0">
                                          <p:val>
                                            <p:fltVal val="0"/>
                                          </p:val>
                                        </p:tav>
                                        <p:tav tm="100000">
                                          <p:val>
                                            <p:strVal val="#ppt_w"/>
                                          </p:val>
                                        </p:tav>
                                      </p:tavLst>
                                    </p:anim>
                                    <p:anim calcmode="lin" valueType="num">
                                      <p:cBhvr>
                                        <p:cTn id="13" dur="500" fill="hold"/>
                                        <p:tgtEl>
                                          <p:spTgt spid="415"/>
                                        </p:tgtEl>
                                        <p:attrNameLst>
                                          <p:attrName>ppt_h</p:attrName>
                                        </p:attrNameLst>
                                      </p:cBhvr>
                                      <p:tavLst>
                                        <p:tav tm="0">
                                          <p:val>
                                            <p:strVal val="#ppt_h"/>
                                          </p:val>
                                        </p:tav>
                                        <p:tav tm="100000">
                                          <p:val>
                                            <p:strVal val="#ppt_h"/>
                                          </p:val>
                                        </p:tav>
                                      </p:tavLst>
                                    </p:anim>
                                  </p:childTnLst>
                                </p:cTn>
                              </p:par>
                              <p:par>
                                <p:cTn id="14" presetID="17" presetClass="entr" presetSubtype="10" fill="hold" grpId="0" nodeType="withEffect">
                                  <p:stCondLst>
                                    <p:cond delay="0"/>
                                  </p:stCondLst>
                                  <p:childTnLst>
                                    <p:set>
                                      <p:cBhvr>
                                        <p:cTn id="15" dur="1" fill="hold">
                                          <p:stCondLst>
                                            <p:cond delay="0"/>
                                          </p:stCondLst>
                                        </p:cTn>
                                        <p:tgtEl>
                                          <p:spTgt spid="414"/>
                                        </p:tgtEl>
                                        <p:attrNameLst>
                                          <p:attrName>style.visibility</p:attrName>
                                        </p:attrNameLst>
                                      </p:cBhvr>
                                      <p:to>
                                        <p:strVal val="visible"/>
                                      </p:to>
                                    </p:set>
                                    <p:anim calcmode="lin" valueType="num">
                                      <p:cBhvr>
                                        <p:cTn id="16" dur="500" fill="hold"/>
                                        <p:tgtEl>
                                          <p:spTgt spid="414"/>
                                        </p:tgtEl>
                                        <p:attrNameLst>
                                          <p:attrName>ppt_w</p:attrName>
                                        </p:attrNameLst>
                                      </p:cBhvr>
                                      <p:tavLst>
                                        <p:tav tm="0">
                                          <p:val>
                                            <p:fltVal val="0"/>
                                          </p:val>
                                        </p:tav>
                                        <p:tav tm="100000">
                                          <p:val>
                                            <p:strVal val="#ppt_w"/>
                                          </p:val>
                                        </p:tav>
                                      </p:tavLst>
                                    </p:anim>
                                    <p:anim calcmode="lin" valueType="num">
                                      <p:cBhvr>
                                        <p:cTn id="17" dur="500" fill="hold"/>
                                        <p:tgtEl>
                                          <p:spTgt spid="414"/>
                                        </p:tgtEl>
                                        <p:attrNameLst>
                                          <p:attrName>ppt_h</p:attrName>
                                        </p:attrNameLst>
                                      </p:cBhvr>
                                      <p:tavLst>
                                        <p:tav tm="0">
                                          <p:val>
                                            <p:strVal val="#ppt_h"/>
                                          </p:val>
                                        </p:tav>
                                        <p:tav tm="100000">
                                          <p:val>
                                            <p:strVal val="#ppt_h"/>
                                          </p:val>
                                        </p:tav>
                                      </p:tavLst>
                                    </p:anim>
                                  </p:childTnLst>
                                </p:cTn>
                              </p:par>
                              <p:par>
                                <p:cTn id="18" presetID="50" presetClass="exit" presetSubtype="0" accel="100000" fill="hold" grpId="1" nodeType="withEffect">
                                  <p:stCondLst>
                                    <p:cond delay="0"/>
                                  </p:stCondLst>
                                  <p:childTnLst>
                                    <p:anim calcmode="lin" valueType="num">
                                      <p:cBhvr>
                                        <p:cTn id="19" dur="500"/>
                                        <p:tgtEl>
                                          <p:spTgt spid="416"/>
                                        </p:tgtEl>
                                        <p:attrNameLst>
                                          <p:attrName>ppt_w</p:attrName>
                                        </p:attrNameLst>
                                      </p:cBhvr>
                                      <p:tavLst>
                                        <p:tav tm="0">
                                          <p:val>
                                            <p:strVal val="ppt_w"/>
                                          </p:val>
                                        </p:tav>
                                        <p:tav tm="100000">
                                          <p:val>
                                            <p:strVal val="ppt_w+.3"/>
                                          </p:val>
                                        </p:tav>
                                      </p:tavLst>
                                    </p:anim>
                                    <p:anim calcmode="lin" valueType="num">
                                      <p:cBhvr>
                                        <p:cTn id="20" dur="500"/>
                                        <p:tgtEl>
                                          <p:spTgt spid="416"/>
                                        </p:tgtEl>
                                        <p:attrNameLst>
                                          <p:attrName>ppt_h</p:attrName>
                                        </p:attrNameLst>
                                      </p:cBhvr>
                                      <p:tavLst>
                                        <p:tav tm="0">
                                          <p:val>
                                            <p:strVal val="ppt_h"/>
                                          </p:val>
                                        </p:tav>
                                        <p:tav tm="100000">
                                          <p:val>
                                            <p:strVal val="ppt_h"/>
                                          </p:val>
                                        </p:tav>
                                      </p:tavLst>
                                    </p:anim>
                                    <p:animEffect transition="out" filter="fade">
                                      <p:cBhvr>
                                        <p:cTn id="21" dur="500"/>
                                        <p:tgtEl>
                                          <p:spTgt spid="416"/>
                                        </p:tgtEl>
                                      </p:cBhvr>
                                    </p:animEffect>
                                    <p:set>
                                      <p:cBhvr>
                                        <p:cTn id="22" dur="1" fill="hold">
                                          <p:stCondLst>
                                            <p:cond delay="499"/>
                                          </p:stCondLst>
                                        </p:cTn>
                                        <p:tgtEl>
                                          <p:spTgt spid="416"/>
                                        </p:tgtEl>
                                        <p:attrNameLst>
                                          <p:attrName>style.visibility</p:attrName>
                                        </p:attrNameLst>
                                      </p:cBhvr>
                                      <p:to>
                                        <p:strVal val="hidden"/>
                                      </p:to>
                                    </p:set>
                                  </p:childTnLst>
                                </p:cTn>
                              </p:par>
                            </p:childTnLst>
                          </p:cTn>
                        </p:par>
                        <p:par>
                          <p:cTn id="23" fill="hold">
                            <p:stCondLst>
                              <p:cond delay="1000"/>
                            </p:stCondLst>
                            <p:childTnLst>
                              <p:par>
                                <p:cTn id="24" presetID="42" presetClass="path" presetSubtype="0" accel="50000" decel="50000" fill="hold" grpId="1" nodeType="afterEffect">
                                  <p:stCondLst>
                                    <p:cond delay="0"/>
                                  </p:stCondLst>
                                  <p:childTnLst>
                                    <p:animMotion origin="layout" path="M 0 -1.48148E-6 L 0 0.56042 " pathEditMode="relative" rAng="0" ptsTypes="AA">
                                      <p:cBhvr>
                                        <p:cTn id="25" dur="1000" fill="hold"/>
                                        <p:tgtEl>
                                          <p:spTgt spid="415"/>
                                        </p:tgtEl>
                                        <p:attrNameLst>
                                          <p:attrName>ppt_x</p:attrName>
                                          <p:attrName>ppt_y</p:attrName>
                                        </p:attrNameLst>
                                      </p:cBhvr>
                                      <p:rCtr x="0" y="28009"/>
                                    </p:animMotion>
                                  </p:childTnLst>
                                </p:cTn>
                              </p:par>
                              <p:par>
                                <p:cTn id="26" presetID="42" presetClass="path" presetSubtype="0" accel="50000" decel="50000" fill="hold" grpId="1" nodeType="withEffect">
                                  <p:stCondLst>
                                    <p:cond delay="0"/>
                                  </p:stCondLst>
                                  <p:childTnLst>
                                    <p:animMotion origin="layout" path="M 0 -1.48148E-6 L 0 -0.5493 " pathEditMode="relative" rAng="0" ptsTypes="AA">
                                      <p:cBhvr>
                                        <p:cTn id="27" dur="1000" fill="hold"/>
                                        <p:tgtEl>
                                          <p:spTgt spid="414"/>
                                        </p:tgtEl>
                                        <p:attrNameLst>
                                          <p:attrName>ppt_x</p:attrName>
                                          <p:attrName>ppt_y</p:attrName>
                                        </p:attrNameLst>
                                      </p:cBhvr>
                                      <p:rCtr x="0" y="-27477"/>
                                    </p:animMotion>
                                  </p:childTnLst>
                                </p:cTn>
                              </p:par>
                              <p:par>
                                <p:cTn id="28" presetID="10" presetClass="entr" presetSubtype="0" fill="hold" nodeType="withEffect">
                                  <p:stCondLst>
                                    <p:cond delay="80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500"/>
                                        <p:tgtEl>
                                          <p:spTgt spid="2"/>
                                        </p:tgtEl>
                                      </p:cBhvr>
                                    </p:animEffect>
                                  </p:childTnLst>
                                </p:cTn>
                              </p:par>
                              <p:par>
                                <p:cTn id="31" presetID="42" presetClass="path" presetSubtype="0" accel="50000" decel="50000" fill="hold" nodeType="withEffect">
                                  <p:stCondLst>
                                    <p:cond delay="900"/>
                                  </p:stCondLst>
                                  <p:childTnLst>
                                    <p:animMotion origin="layout" path="M 5E-6 -1.15607E-7 L -0.22383 0.00046 " pathEditMode="relative" rAng="0" ptsTypes="AA">
                                      <p:cBhvr>
                                        <p:cTn id="32" dur="1500" fill="hold"/>
                                        <p:tgtEl>
                                          <p:spTgt spid="2"/>
                                        </p:tgtEl>
                                        <p:attrNameLst>
                                          <p:attrName>ppt_x</p:attrName>
                                          <p:attrName>ppt_y</p:attrName>
                                        </p:attrNameLst>
                                      </p:cBhvr>
                                      <p:rCtr x="-11198" y="23"/>
                                    </p:animMotion>
                                  </p:childTnLst>
                                </p:cTn>
                              </p:par>
                              <p:par>
                                <p:cTn id="33" presetID="10" presetClass="entr" presetSubtype="0" fill="hold" nodeType="withEffect">
                                  <p:stCondLst>
                                    <p:cond delay="90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par>
                                <p:cTn id="36" presetID="42" presetClass="path" presetSubtype="0" accel="50000" decel="50000" fill="hold" nodeType="withEffect">
                                  <p:stCondLst>
                                    <p:cond delay="900"/>
                                  </p:stCondLst>
                                  <p:childTnLst>
                                    <p:animMotion origin="layout" path="M -1.16315E-6 -3.33333E-6 L -0.2178 -3.33333E-6 " pathEditMode="relative" rAng="0" ptsTypes="AA">
                                      <p:cBhvr>
                                        <p:cTn id="37" dur="1500" fill="hold"/>
                                        <p:tgtEl>
                                          <p:spTgt spid="5"/>
                                        </p:tgtEl>
                                        <p:attrNameLst>
                                          <p:attrName>ppt_x</p:attrName>
                                          <p:attrName>ppt_y</p:attrName>
                                        </p:attrNameLst>
                                      </p:cBhvr>
                                      <p:rCtr x="-1089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 grpId="0" animBg="1"/>
      <p:bldP spid="414" grpId="1" animBg="1"/>
      <p:bldP spid="415" grpId="0" animBg="1"/>
      <p:bldP spid="415" grpId="1" animBg="1"/>
      <p:bldP spid="416" grpId="0" animBg="1"/>
      <p:bldP spid="416" grpId="1"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 name="组合 4"/>
          <p:cNvGrpSpPr/>
          <p:nvPr/>
        </p:nvGrpSpPr>
        <p:grpSpPr>
          <a:xfrm>
            <a:off x="1629208" y="4051300"/>
            <a:ext cx="3622243" cy="2438400"/>
            <a:chOff x="7477558" y="4419600"/>
            <a:chExt cx="3622242" cy="2438400"/>
          </a:xfrm>
        </p:grpSpPr>
        <p:grpSp>
          <p:nvGrpSpPr>
            <p:cNvPr id="86" name="组合 85"/>
            <p:cNvGrpSpPr/>
            <p:nvPr/>
          </p:nvGrpSpPr>
          <p:grpSpPr>
            <a:xfrm>
              <a:off x="8531658" y="5953190"/>
              <a:ext cx="409142" cy="409142"/>
              <a:chOff x="2814405" y="2119805"/>
              <a:chExt cx="409142" cy="409142"/>
            </a:xfrm>
            <a:scene3d>
              <a:camera prst="isometricOffAxis1Top"/>
              <a:lightRig rig="threePt" dir="t"/>
            </a:scene3d>
          </p:grpSpPr>
          <p:sp>
            <p:nvSpPr>
              <p:cNvPr id="87" name="椭圆 86"/>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1" name="矩形 100"/>
            <p:cNvSpPr/>
            <p:nvPr/>
          </p:nvSpPr>
          <p:spPr>
            <a:xfrm>
              <a:off x="8072542" y="4419600"/>
              <a:ext cx="2438400" cy="2438400"/>
            </a:xfrm>
            <a:prstGeom prst="rect">
              <a:avLst/>
            </a:prstGeom>
            <a:noFill/>
            <a:ln w="12700">
              <a:solidFill>
                <a:schemeClr val="bg1"/>
              </a:solidFill>
              <a:prstDash val="dash"/>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2" name="组合 101"/>
            <p:cNvGrpSpPr/>
            <p:nvPr/>
          </p:nvGrpSpPr>
          <p:grpSpPr>
            <a:xfrm>
              <a:off x="10690658" y="5610290"/>
              <a:ext cx="409142" cy="409142"/>
              <a:chOff x="2814405" y="2119805"/>
              <a:chExt cx="409142" cy="409142"/>
            </a:xfrm>
            <a:scene3d>
              <a:camera prst="isometricOffAxis1Top"/>
              <a:lightRig rig="threePt" dir="t"/>
            </a:scene3d>
          </p:grpSpPr>
          <p:sp>
            <p:nvSpPr>
              <p:cNvPr id="103" name="椭圆 102"/>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5" name="组合 104"/>
            <p:cNvGrpSpPr/>
            <p:nvPr/>
          </p:nvGrpSpPr>
          <p:grpSpPr>
            <a:xfrm>
              <a:off x="9636558" y="4924490"/>
              <a:ext cx="409142" cy="409142"/>
              <a:chOff x="2814405" y="2119805"/>
              <a:chExt cx="409142" cy="409142"/>
            </a:xfrm>
            <a:scene3d>
              <a:camera prst="isometricOffAxis1Top"/>
              <a:lightRig rig="threePt" dir="t"/>
            </a:scene3d>
          </p:grpSpPr>
          <p:sp>
            <p:nvSpPr>
              <p:cNvPr id="106" name="椭圆 105"/>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8" name="组合 107"/>
            <p:cNvGrpSpPr/>
            <p:nvPr/>
          </p:nvGrpSpPr>
          <p:grpSpPr>
            <a:xfrm>
              <a:off x="7477558" y="5241990"/>
              <a:ext cx="409142" cy="409142"/>
              <a:chOff x="2814405" y="2119805"/>
              <a:chExt cx="409142" cy="409142"/>
            </a:xfrm>
            <a:scene3d>
              <a:camera prst="isometricOffAxis1Top"/>
              <a:lightRig rig="threePt" dir="t"/>
            </a:scene3d>
          </p:grpSpPr>
          <p:sp>
            <p:nvSpPr>
              <p:cNvPr id="109" name="椭圆 108"/>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00" name="矩形 99"/>
          <p:cNvSpPr/>
          <p:nvPr/>
        </p:nvSpPr>
        <p:spPr>
          <a:xfrm>
            <a:off x="2411629" y="3721100"/>
            <a:ext cx="2057400" cy="2057400"/>
          </a:xfrm>
          <a:prstGeom prst="rect">
            <a:avLst/>
          </a:prstGeom>
          <a:solidFill>
            <a:schemeClr val="bg1">
              <a:alpha val="4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汉仪菱心体简" panose="02010609000101010101" pitchFamily="49" charset="-122"/>
                <a:ea typeface="汉仪菱心体简" panose="02010609000101010101" pitchFamily="49" charset="-122"/>
              </a:rPr>
              <a:t>输入标题</a:t>
            </a:r>
          </a:p>
        </p:txBody>
      </p:sp>
      <p:sp>
        <p:nvSpPr>
          <p:cNvPr id="99" name="矩形 98"/>
          <p:cNvSpPr/>
          <p:nvPr/>
        </p:nvSpPr>
        <p:spPr>
          <a:xfrm>
            <a:off x="2411629" y="3170766"/>
            <a:ext cx="2057400" cy="2057400"/>
          </a:xfrm>
          <a:prstGeom prst="rect">
            <a:avLst/>
          </a:prstGeom>
          <a:solidFill>
            <a:schemeClr val="bg1">
              <a:alpha val="3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汉仪菱心体简" panose="02010609000101010101" pitchFamily="49" charset="-122"/>
                <a:ea typeface="汉仪菱心体简" panose="02010609000101010101" pitchFamily="49" charset="-122"/>
              </a:rPr>
              <a:t>输入标题</a:t>
            </a:r>
          </a:p>
        </p:txBody>
      </p:sp>
      <p:sp>
        <p:nvSpPr>
          <p:cNvPr id="98" name="矩形 97"/>
          <p:cNvSpPr/>
          <p:nvPr/>
        </p:nvSpPr>
        <p:spPr>
          <a:xfrm>
            <a:off x="2411629" y="2620433"/>
            <a:ext cx="2057400" cy="2057400"/>
          </a:xfrm>
          <a:prstGeom prst="rect">
            <a:avLst/>
          </a:prstGeom>
          <a:solidFill>
            <a:schemeClr val="bg1">
              <a:alpha val="2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汉仪菱心体简" panose="02010609000101010101" pitchFamily="49" charset="-122"/>
                <a:ea typeface="汉仪菱心体简" panose="02010609000101010101" pitchFamily="49" charset="-122"/>
              </a:rPr>
              <a:t>输入标题</a:t>
            </a:r>
          </a:p>
        </p:txBody>
      </p:sp>
      <p:sp>
        <p:nvSpPr>
          <p:cNvPr id="4" name="矩形 3"/>
          <p:cNvSpPr/>
          <p:nvPr/>
        </p:nvSpPr>
        <p:spPr>
          <a:xfrm>
            <a:off x="2411629" y="2070100"/>
            <a:ext cx="2057400" cy="2057400"/>
          </a:xfrm>
          <a:prstGeom prst="rect">
            <a:avLst/>
          </a:prstGeom>
          <a:solidFill>
            <a:schemeClr val="bg1">
              <a:alpha val="1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汉仪菱心体简" panose="02010609000101010101" pitchFamily="49" charset="-122"/>
                <a:ea typeface="汉仪菱心体简" panose="02010609000101010101" pitchFamily="49" charset="-122"/>
              </a:rPr>
              <a:t>输入标题</a:t>
            </a:r>
          </a:p>
        </p:txBody>
      </p:sp>
      <p:grpSp>
        <p:nvGrpSpPr>
          <p:cNvPr id="111" name="组合 110"/>
          <p:cNvGrpSpPr/>
          <p:nvPr/>
        </p:nvGrpSpPr>
        <p:grpSpPr>
          <a:xfrm>
            <a:off x="3955942" y="2755860"/>
            <a:ext cx="409143" cy="409142"/>
            <a:chOff x="972687" y="5316698"/>
            <a:chExt cx="409142" cy="409142"/>
          </a:xfrm>
        </p:grpSpPr>
        <p:sp>
          <p:nvSpPr>
            <p:cNvPr id="112" name="椭圆 111"/>
            <p:cNvSpPr/>
            <p:nvPr/>
          </p:nvSpPr>
          <p:spPr>
            <a:xfrm>
              <a:off x="1142872" y="5486883"/>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972687" y="5316698"/>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4" name="组合 113"/>
          <p:cNvGrpSpPr/>
          <p:nvPr/>
        </p:nvGrpSpPr>
        <p:grpSpPr>
          <a:xfrm>
            <a:off x="3955942" y="3321917"/>
            <a:ext cx="409143" cy="409142"/>
            <a:chOff x="972687" y="5316698"/>
            <a:chExt cx="409142" cy="409142"/>
          </a:xfrm>
        </p:grpSpPr>
        <p:sp>
          <p:nvSpPr>
            <p:cNvPr id="115" name="椭圆 114"/>
            <p:cNvSpPr/>
            <p:nvPr/>
          </p:nvSpPr>
          <p:spPr>
            <a:xfrm>
              <a:off x="1142872" y="5486883"/>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972687" y="5316698"/>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7" name="组合 116"/>
          <p:cNvGrpSpPr/>
          <p:nvPr/>
        </p:nvGrpSpPr>
        <p:grpSpPr>
          <a:xfrm>
            <a:off x="3955942" y="3887974"/>
            <a:ext cx="409143" cy="409142"/>
            <a:chOff x="972687" y="5316698"/>
            <a:chExt cx="409142" cy="409142"/>
          </a:xfrm>
        </p:grpSpPr>
        <p:sp>
          <p:nvSpPr>
            <p:cNvPr id="118" name="椭圆 117"/>
            <p:cNvSpPr/>
            <p:nvPr/>
          </p:nvSpPr>
          <p:spPr>
            <a:xfrm>
              <a:off x="1142872" y="5486883"/>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p:cNvSpPr/>
            <p:nvPr/>
          </p:nvSpPr>
          <p:spPr>
            <a:xfrm>
              <a:off x="972687" y="5316698"/>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0" name="组合 119"/>
          <p:cNvGrpSpPr/>
          <p:nvPr/>
        </p:nvGrpSpPr>
        <p:grpSpPr>
          <a:xfrm>
            <a:off x="3955942" y="4454031"/>
            <a:ext cx="409143" cy="409142"/>
            <a:chOff x="972687" y="5316698"/>
            <a:chExt cx="409142" cy="409142"/>
          </a:xfrm>
        </p:grpSpPr>
        <p:sp>
          <p:nvSpPr>
            <p:cNvPr id="121" name="椭圆 120"/>
            <p:cNvSpPr/>
            <p:nvPr/>
          </p:nvSpPr>
          <p:spPr>
            <a:xfrm>
              <a:off x="1142872" y="5486883"/>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a:off x="972687" y="5316698"/>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4139065" y="2509837"/>
            <a:ext cx="6109835" cy="462190"/>
            <a:chOff x="4139066" y="2509837"/>
            <a:chExt cx="6109834" cy="462190"/>
          </a:xfrm>
        </p:grpSpPr>
        <p:grpSp>
          <p:nvGrpSpPr>
            <p:cNvPr id="12" name="组合 11"/>
            <p:cNvGrpSpPr/>
            <p:nvPr/>
          </p:nvGrpSpPr>
          <p:grpSpPr>
            <a:xfrm>
              <a:off x="4139066" y="2521857"/>
              <a:ext cx="3197905" cy="450170"/>
              <a:chOff x="5205866" y="2293257"/>
              <a:chExt cx="3197905" cy="450170"/>
            </a:xfrm>
          </p:grpSpPr>
          <p:cxnSp>
            <p:nvCxnSpPr>
              <p:cNvPr id="9" name="直接连接符 8"/>
              <p:cNvCxnSpPr/>
              <p:nvPr/>
            </p:nvCxnSpPr>
            <p:spPr>
              <a:xfrm flipV="1">
                <a:off x="5205866" y="2293484"/>
                <a:ext cx="682171" cy="449943"/>
              </a:xfrm>
              <a:prstGeom prst="line">
                <a:avLst/>
              </a:prstGeom>
              <a:ln w="1905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892800" y="2293257"/>
                <a:ext cx="2510971" cy="0"/>
              </a:xfrm>
              <a:prstGeom prst="line">
                <a:avLst/>
              </a:prstGeom>
              <a:ln w="19050" cap="rnd">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24" name="任意多边形 123"/>
            <p:cNvSpPr/>
            <p:nvPr/>
          </p:nvSpPr>
          <p:spPr>
            <a:xfrm>
              <a:off x="5886451" y="2509837"/>
              <a:ext cx="4362449" cy="123825"/>
            </a:xfrm>
            <a:custGeom>
              <a:avLst/>
              <a:gdLst>
                <a:gd name="connsiteX0" fmla="*/ 20241 w 1476375"/>
                <a:gd name="connsiteY0" fmla="*/ 0 h 80962"/>
                <a:gd name="connsiteX1" fmla="*/ 1456135 w 1476375"/>
                <a:gd name="connsiteY1" fmla="*/ 0 h 80962"/>
                <a:gd name="connsiteX2" fmla="*/ 1476375 w 1476375"/>
                <a:gd name="connsiteY2" fmla="*/ 80962 h 80962"/>
                <a:gd name="connsiteX3" fmla="*/ 1387077 w 1476375"/>
                <a:gd name="connsiteY3" fmla="*/ 80962 h 80962"/>
                <a:gd name="connsiteX4" fmla="*/ 1375171 w 1476375"/>
                <a:gd name="connsiteY4" fmla="*/ 33338 h 80962"/>
                <a:gd name="connsiteX5" fmla="*/ 305990 w 1476375"/>
                <a:gd name="connsiteY5" fmla="*/ 33338 h 80962"/>
                <a:gd name="connsiteX6" fmla="*/ 294084 w 1476375"/>
                <a:gd name="connsiteY6" fmla="*/ 80962 h 80962"/>
                <a:gd name="connsiteX7" fmla="*/ 113837 w 1476375"/>
                <a:gd name="connsiteY7" fmla="*/ 80962 h 80962"/>
                <a:gd name="connsiteX8" fmla="*/ 101332 w 1476375"/>
                <a:gd name="connsiteY8" fmla="*/ 36241 h 80962"/>
                <a:gd name="connsiteX9" fmla="*/ 48684 w 1476375"/>
                <a:gd name="connsiteY9" fmla="*/ 36241 h 80962"/>
                <a:gd name="connsiteX10" fmla="*/ 36180 w 1476375"/>
                <a:gd name="connsiteY10" fmla="*/ 80962 h 80962"/>
                <a:gd name="connsiteX11" fmla="*/ 0 w 1476375"/>
                <a:gd name="connsiteY11" fmla="*/ 80962 h 8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6375" h="80962">
                  <a:moveTo>
                    <a:pt x="20241" y="0"/>
                  </a:moveTo>
                  <a:lnTo>
                    <a:pt x="1456135" y="0"/>
                  </a:lnTo>
                  <a:lnTo>
                    <a:pt x="1476375" y="80962"/>
                  </a:lnTo>
                  <a:lnTo>
                    <a:pt x="1387077" y="80962"/>
                  </a:lnTo>
                  <a:lnTo>
                    <a:pt x="1375171" y="33338"/>
                  </a:lnTo>
                  <a:lnTo>
                    <a:pt x="305990" y="33338"/>
                  </a:lnTo>
                  <a:lnTo>
                    <a:pt x="294084" y="80962"/>
                  </a:lnTo>
                  <a:lnTo>
                    <a:pt x="113837" y="80962"/>
                  </a:lnTo>
                  <a:lnTo>
                    <a:pt x="101332" y="36241"/>
                  </a:lnTo>
                  <a:lnTo>
                    <a:pt x="48684" y="36241"/>
                  </a:lnTo>
                  <a:lnTo>
                    <a:pt x="36180" y="80962"/>
                  </a:lnTo>
                  <a:lnTo>
                    <a:pt x="0" y="80962"/>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4139065" y="3073402"/>
            <a:ext cx="6109835" cy="457427"/>
            <a:chOff x="4139066" y="3073400"/>
            <a:chExt cx="6109834" cy="457427"/>
          </a:xfrm>
        </p:grpSpPr>
        <p:grpSp>
          <p:nvGrpSpPr>
            <p:cNvPr id="126" name="组合 125"/>
            <p:cNvGrpSpPr/>
            <p:nvPr/>
          </p:nvGrpSpPr>
          <p:grpSpPr>
            <a:xfrm>
              <a:off x="4139066" y="3080657"/>
              <a:ext cx="3197905" cy="450170"/>
              <a:chOff x="5205866" y="2293257"/>
              <a:chExt cx="3197905" cy="450170"/>
            </a:xfrm>
          </p:grpSpPr>
          <p:cxnSp>
            <p:nvCxnSpPr>
              <p:cNvPr id="128" name="直接连接符 127"/>
              <p:cNvCxnSpPr/>
              <p:nvPr/>
            </p:nvCxnSpPr>
            <p:spPr>
              <a:xfrm flipV="1">
                <a:off x="5205866" y="2293484"/>
                <a:ext cx="682171" cy="449943"/>
              </a:xfrm>
              <a:prstGeom prst="line">
                <a:avLst/>
              </a:prstGeom>
              <a:ln w="1905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5892800" y="2293257"/>
                <a:ext cx="2510971" cy="0"/>
              </a:xfrm>
              <a:prstGeom prst="line">
                <a:avLst/>
              </a:prstGeom>
              <a:ln w="19050" cap="rnd">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27" name="任意多边形 126"/>
            <p:cNvSpPr/>
            <p:nvPr/>
          </p:nvSpPr>
          <p:spPr>
            <a:xfrm>
              <a:off x="5886451" y="3073400"/>
              <a:ext cx="4362449" cy="123825"/>
            </a:xfrm>
            <a:custGeom>
              <a:avLst/>
              <a:gdLst>
                <a:gd name="connsiteX0" fmla="*/ 20241 w 1476375"/>
                <a:gd name="connsiteY0" fmla="*/ 0 h 80962"/>
                <a:gd name="connsiteX1" fmla="*/ 1456135 w 1476375"/>
                <a:gd name="connsiteY1" fmla="*/ 0 h 80962"/>
                <a:gd name="connsiteX2" fmla="*/ 1476375 w 1476375"/>
                <a:gd name="connsiteY2" fmla="*/ 80962 h 80962"/>
                <a:gd name="connsiteX3" fmla="*/ 1387077 w 1476375"/>
                <a:gd name="connsiteY3" fmla="*/ 80962 h 80962"/>
                <a:gd name="connsiteX4" fmla="*/ 1375171 w 1476375"/>
                <a:gd name="connsiteY4" fmla="*/ 33338 h 80962"/>
                <a:gd name="connsiteX5" fmla="*/ 305990 w 1476375"/>
                <a:gd name="connsiteY5" fmla="*/ 33338 h 80962"/>
                <a:gd name="connsiteX6" fmla="*/ 294084 w 1476375"/>
                <a:gd name="connsiteY6" fmla="*/ 80962 h 80962"/>
                <a:gd name="connsiteX7" fmla="*/ 113837 w 1476375"/>
                <a:gd name="connsiteY7" fmla="*/ 80962 h 80962"/>
                <a:gd name="connsiteX8" fmla="*/ 101332 w 1476375"/>
                <a:gd name="connsiteY8" fmla="*/ 36241 h 80962"/>
                <a:gd name="connsiteX9" fmla="*/ 48684 w 1476375"/>
                <a:gd name="connsiteY9" fmla="*/ 36241 h 80962"/>
                <a:gd name="connsiteX10" fmla="*/ 36180 w 1476375"/>
                <a:gd name="connsiteY10" fmla="*/ 80962 h 80962"/>
                <a:gd name="connsiteX11" fmla="*/ 0 w 1476375"/>
                <a:gd name="connsiteY11" fmla="*/ 80962 h 8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6375" h="80962">
                  <a:moveTo>
                    <a:pt x="20241" y="0"/>
                  </a:moveTo>
                  <a:lnTo>
                    <a:pt x="1456135" y="0"/>
                  </a:lnTo>
                  <a:lnTo>
                    <a:pt x="1476375" y="80962"/>
                  </a:lnTo>
                  <a:lnTo>
                    <a:pt x="1387077" y="80962"/>
                  </a:lnTo>
                  <a:lnTo>
                    <a:pt x="1375171" y="33338"/>
                  </a:lnTo>
                  <a:lnTo>
                    <a:pt x="305990" y="33338"/>
                  </a:lnTo>
                  <a:lnTo>
                    <a:pt x="294084" y="80962"/>
                  </a:lnTo>
                  <a:lnTo>
                    <a:pt x="113837" y="80962"/>
                  </a:lnTo>
                  <a:lnTo>
                    <a:pt x="101332" y="36241"/>
                  </a:lnTo>
                  <a:lnTo>
                    <a:pt x="48684" y="36241"/>
                  </a:lnTo>
                  <a:lnTo>
                    <a:pt x="36180" y="80962"/>
                  </a:lnTo>
                  <a:lnTo>
                    <a:pt x="0" y="80962"/>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4139065" y="3635377"/>
            <a:ext cx="6109835" cy="457427"/>
            <a:chOff x="4139066" y="3635375"/>
            <a:chExt cx="6109834" cy="457427"/>
          </a:xfrm>
        </p:grpSpPr>
        <p:grpSp>
          <p:nvGrpSpPr>
            <p:cNvPr id="131" name="组合 130"/>
            <p:cNvGrpSpPr/>
            <p:nvPr/>
          </p:nvGrpSpPr>
          <p:grpSpPr>
            <a:xfrm>
              <a:off x="4139066" y="3642632"/>
              <a:ext cx="3197905" cy="450170"/>
              <a:chOff x="5205866" y="2293257"/>
              <a:chExt cx="3197905" cy="450170"/>
            </a:xfrm>
          </p:grpSpPr>
          <p:cxnSp>
            <p:nvCxnSpPr>
              <p:cNvPr id="133" name="直接连接符 132"/>
              <p:cNvCxnSpPr/>
              <p:nvPr/>
            </p:nvCxnSpPr>
            <p:spPr>
              <a:xfrm flipV="1">
                <a:off x="5205866" y="2293484"/>
                <a:ext cx="682171" cy="449943"/>
              </a:xfrm>
              <a:prstGeom prst="line">
                <a:avLst/>
              </a:prstGeom>
              <a:ln w="1905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5892800" y="2293257"/>
                <a:ext cx="2510971" cy="0"/>
              </a:xfrm>
              <a:prstGeom prst="line">
                <a:avLst/>
              </a:prstGeom>
              <a:ln w="19050" cap="rnd">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2" name="任意多边形 131"/>
            <p:cNvSpPr/>
            <p:nvPr/>
          </p:nvSpPr>
          <p:spPr>
            <a:xfrm>
              <a:off x="5886451" y="3635375"/>
              <a:ext cx="4362449" cy="123825"/>
            </a:xfrm>
            <a:custGeom>
              <a:avLst/>
              <a:gdLst>
                <a:gd name="connsiteX0" fmla="*/ 20241 w 1476375"/>
                <a:gd name="connsiteY0" fmla="*/ 0 h 80962"/>
                <a:gd name="connsiteX1" fmla="*/ 1456135 w 1476375"/>
                <a:gd name="connsiteY1" fmla="*/ 0 h 80962"/>
                <a:gd name="connsiteX2" fmla="*/ 1476375 w 1476375"/>
                <a:gd name="connsiteY2" fmla="*/ 80962 h 80962"/>
                <a:gd name="connsiteX3" fmla="*/ 1387077 w 1476375"/>
                <a:gd name="connsiteY3" fmla="*/ 80962 h 80962"/>
                <a:gd name="connsiteX4" fmla="*/ 1375171 w 1476375"/>
                <a:gd name="connsiteY4" fmla="*/ 33338 h 80962"/>
                <a:gd name="connsiteX5" fmla="*/ 305990 w 1476375"/>
                <a:gd name="connsiteY5" fmla="*/ 33338 h 80962"/>
                <a:gd name="connsiteX6" fmla="*/ 294084 w 1476375"/>
                <a:gd name="connsiteY6" fmla="*/ 80962 h 80962"/>
                <a:gd name="connsiteX7" fmla="*/ 113837 w 1476375"/>
                <a:gd name="connsiteY7" fmla="*/ 80962 h 80962"/>
                <a:gd name="connsiteX8" fmla="*/ 101332 w 1476375"/>
                <a:gd name="connsiteY8" fmla="*/ 36241 h 80962"/>
                <a:gd name="connsiteX9" fmla="*/ 48684 w 1476375"/>
                <a:gd name="connsiteY9" fmla="*/ 36241 h 80962"/>
                <a:gd name="connsiteX10" fmla="*/ 36180 w 1476375"/>
                <a:gd name="connsiteY10" fmla="*/ 80962 h 80962"/>
                <a:gd name="connsiteX11" fmla="*/ 0 w 1476375"/>
                <a:gd name="connsiteY11" fmla="*/ 80962 h 8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6375" h="80962">
                  <a:moveTo>
                    <a:pt x="20241" y="0"/>
                  </a:moveTo>
                  <a:lnTo>
                    <a:pt x="1456135" y="0"/>
                  </a:lnTo>
                  <a:lnTo>
                    <a:pt x="1476375" y="80962"/>
                  </a:lnTo>
                  <a:lnTo>
                    <a:pt x="1387077" y="80962"/>
                  </a:lnTo>
                  <a:lnTo>
                    <a:pt x="1375171" y="33338"/>
                  </a:lnTo>
                  <a:lnTo>
                    <a:pt x="305990" y="33338"/>
                  </a:lnTo>
                  <a:lnTo>
                    <a:pt x="294084" y="80962"/>
                  </a:lnTo>
                  <a:lnTo>
                    <a:pt x="113837" y="80962"/>
                  </a:lnTo>
                  <a:lnTo>
                    <a:pt x="101332" y="36241"/>
                  </a:lnTo>
                  <a:lnTo>
                    <a:pt x="48684" y="36241"/>
                  </a:lnTo>
                  <a:lnTo>
                    <a:pt x="36180" y="80962"/>
                  </a:lnTo>
                  <a:lnTo>
                    <a:pt x="0" y="80962"/>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4139065" y="4187827"/>
            <a:ext cx="6109835" cy="457427"/>
            <a:chOff x="4139066" y="4187825"/>
            <a:chExt cx="6109834" cy="457427"/>
          </a:xfrm>
        </p:grpSpPr>
        <p:grpSp>
          <p:nvGrpSpPr>
            <p:cNvPr id="136" name="组合 135"/>
            <p:cNvGrpSpPr/>
            <p:nvPr/>
          </p:nvGrpSpPr>
          <p:grpSpPr>
            <a:xfrm>
              <a:off x="4139066" y="4195082"/>
              <a:ext cx="3197905" cy="450170"/>
              <a:chOff x="5205866" y="2293257"/>
              <a:chExt cx="3197905" cy="450170"/>
            </a:xfrm>
          </p:grpSpPr>
          <p:cxnSp>
            <p:nvCxnSpPr>
              <p:cNvPr id="138" name="直接连接符 137"/>
              <p:cNvCxnSpPr/>
              <p:nvPr/>
            </p:nvCxnSpPr>
            <p:spPr>
              <a:xfrm flipV="1">
                <a:off x="5205866" y="2293484"/>
                <a:ext cx="682171" cy="449943"/>
              </a:xfrm>
              <a:prstGeom prst="line">
                <a:avLst/>
              </a:prstGeom>
              <a:ln w="1905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5892800" y="2293257"/>
                <a:ext cx="2510971" cy="0"/>
              </a:xfrm>
              <a:prstGeom prst="line">
                <a:avLst/>
              </a:prstGeom>
              <a:ln w="19050" cap="rnd">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7" name="任意多边形 136"/>
            <p:cNvSpPr/>
            <p:nvPr/>
          </p:nvSpPr>
          <p:spPr>
            <a:xfrm>
              <a:off x="5886451" y="4187825"/>
              <a:ext cx="4362449" cy="123825"/>
            </a:xfrm>
            <a:custGeom>
              <a:avLst/>
              <a:gdLst>
                <a:gd name="connsiteX0" fmla="*/ 20241 w 1476375"/>
                <a:gd name="connsiteY0" fmla="*/ 0 h 80962"/>
                <a:gd name="connsiteX1" fmla="*/ 1456135 w 1476375"/>
                <a:gd name="connsiteY1" fmla="*/ 0 h 80962"/>
                <a:gd name="connsiteX2" fmla="*/ 1476375 w 1476375"/>
                <a:gd name="connsiteY2" fmla="*/ 80962 h 80962"/>
                <a:gd name="connsiteX3" fmla="*/ 1387077 w 1476375"/>
                <a:gd name="connsiteY3" fmla="*/ 80962 h 80962"/>
                <a:gd name="connsiteX4" fmla="*/ 1375171 w 1476375"/>
                <a:gd name="connsiteY4" fmla="*/ 33338 h 80962"/>
                <a:gd name="connsiteX5" fmla="*/ 305990 w 1476375"/>
                <a:gd name="connsiteY5" fmla="*/ 33338 h 80962"/>
                <a:gd name="connsiteX6" fmla="*/ 294084 w 1476375"/>
                <a:gd name="connsiteY6" fmla="*/ 80962 h 80962"/>
                <a:gd name="connsiteX7" fmla="*/ 113837 w 1476375"/>
                <a:gd name="connsiteY7" fmla="*/ 80962 h 80962"/>
                <a:gd name="connsiteX8" fmla="*/ 101332 w 1476375"/>
                <a:gd name="connsiteY8" fmla="*/ 36241 h 80962"/>
                <a:gd name="connsiteX9" fmla="*/ 48684 w 1476375"/>
                <a:gd name="connsiteY9" fmla="*/ 36241 h 80962"/>
                <a:gd name="connsiteX10" fmla="*/ 36180 w 1476375"/>
                <a:gd name="connsiteY10" fmla="*/ 80962 h 80962"/>
                <a:gd name="connsiteX11" fmla="*/ 0 w 1476375"/>
                <a:gd name="connsiteY11" fmla="*/ 80962 h 8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6375" h="80962">
                  <a:moveTo>
                    <a:pt x="20241" y="0"/>
                  </a:moveTo>
                  <a:lnTo>
                    <a:pt x="1456135" y="0"/>
                  </a:lnTo>
                  <a:lnTo>
                    <a:pt x="1476375" y="80962"/>
                  </a:lnTo>
                  <a:lnTo>
                    <a:pt x="1387077" y="80962"/>
                  </a:lnTo>
                  <a:lnTo>
                    <a:pt x="1375171" y="33338"/>
                  </a:lnTo>
                  <a:lnTo>
                    <a:pt x="305990" y="33338"/>
                  </a:lnTo>
                  <a:lnTo>
                    <a:pt x="294084" y="80962"/>
                  </a:lnTo>
                  <a:lnTo>
                    <a:pt x="113837" y="80962"/>
                  </a:lnTo>
                  <a:lnTo>
                    <a:pt x="101332" y="36241"/>
                  </a:lnTo>
                  <a:lnTo>
                    <a:pt x="48684" y="36241"/>
                  </a:lnTo>
                  <a:lnTo>
                    <a:pt x="36180" y="80962"/>
                  </a:lnTo>
                  <a:lnTo>
                    <a:pt x="0" y="80962"/>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0" name="文本框 139"/>
          <p:cNvSpPr txBox="1"/>
          <p:nvPr/>
        </p:nvSpPr>
        <p:spPr>
          <a:xfrm flipH="1">
            <a:off x="6691098" y="2636839"/>
            <a:ext cx="3392703" cy="307777"/>
          </a:xfrm>
          <a:prstGeom prst="rect">
            <a:avLst/>
          </a:prstGeom>
          <a:noFill/>
        </p:spPr>
        <p:txBody>
          <a:bodyPr wrap="squar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点击输入文字点击输入文字点击输入文字</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141" name="文本框 140"/>
          <p:cNvSpPr txBox="1"/>
          <p:nvPr/>
        </p:nvSpPr>
        <p:spPr>
          <a:xfrm flipH="1">
            <a:off x="6691098" y="3170239"/>
            <a:ext cx="3392703" cy="307777"/>
          </a:xfrm>
          <a:prstGeom prst="rect">
            <a:avLst/>
          </a:prstGeom>
          <a:noFill/>
        </p:spPr>
        <p:txBody>
          <a:bodyPr wrap="squar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点击输入文字点击输入文字点击输入文字</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142" name="文本框 141"/>
          <p:cNvSpPr txBox="1"/>
          <p:nvPr/>
        </p:nvSpPr>
        <p:spPr>
          <a:xfrm flipH="1">
            <a:off x="6691098" y="3741739"/>
            <a:ext cx="3392703" cy="307777"/>
          </a:xfrm>
          <a:prstGeom prst="rect">
            <a:avLst/>
          </a:prstGeom>
          <a:noFill/>
        </p:spPr>
        <p:txBody>
          <a:bodyPr wrap="square" rtlCol="0">
            <a:spAutoFit/>
          </a:bodyPr>
          <a:lstStyle/>
          <a:p>
            <a:r>
              <a:rPr lang="en-US" altLang="zh-CN" sz="1400" dirty="0">
                <a:solidFill>
                  <a:schemeClr val="bg1"/>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第一</a:t>
            </a:r>
            <a:r>
              <a:rPr lang="en-US" altLang="zh-CN" sz="1400" dirty="0">
                <a:solidFill>
                  <a:schemeClr val="bg1"/>
                </a:solidFill>
                <a:latin typeface="微软雅黑" panose="020B0503020204020204" pitchFamily="34" charset="-122"/>
                <a:ea typeface="微软雅黑" panose="020B0503020204020204" pitchFamily="34" charset="-122"/>
              </a:rPr>
              <a:t>PPT</a:t>
            </a:r>
            <a:r>
              <a:rPr lang="zh-CN" altLang="en-US" sz="1400" dirty="0">
                <a:solidFill>
                  <a:schemeClr val="bg1"/>
                </a:solidFill>
                <a:latin typeface="微软雅黑" panose="020B0503020204020204" pitchFamily="34" charset="-122"/>
                <a:ea typeface="微软雅黑" panose="020B0503020204020204" pitchFamily="34" charset="-122"/>
              </a:rPr>
              <a:t>，</a:t>
            </a:r>
            <a:r>
              <a:rPr lang="en-US" altLang="zh-CN" sz="1400" dirty="0">
                <a:solidFill>
                  <a:schemeClr val="bg1"/>
                </a:solidFill>
                <a:latin typeface="微软雅黑" panose="020B0503020204020204" pitchFamily="34" charset="-122"/>
                <a:ea typeface="微软雅黑" panose="020B0503020204020204" pitchFamily="34" charset="-122"/>
              </a:rPr>
              <a:t>www.1ppt.com】</a:t>
            </a:r>
          </a:p>
        </p:txBody>
      </p:sp>
      <p:sp>
        <p:nvSpPr>
          <p:cNvPr id="143" name="文本框 142"/>
          <p:cNvSpPr txBox="1"/>
          <p:nvPr/>
        </p:nvSpPr>
        <p:spPr>
          <a:xfrm flipH="1">
            <a:off x="6691098" y="4275139"/>
            <a:ext cx="3392703" cy="307777"/>
          </a:xfrm>
          <a:prstGeom prst="rect">
            <a:avLst/>
          </a:prstGeom>
          <a:noFill/>
        </p:spPr>
        <p:txBody>
          <a:bodyPr wrap="squar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点击输入文字点击输入文字点击输入文字</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155" name="文本框 154"/>
          <p:cNvSpPr txBox="1"/>
          <p:nvPr/>
        </p:nvSpPr>
        <p:spPr>
          <a:xfrm>
            <a:off x="5942407" y="2526784"/>
            <a:ext cx="800219" cy="584775"/>
          </a:xfrm>
          <a:prstGeom prst="rect">
            <a:avLst/>
          </a:prstGeom>
          <a:noFill/>
        </p:spPr>
        <p:txBody>
          <a:bodyPr wrap="none" rtlCol="0">
            <a:spAutoFit/>
          </a:bodyPr>
          <a:lstStyle>
            <a:defPPr>
              <a:defRPr lang="zh-CN"/>
            </a:defPPr>
            <a:lvl1pPr>
              <a:defRPr sz="3200">
                <a:solidFill>
                  <a:schemeClr val="bg1"/>
                </a:solidFill>
                <a:latin typeface="汉仪菱心体简" panose="02010609000101010101" pitchFamily="49" charset="-122"/>
                <a:ea typeface="汉仪菱心体简" panose="02010609000101010101" pitchFamily="49" charset="-122"/>
              </a:defRPr>
            </a:lvl1pPr>
          </a:lstStyle>
          <a:p>
            <a:r>
              <a:rPr lang="en-US" altLang="zh-CN" dirty="0"/>
              <a:t>25</a:t>
            </a:r>
            <a:r>
              <a:rPr lang="en-US" altLang="zh-CN" sz="18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sp>
        <p:nvSpPr>
          <p:cNvPr id="156" name="文本框 155"/>
          <p:cNvSpPr txBox="1"/>
          <p:nvPr/>
        </p:nvSpPr>
        <p:spPr>
          <a:xfrm>
            <a:off x="5942407" y="3104634"/>
            <a:ext cx="800219" cy="584775"/>
          </a:xfrm>
          <a:prstGeom prst="rect">
            <a:avLst/>
          </a:prstGeom>
          <a:noFill/>
        </p:spPr>
        <p:txBody>
          <a:bodyPr wrap="none" rtlCol="0">
            <a:spAutoFit/>
          </a:bodyPr>
          <a:lstStyle>
            <a:defPPr>
              <a:defRPr lang="zh-CN"/>
            </a:defPPr>
            <a:lvl1pPr>
              <a:defRPr sz="3200">
                <a:solidFill>
                  <a:schemeClr val="bg1"/>
                </a:solidFill>
                <a:latin typeface="汉仪菱心体简" panose="02010609000101010101" pitchFamily="49" charset="-122"/>
                <a:ea typeface="汉仪菱心体简" panose="02010609000101010101" pitchFamily="49" charset="-122"/>
              </a:defRPr>
            </a:lvl1pPr>
          </a:lstStyle>
          <a:p>
            <a:r>
              <a:rPr lang="en-US" altLang="zh-CN" dirty="0"/>
              <a:t>25</a:t>
            </a:r>
            <a:r>
              <a:rPr lang="en-US" altLang="zh-CN" sz="18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sp>
        <p:nvSpPr>
          <p:cNvPr id="157" name="文本框 156"/>
          <p:cNvSpPr txBox="1"/>
          <p:nvPr/>
        </p:nvSpPr>
        <p:spPr>
          <a:xfrm>
            <a:off x="5942407" y="3657082"/>
            <a:ext cx="800219" cy="584775"/>
          </a:xfrm>
          <a:prstGeom prst="rect">
            <a:avLst/>
          </a:prstGeom>
          <a:noFill/>
        </p:spPr>
        <p:txBody>
          <a:bodyPr wrap="none" rtlCol="0">
            <a:spAutoFit/>
          </a:bodyPr>
          <a:lstStyle>
            <a:defPPr>
              <a:defRPr lang="zh-CN"/>
            </a:defPPr>
            <a:lvl1pPr>
              <a:defRPr sz="3200">
                <a:solidFill>
                  <a:schemeClr val="bg1"/>
                </a:solidFill>
                <a:latin typeface="汉仪菱心体简" panose="02010609000101010101" pitchFamily="49" charset="-122"/>
                <a:ea typeface="汉仪菱心体简" panose="02010609000101010101" pitchFamily="49" charset="-122"/>
              </a:defRPr>
            </a:lvl1pPr>
          </a:lstStyle>
          <a:p>
            <a:r>
              <a:rPr lang="en-US" altLang="zh-CN" dirty="0"/>
              <a:t>25</a:t>
            </a:r>
            <a:r>
              <a:rPr lang="en-US" altLang="zh-CN" sz="18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sp>
        <p:nvSpPr>
          <p:cNvPr id="158" name="文本框 157"/>
          <p:cNvSpPr txBox="1"/>
          <p:nvPr/>
        </p:nvSpPr>
        <p:spPr>
          <a:xfrm>
            <a:off x="5942407" y="4203184"/>
            <a:ext cx="800219" cy="584775"/>
          </a:xfrm>
          <a:prstGeom prst="rect">
            <a:avLst/>
          </a:prstGeom>
          <a:noFill/>
        </p:spPr>
        <p:txBody>
          <a:bodyPr wrap="none" rtlCol="0">
            <a:spAutoFit/>
          </a:bodyPr>
          <a:lstStyle>
            <a:defPPr>
              <a:defRPr lang="zh-CN"/>
            </a:defPPr>
            <a:lvl1pPr>
              <a:defRPr sz="3200">
                <a:solidFill>
                  <a:schemeClr val="bg1"/>
                </a:solidFill>
                <a:latin typeface="汉仪菱心体简" panose="02010609000101010101" pitchFamily="49" charset="-122"/>
                <a:ea typeface="汉仪菱心体简" panose="02010609000101010101" pitchFamily="49" charset="-122"/>
              </a:defRPr>
            </a:lvl1pPr>
          </a:lstStyle>
          <a:p>
            <a:r>
              <a:rPr lang="en-US" altLang="zh-CN" dirty="0"/>
              <a:t>25</a:t>
            </a:r>
            <a:r>
              <a:rPr lang="en-US" altLang="zh-CN" sz="18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cxnSp>
        <p:nvCxnSpPr>
          <p:cNvPr id="123" name="直接连接符 122"/>
          <p:cNvCxnSpPr/>
          <p:nvPr/>
        </p:nvCxnSpPr>
        <p:spPr>
          <a:xfrm>
            <a:off x="908573" y="752162"/>
            <a:ext cx="2418929" cy="0"/>
          </a:xfrm>
          <a:prstGeom prst="line">
            <a:avLst/>
          </a:prstGeom>
          <a:ln w="38100">
            <a:solidFill>
              <a:srgbClr val="A199A3"/>
            </a:solidFill>
          </a:ln>
        </p:spPr>
        <p:style>
          <a:lnRef idx="1">
            <a:schemeClr val="accent1"/>
          </a:lnRef>
          <a:fillRef idx="0">
            <a:schemeClr val="accent1"/>
          </a:fillRef>
          <a:effectRef idx="0">
            <a:schemeClr val="accent1"/>
          </a:effectRef>
          <a:fontRef idx="minor">
            <a:schemeClr val="tx1"/>
          </a:fontRef>
        </p:style>
      </p:cxnSp>
      <p:sp>
        <p:nvSpPr>
          <p:cNvPr id="125" name="文本占位符 118"/>
          <p:cNvSpPr txBox="1">
            <a:spLocks/>
          </p:cNvSpPr>
          <p:nvPr/>
        </p:nvSpPr>
        <p:spPr>
          <a:xfrm>
            <a:off x="791111" y="349359"/>
            <a:ext cx="2732644" cy="349823"/>
          </a:xfrm>
          <a:prstGeom prst="rect">
            <a:avLst/>
          </a:prstGeom>
        </p:spPr>
        <p:txBody>
          <a:bodyPr vert="horz" lIns="91440" tIns="45720" rIns="91440" bIns="45720" rtlCol="0" anchor="ctr">
            <a:noAutofit/>
          </a:bodyPr>
          <a:lstStyle>
            <a:defPPr>
              <a:defRPr lang="zh-CN"/>
            </a:defPPr>
            <a:lvl1pPr marL="0" indent="0" algn="ctr" defTabSz="914400" rtl="0" eaLnBrk="1" latinLnBrk="0" hangingPunct="1">
              <a:lnSpc>
                <a:spcPct val="90000"/>
              </a:lnSpc>
              <a:spcBef>
                <a:spcPct val="0"/>
              </a:spcBef>
              <a:buNone/>
              <a:defRPr lang="zh-CN" altLang="en-US" sz="32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90000"/>
              </a:lnSpc>
              <a:spcBef>
                <a:spcPct val="0"/>
              </a:spcBef>
              <a:buNone/>
              <a:defRPr lang="zh-CN" altLang="en-US" sz="2800" b="1" kern="1200" dirty="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t>单击此处添加文本</a:t>
            </a:r>
          </a:p>
        </p:txBody>
      </p:sp>
      <p:grpSp>
        <p:nvGrpSpPr>
          <p:cNvPr id="130" name="组合 129"/>
          <p:cNvGrpSpPr/>
          <p:nvPr/>
        </p:nvGrpSpPr>
        <p:grpSpPr>
          <a:xfrm flipV="1">
            <a:off x="295541" y="290511"/>
            <a:ext cx="537243" cy="537243"/>
            <a:chOff x="7758139" y="2808362"/>
            <a:chExt cx="1285965" cy="1285965"/>
          </a:xfrm>
        </p:grpSpPr>
        <p:sp>
          <p:nvSpPr>
            <p:cNvPr id="135" name="任意多边形 134"/>
            <p:cNvSpPr/>
            <p:nvPr userDrawn="1"/>
          </p:nvSpPr>
          <p:spPr>
            <a:xfrm rot="20047423">
              <a:off x="7758139" y="2808362"/>
              <a:ext cx="1285965" cy="1285965"/>
            </a:xfrm>
            <a:custGeom>
              <a:avLst/>
              <a:gdLst>
                <a:gd name="connsiteX0" fmla="*/ 813009 w 1626018"/>
                <a:gd name="connsiteY0" fmla="*/ 0 h 1626018"/>
                <a:gd name="connsiteX1" fmla="*/ 1626018 w 1626018"/>
                <a:gd name="connsiteY1" fmla="*/ 813009 h 1626018"/>
                <a:gd name="connsiteX2" fmla="*/ 813009 w 1626018"/>
                <a:gd name="connsiteY2" fmla="*/ 1626018 h 1626018"/>
                <a:gd name="connsiteX3" fmla="*/ 0 w 1626018"/>
                <a:gd name="connsiteY3" fmla="*/ 813009 h 1626018"/>
                <a:gd name="connsiteX4" fmla="*/ 16518 w 1626018"/>
                <a:gd name="connsiteY4" fmla="*/ 649159 h 1626018"/>
                <a:gd name="connsiteX5" fmla="*/ 61099 w 1626018"/>
                <a:gd name="connsiteY5" fmla="*/ 505541 h 1626018"/>
                <a:gd name="connsiteX6" fmla="*/ 200468 w 1626018"/>
                <a:gd name="connsiteY6" fmla="*/ 575867 h 1626018"/>
                <a:gd name="connsiteX7" fmla="*/ 168041 w 1626018"/>
                <a:gd name="connsiteY7" fmla="*/ 680330 h 1626018"/>
                <a:gd name="connsiteX8" fmla="*/ 154666 w 1626018"/>
                <a:gd name="connsiteY8" fmla="*/ 813009 h 1626018"/>
                <a:gd name="connsiteX9" fmla="*/ 813009 w 1626018"/>
                <a:gd name="connsiteY9" fmla="*/ 1471352 h 1626018"/>
                <a:gd name="connsiteX10" fmla="*/ 1471352 w 1626018"/>
                <a:gd name="connsiteY10" fmla="*/ 813009 h 1626018"/>
                <a:gd name="connsiteX11" fmla="*/ 813009 w 1626018"/>
                <a:gd name="connsiteY11" fmla="*/ 154666 h 1626018"/>
                <a:gd name="connsiteX12" fmla="*/ 267101 w 1626018"/>
                <a:gd name="connsiteY12" fmla="*/ 444923 h 1626018"/>
                <a:gd name="connsiteX13" fmla="*/ 254892 w 1626018"/>
                <a:gd name="connsiteY13" fmla="*/ 467416 h 1626018"/>
                <a:gd name="connsiteX14" fmla="*/ 117369 w 1626018"/>
                <a:gd name="connsiteY14" fmla="*/ 398022 h 1626018"/>
                <a:gd name="connsiteX15" fmla="*/ 138849 w 1626018"/>
                <a:gd name="connsiteY15" fmla="*/ 358448 h 1626018"/>
                <a:gd name="connsiteX16" fmla="*/ 813009 w 1626018"/>
                <a:gd name="connsiteY16" fmla="*/ 0 h 162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6018" h="1626018">
                  <a:moveTo>
                    <a:pt x="813009" y="0"/>
                  </a:moveTo>
                  <a:cubicBezTo>
                    <a:pt x="1262022" y="0"/>
                    <a:pt x="1626018" y="363997"/>
                    <a:pt x="1626018" y="813009"/>
                  </a:cubicBezTo>
                  <a:cubicBezTo>
                    <a:pt x="1626018" y="1262022"/>
                    <a:pt x="1262022" y="1626018"/>
                    <a:pt x="813009" y="1626018"/>
                  </a:cubicBezTo>
                  <a:cubicBezTo>
                    <a:pt x="363997" y="1626018"/>
                    <a:pt x="0" y="1262022"/>
                    <a:pt x="0" y="813009"/>
                  </a:cubicBezTo>
                  <a:cubicBezTo>
                    <a:pt x="0" y="756883"/>
                    <a:pt x="5688" y="702084"/>
                    <a:pt x="16518" y="649159"/>
                  </a:cubicBezTo>
                  <a:lnTo>
                    <a:pt x="61099" y="505541"/>
                  </a:lnTo>
                  <a:lnTo>
                    <a:pt x="200468" y="575867"/>
                  </a:lnTo>
                  <a:lnTo>
                    <a:pt x="168041" y="680330"/>
                  </a:lnTo>
                  <a:cubicBezTo>
                    <a:pt x="159271" y="723187"/>
                    <a:pt x="154666" y="767560"/>
                    <a:pt x="154666" y="813009"/>
                  </a:cubicBezTo>
                  <a:cubicBezTo>
                    <a:pt x="154666" y="1176602"/>
                    <a:pt x="449417" y="1471352"/>
                    <a:pt x="813009" y="1471352"/>
                  </a:cubicBezTo>
                  <a:cubicBezTo>
                    <a:pt x="1176602" y="1471352"/>
                    <a:pt x="1471352" y="1176602"/>
                    <a:pt x="1471352" y="813009"/>
                  </a:cubicBezTo>
                  <a:cubicBezTo>
                    <a:pt x="1471352" y="449417"/>
                    <a:pt x="1176602" y="154666"/>
                    <a:pt x="813009" y="154666"/>
                  </a:cubicBezTo>
                  <a:cubicBezTo>
                    <a:pt x="585764" y="154666"/>
                    <a:pt x="385410" y="269803"/>
                    <a:pt x="267101" y="444923"/>
                  </a:cubicBezTo>
                  <a:lnTo>
                    <a:pt x="254892" y="467416"/>
                  </a:lnTo>
                  <a:lnTo>
                    <a:pt x="117369" y="398022"/>
                  </a:lnTo>
                  <a:lnTo>
                    <a:pt x="138849" y="358448"/>
                  </a:lnTo>
                  <a:cubicBezTo>
                    <a:pt x="284953" y="142186"/>
                    <a:pt x="532376" y="0"/>
                    <a:pt x="813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userDrawn="1"/>
          </p:nvSpPr>
          <p:spPr>
            <a:xfrm>
              <a:off x="8084044" y="3134266"/>
              <a:ext cx="634158" cy="63415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5" name="组合 144"/>
            <p:cNvGrpSpPr/>
            <p:nvPr userDrawn="1"/>
          </p:nvGrpSpPr>
          <p:grpSpPr>
            <a:xfrm>
              <a:off x="7904995" y="2955216"/>
              <a:ext cx="992256" cy="992256"/>
              <a:chOff x="813435" y="4187372"/>
              <a:chExt cx="1292678" cy="1292678"/>
            </a:xfrm>
            <a:noFill/>
          </p:grpSpPr>
          <p:sp>
            <p:nvSpPr>
              <p:cNvPr id="146" name="圆角矩形 145"/>
              <p:cNvSpPr/>
              <p:nvPr/>
            </p:nvSpPr>
            <p:spPr>
              <a:xfrm rot="-5400000">
                <a:off x="878114" y="47461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圆角矩形 146"/>
              <p:cNvSpPr/>
              <p:nvPr/>
            </p:nvSpPr>
            <p:spPr>
              <a:xfrm rot="-4500000">
                <a:off x="897155" y="4601544"/>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圆角矩形 147"/>
              <p:cNvSpPr/>
              <p:nvPr/>
            </p:nvSpPr>
            <p:spPr>
              <a:xfrm rot="-3600000">
                <a:off x="952979" y="44667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圆角矩形 148"/>
              <p:cNvSpPr/>
              <p:nvPr/>
            </p:nvSpPr>
            <p:spPr>
              <a:xfrm rot="-2700000">
                <a:off x="1041783" y="435104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圆角矩形 149"/>
              <p:cNvSpPr/>
              <p:nvPr/>
            </p:nvSpPr>
            <p:spPr>
              <a:xfrm rot="-1800000">
                <a:off x="1157514" y="426223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圆角矩形 150"/>
              <p:cNvSpPr/>
              <p:nvPr/>
            </p:nvSpPr>
            <p:spPr>
              <a:xfrm rot="-900000">
                <a:off x="1292286" y="420641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圆角矩形 151"/>
              <p:cNvSpPr/>
              <p:nvPr/>
            </p:nvSpPr>
            <p:spPr>
              <a:xfrm>
                <a:off x="1436914" y="41873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圆角矩形 152"/>
              <p:cNvSpPr/>
              <p:nvPr/>
            </p:nvSpPr>
            <p:spPr>
              <a:xfrm rot="900000">
                <a:off x="1581542" y="420641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圆角矩形 153"/>
              <p:cNvSpPr/>
              <p:nvPr/>
            </p:nvSpPr>
            <p:spPr>
              <a:xfrm rot="1800000">
                <a:off x="1716314" y="426223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圆角矩形 158"/>
              <p:cNvSpPr/>
              <p:nvPr/>
            </p:nvSpPr>
            <p:spPr>
              <a:xfrm rot="2700000">
                <a:off x="1832045" y="435104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圆角矩形 159"/>
              <p:cNvSpPr/>
              <p:nvPr/>
            </p:nvSpPr>
            <p:spPr>
              <a:xfrm rot="3600000">
                <a:off x="1920849" y="44667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圆角矩形 160"/>
              <p:cNvSpPr/>
              <p:nvPr/>
            </p:nvSpPr>
            <p:spPr>
              <a:xfrm rot="4500000">
                <a:off x="1976673" y="4601544"/>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圆角矩形 161"/>
              <p:cNvSpPr/>
              <p:nvPr/>
            </p:nvSpPr>
            <p:spPr>
              <a:xfrm rot="5400000">
                <a:off x="1995714" y="47461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圆角矩形 162"/>
              <p:cNvSpPr/>
              <p:nvPr/>
            </p:nvSpPr>
            <p:spPr>
              <a:xfrm rot="6300000">
                <a:off x="1976673" y="4890800"/>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圆角矩形 163"/>
              <p:cNvSpPr/>
              <p:nvPr/>
            </p:nvSpPr>
            <p:spPr>
              <a:xfrm rot="7200000">
                <a:off x="1920849" y="50255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圆角矩形 164"/>
              <p:cNvSpPr/>
              <p:nvPr/>
            </p:nvSpPr>
            <p:spPr>
              <a:xfrm rot="8100000">
                <a:off x="1832045" y="5141303"/>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圆角矩形 165"/>
              <p:cNvSpPr/>
              <p:nvPr/>
            </p:nvSpPr>
            <p:spPr>
              <a:xfrm rot="9000000">
                <a:off x="1716314" y="523010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圆角矩形 166"/>
              <p:cNvSpPr/>
              <p:nvPr/>
            </p:nvSpPr>
            <p:spPr>
              <a:xfrm rot="9900000">
                <a:off x="1581542" y="528593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圆角矩形 167"/>
              <p:cNvSpPr/>
              <p:nvPr/>
            </p:nvSpPr>
            <p:spPr>
              <a:xfrm rot="10800000">
                <a:off x="1436914" y="53049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圆角矩形 168"/>
              <p:cNvSpPr/>
              <p:nvPr/>
            </p:nvSpPr>
            <p:spPr>
              <a:xfrm rot="11700000">
                <a:off x="1292286" y="528593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圆角矩形 169"/>
              <p:cNvSpPr/>
              <p:nvPr/>
            </p:nvSpPr>
            <p:spPr>
              <a:xfrm rot="12600000">
                <a:off x="1157514" y="523010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圆角矩形 170"/>
              <p:cNvSpPr/>
              <p:nvPr/>
            </p:nvSpPr>
            <p:spPr>
              <a:xfrm rot="13500000">
                <a:off x="1041783" y="5141303"/>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圆角矩形 171"/>
              <p:cNvSpPr/>
              <p:nvPr/>
            </p:nvSpPr>
            <p:spPr>
              <a:xfrm rot="14400000">
                <a:off x="952979" y="50255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圆角矩形 172"/>
              <p:cNvSpPr/>
              <p:nvPr/>
            </p:nvSpPr>
            <p:spPr>
              <a:xfrm rot="15300000">
                <a:off x="897155" y="4890800"/>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1965680008"/>
      </p:ext>
    </p:extLst>
  </p:cSld>
  <p:clrMapOvr>
    <a:masterClrMapping/>
  </p:clrMapOvr>
  <mc:AlternateContent xmlns:mc="http://schemas.openxmlformats.org/markup-compatibility/2006" xmlns:p14="http://schemas.microsoft.com/office/powerpoint/2010/main">
    <mc:Choice Requires="p14">
      <p:transition spd="slow" advClick="0" advTm="0">
        <p14:prism dir="u"/>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fade">
                                      <p:cBhvr>
                                        <p:cTn id="7" dur="500"/>
                                        <p:tgtEl>
                                          <p:spTgt spid="130"/>
                                        </p:tgtEl>
                                      </p:cBhvr>
                                    </p:animEffect>
                                  </p:childTnLst>
                                </p:cTn>
                              </p:par>
                              <p:par>
                                <p:cTn id="8" presetID="42" presetClass="path" presetSubtype="0" accel="50000" decel="50000" fill="hold" nodeType="withEffect">
                                  <p:stCondLst>
                                    <p:cond delay="0"/>
                                  </p:stCondLst>
                                  <p:childTnLst>
                                    <p:animMotion origin="layout" path="M 0.26316 -0.00254 L -3.95833E-6 -4.68208E-6 " pathEditMode="relative" rAng="0" ptsTypes="AA">
                                      <p:cBhvr>
                                        <p:cTn id="9" dur="2000" fill="hold"/>
                                        <p:tgtEl>
                                          <p:spTgt spid="130"/>
                                        </p:tgtEl>
                                        <p:attrNameLst>
                                          <p:attrName>ppt_x</p:attrName>
                                          <p:attrName>ppt_y</p:attrName>
                                        </p:attrNameLst>
                                      </p:cBhvr>
                                      <p:rCtr x="-13164" y="116"/>
                                    </p:animMotion>
                                  </p:childTnLst>
                                </p:cTn>
                              </p:par>
                              <p:par>
                                <p:cTn id="10" presetID="8" presetClass="emph" presetSubtype="0" repeatCount="2000" fill="hold" nodeType="withEffect">
                                  <p:stCondLst>
                                    <p:cond delay="0"/>
                                  </p:stCondLst>
                                  <p:childTnLst>
                                    <p:animRot by="-21600000">
                                      <p:cBhvr>
                                        <p:cTn id="11" dur="1000" fill="hold"/>
                                        <p:tgtEl>
                                          <p:spTgt spid="130"/>
                                        </p:tgtEl>
                                        <p:attrNameLst>
                                          <p:attrName>r</p:attrName>
                                        </p:attrNameLst>
                                      </p:cBhvr>
                                    </p:animRot>
                                  </p:childTnLst>
                                </p:cTn>
                              </p:par>
                              <p:par>
                                <p:cTn id="12" presetID="22" presetClass="entr" presetSubtype="2" fill="hold" grpId="0" nodeType="withEffect">
                                  <p:stCondLst>
                                    <p:cond delay="300"/>
                                  </p:stCondLst>
                                  <p:childTnLst>
                                    <p:set>
                                      <p:cBhvr>
                                        <p:cTn id="13" dur="1" fill="hold">
                                          <p:stCondLst>
                                            <p:cond delay="0"/>
                                          </p:stCondLst>
                                        </p:cTn>
                                        <p:tgtEl>
                                          <p:spTgt spid="125"/>
                                        </p:tgtEl>
                                        <p:attrNameLst>
                                          <p:attrName>style.visibility</p:attrName>
                                        </p:attrNameLst>
                                      </p:cBhvr>
                                      <p:to>
                                        <p:strVal val="visible"/>
                                      </p:to>
                                    </p:set>
                                    <p:animEffect transition="in" filter="wipe(right)">
                                      <p:cBhvr>
                                        <p:cTn id="14" dur="1700"/>
                                        <p:tgtEl>
                                          <p:spTgt spid="125"/>
                                        </p:tgtEl>
                                      </p:cBhvr>
                                    </p:animEffect>
                                  </p:childTnLst>
                                </p:cTn>
                              </p:par>
                              <p:par>
                                <p:cTn id="15" presetID="22" presetClass="entr" presetSubtype="2" fill="hold" nodeType="withEffect">
                                  <p:stCondLst>
                                    <p:cond delay="300"/>
                                  </p:stCondLst>
                                  <p:childTnLst>
                                    <p:set>
                                      <p:cBhvr>
                                        <p:cTn id="16" dur="1" fill="hold">
                                          <p:stCondLst>
                                            <p:cond delay="0"/>
                                          </p:stCondLst>
                                        </p:cTn>
                                        <p:tgtEl>
                                          <p:spTgt spid="123"/>
                                        </p:tgtEl>
                                        <p:attrNameLst>
                                          <p:attrName>style.visibility</p:attrName>
                                        </p:attrNameLst>
                                      </p:cBhvr>
                                      <p:to>
                                        <p:strVal val="visible"/>
                                      </p:to>
                                    </p:set>
                                    <p:animEffect transition="in" filter="wipe(right)">
                                      <p:cBhvr>
                                        <p:cTn id="17" dur="1700"/>
                                        <p:tgtEl>
                                          <p:spTgt spid="123"/>
                                        </p:tgtEl>
                                      </p:cBhvr>
                                    </p:animEffect>
                                  </p:childTnLst>
                                </p:cTn>
                              </p:par>
                            </p:childTnLst>
                          </p:cTn>
                        </p:par>
                        <p:par>
                          <p:cTn id="18" fill="hold">
                            <p:stCondLst>
                              <p:cond delay="2000"/>
                            </p:stCondLst>
                            <p:childTnLst>
                              <p:par>
                                <p:cTn id="19" presetID="42"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42" presetClass="entr" presetSubtype="0" fill="hold" grpId="0" nodeType="afterEffect">
                                  <p:stCondLst>
                                    <p:cond delay="0"/>
                                  </p:stCondLst>
                                  <p:childTnLst>
                                    <p:set>
                                      <p:cBhvr>
                                        <p:cTn id="26" dur="1" fill="hold">
                                          <p:stCondLst>
                                            <p:cond delay="0"/>
                                          </p:stCondLst>
                                        </p:cTn>
                                        <p:tgtEl>
                                          <p:spTgt spid="100"/>
                                        </p:tgtEl>
                                        <p:attrNameLst>
                                          <p:attrName>style.visibility</p:attrName>
                                        </p:attrNameLst>
                                      </p:cBhvr>
                                      <p:to>
                                        <p:strVal val="visible"/>
                                      </p:to>
                                    </p:set>
                                    <p:animEffect transition="in" filter="fade">
                                      <p:cBhvr>
                                        <p:cTn id="27" dur="500"/>
                                        <p:tgtEl>
                                          <p:spTgt spid="100"/>
                                        </p:tgtEl>
                                      </p:cBhvr>
                                    </p:animEffect>
                                    <p:anim calcmode="lin" valueType="num">
                                      <p:cBhvr>
                                        <p:cTn id="28" dur="500" fill="hold"/>
                                        <p:tgtEl>
                                          <p:spTgt spid="100"/>
                                        </p:tgtEl>
                                        <p:attrNameLst>
                                          <p:attrName>ppt_x</p:attrName>
                                        </p:attrNameLst>
                                      </p:cBhvr>
                                      <p:tavLst>
                                        <p:tav tm="0">
                                          <p:val>
                                            <p:strVal val="#ppt_x"/>
                                          </p:val>
                                        </p:tav>
                                        <p:tav tm="100000">
                                          <p:val>
                                            <p:strVal val="#ppt_x"/>
                                          </p:val>
                                        </p:tav>
                                      </p:tavLst>
                                    </p:anim>
                                    <p:anim calcmode="lin" valueType="num">
                                      <p:cBhvr>
                                        <p:cTn id="29" dur="500" fill="hold"/>
                                        <p:tgtEl>
                                          <p:spTgt spid="100"/>
                                        </p:tgtEl>
                                        <p:attrNameLst>
                                          <p:attrName>ppt_y</p:attrName>
                                        </p:attrNameLst>
                                      </p:cBhvr>
                                      <p:tavLst>
                                        <p:tav tm="0">
                                          <p:val>
                                            <p:strVal val="#ppt_y+.1"/>
                                          </p:val>
                                        </p:tav>
                                        <p:tav tm="100000">
                                          <p:val>
                                            <p:strVal val="#ppt_y"/>
                                          </p:val>
                                        </p:tav>
                                      </p:tavLst>
                                    </p:anim>
                                  </p:childTnLst>
                                </p:cTn>
                              </p:par>
                            </p:childTnLst>
                          </p:cTn>
                        </p:par>
                        <p:par>
                          <p:cTn id="30" fill="hold">
                            <p:stCondLst>
                              <p:cond delay="3500"/>
                            </p:stCondLst>
                            <p:childTnLst>
                              <p:par>
                                <p:cTn id="31" presetID="42" presetClass="entr" presetSubtype="0" fill="hold" grpId="0" nodeType="afterEffect">
                                  <p:stCondLst>
                                    <p:cond delay="0"/>
                                  </p:stCondLst>
                                  <p:childTnLst>
                                    <p:set>
                                      <p:cBhvr>
                                        <p:cTn id="32" dur="1" fill="hold">
                                          <p:stCondLst>
                                            <p:cond delay="0"/>
                                          </p:stCondLst>
                                        </p:cTn>
                                        <p:tgtEl>
                                          <p:spTgt spid="99"/>
                                        </p:tgtEl>
                                        <p:attrNameLst>
                                          <p:attrName>style.visibility</p:attrName>
                                        </p:attrNameLst>
                                      </p:cBhvr>
                                      <p:to>
                                        <p:strVal val="visible"/>
                                      </p:to>
                                    </p:set>
                                    <p:animEffect transition="in" filter="fade">
                                      <p:cBhvr>
                                        <p:cTn id="33" dur="500"/>
                                        <p:tgtEl>
                                          <p:spTgt spid="99"/>
                                        </p:tgtEl>
                                      </p:cBhvr>
                                    </p:animEffect>
                                    <p:anim calcmode="lin" valueType="num">
                                      <p:cBhvr>
                                        <p:cTn id="34" dur="500" fill="hold"/>
                                        <p:tgtEl>
                                          <p:spTgt spid="99"/>
                                        </p:tgtEl>
                                        <p:attrNameLst>
                                          <p:attrName>ppt_x</p:attrName>
                                        </p:attrNameLst>
                                      </p:cBhvr>
                                      <p:tavLst>
                                        <p:tav tm="0">
                                          <p:val>
                                            <p:strVal val="#ppt_x"/>
                                          </p:val>
                                        </p:tav>
                                        <p:tav tm="100000">
                                          <p:val>
                                            <p:strVal val="#ppt_x"/>
                                          </p:val>
                                        </p:tav>
                                      </p:tavLst>
                                    </p:anim>
                                    <p:anim calcmode="lin" valueType="num">
                                      <p:cBhvr>
                                        <p:cTn id="35" dur="500" fill="hold"/>
                                        <p:tgtEl>
                                          <p:spTgt spid="99"/>
                                        </p:tgtEl>
                                        <p:attrNameLst>
                                          <p:attrName>ppt_y</p:attrName>
                                        </p:attrNameLst>
                                      </p:cBhvr>
                                      <p:tavLst>
                                        <p:tav tm="0">
                                          <p:val>
                                            <p:strVal val="#ppt_y+.1"/>
                                          </p:val>
                                        </p:tav>
                                        <p:tav tm="100000">
                                          <p:val>
                                            <p:strVal val="#ppt_y"/>
                                          </p:val>
                                        </p:tav>
                                      </p:tavLst>
                                    </p:anim>
                                  </p:childTnLst>
                                </p:cTn>
                              </p:par>
                            </p:childTnLst>
                          </p:cTn>
                        </p:par>
                        <p:par>
                          <p:cTn id="36" fill="hold">
                            <p:stCondLst>
                              <p:cond delay="4000"/>
                            </p:stCondLst>
                            <p:childTnLst>
                              <p:par>
                                <p:cTn id="37" presetID="42" presetClass="entr" presetSubtype="0" fill="hold" grpId="0" nodeType="afterEffect">
                                  <p:stCondLst>
                                    <p:cond delay="0"/>
                                  </p:stCondLst>
                                  <p:childTnLst>
                                    <p:set>
                                      <p:cBhvr>
                                        <p:cTn id="38" dur="1" fill="hold">
                                          <p:stCondLst>
                                            <p:cond delay="0"/>
                                          </p:stCondLst>
                                        </p:cTn>
                                        <p:tgtEl>
                                          <p:spTgt spid="98"/>
                                        </p:tgtEl>
                                        <p:attrNameLst>
                                          <p:attrName>style.visibility</p:attrName>
                                        </p:attrNameLst>
                                      </p:cBhvr>
                                      <p:to>
                                        <p:strVal val="visible"/>
                                      </p:to>
                                    </p:set>
                                    <p:animEffect transition="in" filter="fade">
                                      <p:cBhvr>
                                        <p:cTn id="39" dur="500"/>
                                        <p:tgtEl>
                                          <p:spTgt spid="98"/>
                                        </p:tgtEl>
                                      </p:cBhvr>
                                    </p:animEffect>
                                    <p:anim calcmode="lin" valueType="num">
                                      <p:cBhvr>
                                        <p:cTn id="40" dur="500" fill="hold"/>
                                        <p:tgtEl>
                                          <p:spTgt spid="98"/>
                                        </p:tgtEl>
                                        <p:attrNameLst>
                                          <p:attrName>ppt_x</p:attrName>
                                        </p:attrNameLst>
                                      </p:cBhvr>
                                      <p:tavLst>
                                        <p:tav tm="0">
                                          <p:val>
                                            <p:strVal val="#ppt_x"/>
                                          </p:val>
                                        </p:tav>
                                        <p:tav tm="100000">
                                          <p:val>
                                            <p:strVal val="#ppt_x"/>
                                          </p:val>
                                        </p:tav>
                                      </p:tavLst>
                                    </p:anim>
                                    <p:anim calcmode="lin" valueType="num">
                                      <p:cBhvr>
                                        <p:cTn id="41" dur="500" fill="hold"/>
                                        <p:tgtEl>
                                          <p:spTgt spid="98"/>
                                        </p:tgtEl>
                                        <p:attrNameLst>
                                          <p:attrName>ppt_y</p:attrName>
                                        </p:attrNameLst>
                                      </p:cBhvr>
                                      <p:tavLst>
                                        <p:tav tm="0">
                                          <p:val>
                                            <p:strVal val="#ppt_y+.1"/>
                                          </p:val>
                                        </p:tav>
                                        <p:tav tm="100000">
                                          <p:val>
                                            <p:strVal val="#ppt_y"/>
                                          </p:val>
                                        </p:tav>
                                      </p:tavLst>
                                    </p:anim>
                                  </p:childTnLst>
                                </p:cTn>
                              </p:par>
                            </p:childTnLst>
                          </p:cTn>
                        </p:par>
                        <p:par>
                          <p:cTn id="42" fill="hold">
                            <p:stCondLst>
                              <p:cond delay="4500"/>
                            </p:stCondLst>
                            <p:childTnLst>
                              <p:par>
                                <p:cTn id="43" presetID="42" presetClass="entr" presetSubtype="0" fill="hold" grpId="0" nodeType="after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anim calcmode="lin" valueType="num">
                                      <p:cBhvr>
                                        <p:cTn id="46" dur="500" fill="hold"/>
                                        <p:tgtEl>
                                          <p:spTgt spid="4"/>
                                        </p:tgtEl>
                                        <p:attrNameLst>
                                          <p:attrName>ppt_x</p:attrName>
                                        </p:attrNameLst>
                                      </p:cBhvr>
                                      <p:tavLst>
                                        <p:tav tm="0">
                                          <p:val>
                                            <p:strVal val="#ppt_x"/>
                                          </p:val>
                                        </p:tav>
                                        <p:tav tm="100000">
                                          <p:val>
                                            <p:strVal val="#ppt_x"/>
                                          </p:val>
                                        </p:tav>
                                      </p:tavLst>
                                    </p:anim>
                                    <p:anim calcmode="lin" valueType="num">
                                      <p:cBhvr>
                                        <p:cTn id="47" dur="500" fill="hold"/>
                                        <p:tgtEl>
                                          <p:spTgt spid="4"/>
                                        </p:tgtEl>
                                        <p:attrNameLst>
                                          <p:attrName>ppt_y</p:attrName>
                                        </p:attrNameLst>
                                      </p:cBhvr>
                                      <p:tavLst>
                                        <p:tav tm="0">
                                          <p:val>
                                            <p:strVal val="#ppt_y+.1"/>
                                          </p:val>
                                        </p:tav>
                                        <p:tav tm="100000">
                                          <p:val>
                                            <p:strVal val="#ppt_y"/>
                                          </p:val>
                                        </p:tav>
                                      </p:tavLst>
                                    </p:anim>
                                  </p:childTnLst>
                                </p:cTn>
                              </p:par>
                            </p:childTnLst>
                          </p:cTn>
                        </p:par>
                        <p:par>
                          <p:cTn id="48" fill="hold">
                            <p:stCondLst>
                              <p:cond delay="5000"/>
                            </p:stCondLst>
                            <p:childTnLst>
                              <p:par>
                                <p:cTn id="49" presetID="10" presetClass="entr" presetSubtype="0" fill="hold" nodeType="afterEffect">
                                  <p:stCondLst>
                                    <p:cond delay="0"/>
                                  </p:stCondLst>
                                  <p:childTnLst>
                                    <p:set>
                                      <p:cBhvr>
                                        <p:cTn id="50" dur="1" fill="hold">
                                          <p:stCondLst>
                                            <p:cond delay="0"/>
                                          </p:stCondLst>
                                        </p:cTn>
                                        <p:tgtEl>
                                          <p:spTgt spid="120"/>
                                        </p:tgtEl>
                                        <p:attrNameLst>
                                          <p:attrName>style.visibility</p:attrName>
                                        </p:attrNameLst>
                                      </p:cBhvr>
                                      <p:to>
                                        <p:strVal val="visible"/>
                                      </p:to>
                                    </p:set>
                                    <p:animEffect transition="in" filter="fade">
                                      <p:cBhvr>
                                        <p:cTn id="51" dur="500"/>
                                        <p:tgtEl>
                                          <p:spTgt spid="120"/>
                                        </p:tgtEl>
                                      </p:cBhvr>
                                    </p:animEffect>
                                  </p:childTnLst>
                                </p:cTn>
                              </p:par>
                              <p:par>
                                <p:cTn id="52" presetID="22" presetClass="entr" presetSubtype="8" fill="hold" nodeType="withEffect">
                                  <p:stCondLst>
                                    <p:cond delay="250"/>
                                  </p:stCondLst>
                                  <p:childTnLst>
                                    <p:set>
                                      <p:cBhvr>
                                        <p:cTn id="53" dur="1" fill="hold">
                                          <p:stCondLst>
                                            <p:cond delay="0"/>
                                          </p:stCondLst>
                                        </p:cTn>
                                        <p:tgtEl>
                                          <p:spTgt spid="7"/>
                                        </p:tgtEl>
                                        <p:attrNameLst>
                                          <p:attrName>style.visibility</p:attrName>
                                        </p:attrNameLst>
                                      </p:cBhvr>
                                      <p:to>
                                        <p:strVal val="visible"/>
                                      </p:to>
                                    </p:set>
                                    <p:animEffect transition="in" filter="wipe(left)">
                                      <p:cBhvr>
                                        <p:cTn id="54" dur="750"/>
                                        <p:tgtEl>
                                          <p:spTgt spid="7"/>
                                        </p:tgtEl>
                                      </p:cBhvr>
                                    </p:animEffect>
                                  </p:childTnLst>
                                </p:cTn>
                              </p:par>
                              <p:par>
                                <p:cTn id="55" presetID="10" presetClass="entr" presetSubtype="0" fill="hold" grpId="0" nodeType="withEffect">
                                  <p:stCondLst>
                                    <p:cond delay="750"/>
                                  </p:stCondLst>
                                  <p:childTnLst>
                                    <p:set>
                                      <p:cBhvr>
                                        <p:cTn id="56" dur="1" fill="hold">
                                          <p:stCondLst>
                                            <p:cond delay="0"/>
                                          </p:stCondLst>
                                        </p:cTn>
                                        <p:tgtEl>
                                          <p:spTgt spid="158"/>
                                        </p:tgtEl>
                                        <p:attrNameLst>
                                          <p:attrName>style.visibility</p:attrName>
                                        </p:attrNameLst>
                                      </p:cBhvr>
                                      <p:to>
                                        <p:strVal val="visible"/>
                                      </p:to>
                                    </p:set>
                                    <p:animEffect transition="in" filter="fade">
                                      <p:cBhvr>
                                        <p:cTn id="57" dur="500"/>
                                        <p:tgtEl>
                                          <p:spTgt spid="158"/>
                                        </p:tgtEl>
                                      </p:cBhvr>
                                    </p:animEffect>
                                  </p:childTnLst>
                                </p:cTn>
                              </p:par>
                              <p:par>
                                <p:cTn id="58" presetID="10" presetClass="entr" presetSubtype="0" fill="hold" grpId="0" nodeType="withEffect">
                                  <p:stCondLst>
                                    <p:cond delay="1000"/>
                                  </p:stCondLst>
                                  <p:childTnLst>
                                    <p:set>
                                      <p:cBhvr>
                                        <p:cTn id="59" dur="1" fill="hold">
                                          <p:stCondLst>
                                            <p:cond delay="0"/>
                                          </p:stCondLst>
                                        </p:cTn>
                                        <p:tgtEl>
                                          <p:spTgt spid="143"/>
                                        </p:tgtEl>
                                        <p:attrNameLst>
                                          <p:attrName>style.visibility</p:attrName>
                                        </p:attrNameLst>
                                      </p:cBhvr>
                                      <p:to>
                                        <p:strVal val="visible"/>
                                      </p:to>
                                    </p:set>
                                    <p:animEffect transition="in" filter="fade">
                                      <p:cBhvr>
                                        <p:cTn id="60" dur="500"/>
                                        <p:tgtEl>
                                          <p:spTgt spid="143"/>
                                        </p:tgtEl>
                                      </p:cBhvr>
                                    </p:animEffect>
                                  </p:childTnLst>
                                </p:cTn>
                              </p:par>
                            </p:childTnLst>
                          </p:cTn>
                        </p:par>
                        <p:par>
                          <p:cTn id="61" fill="hold">
                            <p:stCondLst>
                              <p:cond delay="6500"/>
                            </p:stCondLst>
                            <p:childTnLst>
                              <p:par>
                                <p:cTn id="62" presetID="10" presetClass="entr" presetSubtype="0" fill="hold" nodeType="afterEffect">
                                  <p:stCondLst>
                                    <p:cond delay="0"/>
                                  </p:stCondLst>
                                  <p:childTnLst>
                                    <p:set>
                                      <p:cBhvr>
                                        <p:cTn id="63" dur="1" fill="hold">
                                          <p:stCondLst>
                                            <p:cond delay="0"/>
                                          </p:stCondLst>
                                        </p:cTn>
                                        <p:tgtEl>
                                          <p:spTgt spid="117"/>
                                        </p:tgtEl>
                                        <p:attrNameLst>
                                          <p:attrName>style.visibility</p:attrName>
                                        </p:attrNameLst>
                                      </p:cBhvr>
                                      <p:to>
                                        <p:strVal val="visible"/>
                                      </p:to>
                                    </p:set>
                                    <p:animEffect transition="in" filter="fade">
                                      <p:cBhvr>
                                        <p:cTn id="64" dur="500"/>
                                        <p:tgtEl>
                                          <p:spTgt spid="117"/>
                                        </p:tgtEl>
                                      </p:cBhvr>
                                    </p:animEffect>
                                  </p:childTnLst>
                                </p:cTn>
                              </p:par>
                              <p:par>
                                <p:cTn id="65" presetID="22" presetClass="entr" presetSubtype="8" fill="hold" nodeType="withEffect">
                                  <p:stCondLst>
                                    <p:cond delay="250"/>
                                  </p:stCondLst>
                                  <p:childTnLst>
                                    <p:set>
                                      <p:cBhvr>
                                        <p:cTn id="66" dur="1" fill="hold">
                                          <p:stCondLst>
                                            <p:cond delay="0"/>
                                          </p:stCondLst>
                                        </p:cTn>
                                        <p:tgtEl>
                                          <p:spTgt spid="6"/>
                                        </p:tgtEl>
                                        <p:attrNameLst>
                                          <p:attrName>style.visibility</p:attrName>
                                        </p:attrNameLst>
                                      </p:cBhvr>
                                      <p:to>
                                        <p:strVal val="visible"/>
                                      </p:to>
                                    </p:set>
                                    <p:animEffect transition="in" filter="wipe(left)">
                                      <p:cBhvr>
                                        <p:cTn id="67" dur="750"/>
                                        <p:tgtEl>
                                          <p:spTgt spid="6"/>
                                        </p:tgtEl>
                                      </p:cBhvr>
                                    </p:animEffect>
                                  </p:childTnLst>
                                </p:cTn>
                              </p:par>
                              <p:par>
                                <p:cTn id="68" presetID="10" presetClass="entr" presetSubtype="0" fill="hold" grpId="0" nodeType="withEffect">
                                  <p:stCondLst>
                                    <p:cond delay="750"/>
                                  </p:stCondLst>
                                  <p:childTnLst>
                                    <p:set>
                                      <p:cBhvr>
                                        <p:cTn id="69" dur="1" fill="hold">
                                          <p:stCondLst>
                                            <p:cond delay="0"/>
                                          </p:stCondLst>
                                        </p:cTn>
                                        <p:tgtEl>
                                          <p:spTgt spid="157"/>
                                        </p:tgtEl>
                                        <p:attrNameLst>
                                          <p:attrName>style.visibility</p:attrName>
                                        </p:attrNameLst>
                                      </p:cBhvr>
                                      <p:to>
                                        <p:strVal val="visible"/>
                                      </p:to>
                                    </p:set>
                                    <p:animEffect transition="in" filter="fade">
                                      <p:cBhvr>
                                        <p:cTn id="70" dur="500"/>
                                        <p:tgtEl>
                                          <p:spTgt spid="157"/>
                                        </p:tgtEl>
                                      </p:cBhvr>
                                    </p:animEffect>
                                  </p:childTnLst>
                                </p:cTn>
                              </p:par>
                              <p:par>
                                <p:cTn id="71" presetID="10" presetClass="entr" presetSubtype="0" fill="hold" grpId="0" nodeType="withEffect">
                                  <p:stCondLst>
                                    <p:cond delay="1000"/>
                                  </p:stCondLst>
                                  <p:childTnLst>
                                    <p:set>
                                      <p:cBhvr>
                                        <p:cTn id="72" dur="1" fill="hold">
                                          <p:stCondLst>
                                            <p:cond delay="0"/>
                                          </p:stCondLst>
                                        </p:cTn>
                                        <p:tgtEl>
                                          <p:spTgt spid="142"/>
                                        </p:tgtEl>
                                        <p:attrNameLst>
                                          <p:attrName>style.visibility</p:attrName>
                                        </p:attrNameLst>
                                      </p:cBhvr>
                                      <p:to>
                                        <p:strVal val="visible"/>
                                      </p:to>
                                    </p:set>
                                    <p:animEffect transition="in" filter="fade">
                                      <p:cBhvr>
                                        <p:cTn id="73" dur="500"/>
                                        <p:tgtEl>
                                          <p:spTgt spid="142"/>
                                        </p:tgtEl>
                                      </p:cBhvr>
                                    </p:animEffect>
                                  </p:childTnLst>
                                </p:cTn>
                              </p:par>
                            </p:childTnLst>
                          </p:cTn>
                        </p:par>
                        <p:par>
                          <p:cTn id="74" fill="hold">
                            <p:stCondLst>
                              <p:cond delay="8000"/>
                            </p:stCondLst>
                            <p:childTnLst>
                              <p:par>
                                <p:cTn id="75" presetID="10" presetClass="entr" presetSubtype="0" fill="hold" nodeType="afterEffect">
                                  <p:stCondLst>
                                    <p:cond delay="0"/>
                                  </p:stCondLst>
                                  <p:childTnLst>
                                    <p:set>
                                      <p:cBhvr>
                                        <p:cTn id="76" dur="1" fill="hold">
                                          <p:stCondLst>
                                            <p:cond delay="0"/>
                                          </p:stCondLst>
                                        </p:cTn>
                                        <p:tgtEl>
                                          <p:spTgt spid="114"/>
                                        </p:tgtEl>
                                        <p:attrNameLst>
                                          <p:attrName>style.visibility</p:attrName>
                                        </p:attrNameLst>
                                      </p:cBhvr>
                                      <p:to>
                                        <p:strVal val="visible"/>
                                      </p:to>
                                    </p:set>
                                    <p:animEffect transition="in" filter="fade">
                                      <p:cBhvr>
                                        <p:cTn id="77" dur="500"/>
                                        <p:tgtEl>
                                          <p:spTgt spid="114"/>
                                        </p:tgtEl>
                                      </p:cBhvr>
                                    </p:animEffect>
                                  </p:childTnLst>
                                </p:cTn>
                              </p:par>
                              <p:par>
                                <p:cTn id="78" presetID="22" presetClass="entr" presetSubtype="8" fill="hold" nodeType="withEffect">
                                  <p:stCondLst>
                                    <p:cond delay="250"/>
                                  </p:stCondLst>
                                  <p:childTnLst>
                                    <p:set>
                                      <p:cBhvr>
                                        <p:cTn id="79" dur="1" fill="hold">
                                          <p:stCondLst>
                                            <p:cond delay="0"/>
                                          </p:stCondLst>
                                        </p:cTn>
                                        <p:tgtEl>
                                          <p:spTgt spid="3"/>
                                        </p:tgtEl>
                                        <p:attrNameLst>
                                          <p:attrName>style.visibility</p:attrName>
                                        </p:attrNameLst>
                                      </p:cBhvr>
                                      <p:to>
                                        <p:strVal val="visible"/>
                                      </p:to>
                                    </p:set>
                                    <p:animEffect transition="in" filter="wipe(left)">
                                      <p:cBhvr>
                                        <p:cTn id="80" dur="750"/>
                                        <p:tgtEl>
                                          <p:spTgt spid="3"/>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156"/>
                                        </p:tgtEl>
                                        <p:attrNameLst>
                                          <p:attrName>style.visibility</p:attrName>
                                        </p:attrNameLst>
                                      </p:cBhvr>
                                      <p:to>
                                        <p:strVal val="visible"/>
                                      </p:to>
                                    </p:set>
                                    <p:animEffect transition="in" filter="fade">
                                      <p:cBhvr>
                                        <p:cTn id="83" dur="500"/>
                                        <p:tgtEl>
                                          <p:spTgt spid="156"/>
                                        </p:tgtEl>
                                      </p:cBhvr>
                                    </p:animEffect>
                                  </p:childTnLst>
                                </p:cTn>
                              </p:par>
                              <p:par>
                                <p:cTn id="84" presetID="10" presetClass="entr" presetSubtype="0" fill="hold" grpId="0" nodeType="withEffect">
                                  <p:stCondLst>
                                    <p:cond delay="1000"/>
                                  </p:stCondLst>
                                  <p:childTnLst>
                                    <p:set>
                                      <p:cBhvr>
                                        <p:cTn id="85" dur="1" fill="hold">
                                          <p:stCondLst>
                                            <p:cond delay="0"/>
                                          </p:stCondLst>
                                        </p:cTn>
                                        <p:tgtEl>
                                          <p:spTgt spid="141"/>
                                        </p:tgtEl>
                                        <p:attrNameLst>
                                          <p:attrName>style.visibility</p:attrName>
                                        </p:attrNameLst>
                                      </p:cBhvr>
                                      <p:to>
                                        <p:strVal val="visible"/>
                                      </p:to>
                                    </p:set>
                                    <p:animEffect transition="in" filter="fade">
                                      <p:cBhvr>
                                        <p:cTn id="86" dur="500"/>
                                        <p:tgtEl>
                                          <p:spTgt spid="141"/>
                                        </p:tgtEl>
                                      </p:cBhvr>
                                    </p:animEffect>
                                  </p:childTnLst>
                                </p:cTn>
                              </p:par>
                            </p:childTnLst>
                          </p:cTn>
                        </p:par>
                        <p:par>
                          <p:cTn id="87" fill="hold">
                            <p:stCondLst>
                              <p:cond delay="9500"/>
                            </p:stCondLst>
                            <p:childTnLst>
                              <p:par>
                                <p:cTn id="88" presetID="10" presetClass="entr" presetSubtype="0" fill="hold" nodeType="afterEffect">
                                  <p:stCondLst>
                                    <p:cond delay="0"/>
                                  </p:stCondLst>
                                  <p:childTnLst>
                                    <p:set>
                                      <p:cBhvr>
                                        <p:cTn id="89" dur="1" fill="hold">
                                          <p:stCondLst>
                                            <p:cond delay="0"/>
                                          </p:stCondLst>
                                        </p:cTn>
                                        <p:tgtEl>
                                          <p:spTgt spid="111"/>
                                        </p:tgtEl>
                                        <p:attrNameLst>
                                          <p:attrName>style.visibility</p:attrName>
                                        </p:attrNameLst>
                                      </p:cBhvr>
                                      <p:to>
                                        <p:strVal val="visible"/>
                                      </p:to>
                                    </p:set>
                                    <p:animEffect transition="in" filter="fade">
                                      <p:cBhvr>
                                        <p:cTn id="90" dur="500"/>
                                        <p:tgtEl>
                                          <p:spTgt spid="111"/>
                                        </p:tgtEl>
                                      </p:cBhvr>
                                    </p:animEffect>
                                  </p:childTnLst>
                                </p:cTn>
                              </p:par>
                              <p:par>
                                <p:cTn id="91" presetID="22" presetClass="entr" presetSubtype="8" fill="hold" nodeType="withEffect">
                                  <p:stCondLst>
                                    <p:cond delay="250"/>
                                  </p:stCondLst>
                                  <p:childTnLst>
                                    <p:set>
                                      <p:cBhvr>
                                        <p:cTn id="92" dur="1" fill="hold">
                                          <p:stCondLst>
                                            <p:cond delay="0"/>
                                          </p:stCondLst>
                                        </p:cTn>
                                        <p:tgtEl>
                                          <p:spTgt spid="2"/>
                                        </p:tgtEl>
                                        <p:attrNameLst>
                                          <p:attrName>style.visibility</p:attrName>
                                        </p:attrNameLst>
                                      </p:cBhvr>
                                      <p:to>
                                        <p:strVal val="visible"/>
                                      </p:to>
                                    </p:set>
                                    <p:animEffect transition="in" filter="wipe(left)">
                                      <p:cBhvr>
                                        <p:cTn id="93" dur="750"/>
                                        <p:tgtEl>
                                          <p:spTgt spid="2"/>
                                        </p:tgtEl>
                                      </p:cBhvr>
                                    </p:animEffect>
                                  </p:childTnLst>
                                </p:cTn>
                              </p:par>
                              <p:par>
                                <p:cTn id="94" presetID="10" presetClass="entr" presetSubtype="0" fill="hold" grpId="0" nodeType="withEffect">
                                  <p:stCondLst>
                                    <p:cond delay="750"/>
                                  </p:stCondLst>
                                  <p:childTnLst>
                                    <p:set>
                                      <p:cBhvr>
                                        <p:cTn id="95" dur="1" fill="hold">
                                          <p:stCondLst>
                                            <p:cond delay="0"/>
                                          </p:stCondLst>
                                        </p:cTn>
                                        <p:tgtEl>
                                          <p:spTgt spid="155"/>
                                        </p:tgtEl>
                                        <p:attrNameLst>
                                          <p:attrName>style.visibility</p:attrName>
                                        </p:attrNameLst>
                                      </p:cBhvr>
                                      <p:to>
                                        <p:strVal val="visible"/>
                                      </p:to>
                                    </p:set>
                                    <p:animEffect transition="in" filter="fade">
                                      <p:cBhvr>
                                        <p:cTn id="96" dur="500"/>
                                        <p:tgtEl>
                                          <p:spTgt spid="155"/>
                                        </p:tgtEl>
                                      </p:cBhvr>
                                    </p:animEffect>
                                  </p:childTnLst>
                                </p:cTn>
                              </p:par>
                              <p:par>
                                <p:cTn id="97" presetID="10" presetClass="entr" presetSubtype="0" fill="hold" grpId="0" nodeType="withEffect">
                                  <p:stCondLst>
                                    <p:cond delay="1000"/>
                                  </p:stCondLst>
                                  <p:childTnLst>
                                    <p:set>
                                      <p:cBhvr>
                                        <p:cTn id="98" dur="1" fill="hold">
                                          <p:stCondLst>
                                            <p:cond delay="0"/>
                                          </p:stCondLst>
                                        </p:cTn>
                                        <p:tgtEl>
                                          <p:spTgt spid="140"/>
                                        </p:tgtEl>
                                        <p:attrNameLst>
                                          <p:attrName>style.visibility</p:attrName>
                                        </p:attrNameLst>
                                      </p:cBhvr>
                                      <p:to>
                                        <p:strVal val="visible"/>
                                      </p:to>
                                    </p:set>
                                    <p:animEffect transition="in" filter="fade">
                                      <p:cBhvr>
                                        <p:cTn id="99"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99" grpId="0" animBg="1"/>
      <p:bldP spid="98" grpId="0" animBg="1"/>
      <p:bldP spid="4" grpId="0" animBg="1"/>
      <p:bldP spid="140" grpId="0"/>
      <p:bldP spid="141" grpId="0"/>
      <p:bldP spid="142" grpId="0"/>
      <p:bldP spid="143" grpId="0"/>
      <p:bldP spid="155" grpId="0"/>
      <p:bldP spid="156" grpId="0"/>
      <p:bldP spid="157" grpId="0"/>
      <p:bldP spid="158" grpId="0"/>
      <p:bldP spid="125"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 name="椭圆 75"/>
          <p:cNvSpPr/>
          <p:nvPr/>
        </p:nvSpPr>
        <p:spPr>
          <a:xfrm>
            <a:off x="5013826" y="4807336"/>
            <a:ext cx="2279919" cy="599979"/>
          </a:xfrm>
          <a:prstGeom prst="ellipse">
            <a:avLst/>
          </a:prstGeom>
          <a:solidFill>
            <a:schemeClr val="bg1">
              <a:alpha val="10000"/>
            </a:schemeClr>
          </a:solid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347325" y="4825207"/>
            <a:ext cx="1612921" cy="424453"/>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4152792" y="4755376"/>
            <a:ext cx="4001987" cy="874437"/>
          </a:xfrm>
          <a:prstGeom prst="ellipse">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3385396" y="4719560"/>
            <a:ext cx="5536779" cy="1209790"/>
          </a:xfrm>
          <a:prstGeom prst="ellipse">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4186134" y="3928659"/>
            <a:ext cx="3991836" cy="1472248"/>
          </a:xfrm>
          <a:custGeom>
            <a:avLst/>
            <a:gdLst>
              <a:gd name="connsiteX0" fmla="*/ 0 w 3890962"/>
              <a:gd name="connsiteY0" fmla="*/ 857116 h 1190491"/>
              <a:gd name="connsiteX1" fmla="*/ 1871662 w 3890962"/>
              <a:gd name="connsiteY1" fmla="*/ 4629 h 1190491"/>
              <a:gd name="connsiteX2" fmla="*/ 3890962 w 3890962"/>
              <a:gd name="connsiteY2" fmla="*/ 1190491 h 1190491"/>
              <a:gd name="connsiteX0" fmla="*/ 0 w 4748212"/>
              <a:gd name="connsiteY0" fmla="*/ 1314973 h 1314973"/>
              <a:gd name="connsiteX1" fmla="*/ 2728912 w 4748212"/>
              <a:gd name="connsiteY1" fmla="*/ 523 h 1314973"/>
              <a:gd name="connsiteX2" fmla="*/ 4748212 w 4748212"/>
              <a:gd name="connsiteY2" fmla="*/ 1186385 h 1314973"/>
              <a:gd name="connsiteX0" fmla="*/ 0 w 4748212"/>
              <a:gd name="connsiteY0" fmla="*/ 1323939 h 1323939"/>
              <a:gd name="connsiteX1" fmla="*/ 2728912 w 4748212"/>
              <a:gd name="connsiteY1" fmla="*/ 9489 h 1323939"/>
              <a:gd name="connsiteX2" fmla="*/ 4748212 w 4748212"/>
              <a:gd name="connsiteY2" fmla="*/ 1195351 h 1323939"/>
              <a:gd name="connsiteX0" fmla="*/ 0 w 4748212"/>
              <a:gd name="connsiteY0" fmla="*/ 128588 h 128588"/>
              <a:gd name="connsiteX1" fmla="*/ 4748212 w 4748212"/>
              <a:gd name="connsiteY1" fmla="*/ 0 h 128588"/>
              <a:gd name="connsiteX0" fmla="*/ 0 w 4748212"/>
              <a:gd name="connsiteY0" fmla="*/ 898720 h 898720"/>
              <a:gd name="connsiteX1" fmla="*/ 4748212 w 4748212"/>
              <a:gd name="connsiteY1" fmla="*/ 770132 h 898720"/>
              <a:gd name="connsiteX0" fmla="*/ 0 w 4748212"/>
              <a:gd name="connsiteY0" fmla="*/ 1322809 h 1322809"/>
              <a:gd name="connsiteX1" fmla="*/ 4748212 w 4748212"/>
              <a:gd name="connsiteY1" fmla="*/ 1194221 h 1322809"/>
              <a:gd name="connsiteX0" fmla="*/ 214787 w 4962999"/>
              <a:gd name="connsiteY0" fmla="*/ 1651479 h 1651479"/>
              <a:gd name="connsiteX1" fmla="*/ 4962999 w 4962999"/>
              <a:gd name="connsiteY1" fmla="*/ 1522891 h 1651479"/>
              <a:gd name="connsiteX0" fmla="*/ 14717 w 4762929"/>
              <a:gd name="connsiteY0" fmla="*/ 1296755 h 1296755"/>
              <a:gd name="connsiteX1" fmla="*/ 4762929 w 4762929"/>
              <a:gd name="connsiteY1" fmla="*/ 1168167 h 1296755"/>
              <a:gd name="connsiteX0" fmla="*/ 32110 w 3008672"/>
              <a:gd name="connsiteY0" fmla="*/ 1056081 h 1518043"/>
              <a:gd name="connsiteX1" fmla="*/ 3008672 w 3008672"/>
              <a:gd name="connsiteY1" fmla="*/ 1518043 h 1518043"/>
              <a:gd name="connsiteX0" fmla="*/ 30110 w 3006672"/>
              <a:gd name="connsiteY0" fmla="*/ 1286298 h 1748260"/>
              <a:gd name="connsiteX1" fmla="*/ 3006672 w 3006672"/>
              <a:gd name="connsiteY1" fmla="*/ 1748260 h 1748260"/>
              <a:gd name="connsiteX0" fmla="*/ 529762 w 1091736"/>
              <a:gd name="connsiteY0" fmla="*/ 1147967 h 1952829"/>
              <a:gd name="connsiteX1" fmla="*/ 1091736 w 1091736"/>
              <a:gd name="connsiteY1" fmla="*/ 1952829 h 1952829"/>
              <a:gd name="connsiteX0" fmla="*/ 1935517 w 1935517"/>
              <a:gd name="connsiteY0" fmla="*/ 1363430 h 1653942"/>
              <a:gd name="connsiteX1" fmla="*/ 625829 w 1935517"/>
              <a:gd name="connsiteY1" fmla="*/ 1653942 h 1653942"/>
              <a:gd name="connsiteX0" fmla="*/ 1886771 w 1886771"/>
              <a:gd name="connsiteY0" fmla="*/ 1410945 h 1601445"/>
              <a:gd name="connsiteX1" fmla="*/ 634233 w 1886771"/>
              <a:gd name="connsiteY1" fmla="*/ 1601445 h 1601445"/>
              <a:gd name="connsiteX0" fmla="*/ 1911118 w 1911118"/>
              <a:gd name="connsiteY0" fmla="*/ 1376815 h 1638752"/>
              <a:gd name="connsiteX1" fmla="*/ 630005 w 1911118"/>
              <a:gd name="connsiteY1" fmla="*/ 1638752 h 1638752"/>
              <a:gd name="connsiteX0" fmla="*/ 1970508 w 1970508"/>
              <a:gd name="connsiteY0" fmla="*/ 1182814 h 1444751"/>
              <a:gd name="connsiteX1" fmla="*/ 689395 w 1970508"/>
              <a:gd name="connsiteY1" fmla="*/ 1444751 h 1444751"/>
              <a:gd name="connsiteX0" fmla="*/ 1395035 w 1395035"/>
              <a:gd name="connsiteY0" fmla="*/ 807841 h 1069778"/>
              <a:gd name="connsiteX1" fmla="*/ 113922 w 1395035"/>
              <a:gd name="connsiteY1" fmla="*/ 1069778 h 1069778"/>
              <a:gd name="connsiteX0" fmla="*/ 1493383 w 1493383"/>
              <a:gd name="connsiteY0" fmla="*/ 633956 h 895893"/>
              <a:gd name="connsiteX1" fmla="*/ 212270 w 1493383"/>
              <a:gd name="connsiteY1" fmla="*/ 895893 h 895893"/>
              <a:gd name="connsiteX0" fmla="*/ 1327105 w 1744369"/>
              <a:gd name="connsiteY0" fmla="*/ 645736 h 907673"/>
              <a:gd name="connsiteX1" fmla="*/ 45992 w 1744369"/>
              <a:gd name="connsiteY1" fmla="*/ 907673 h 907673"/>
              <a:gd name="connsiteX0" fmla="*/ 1281113 w 2048681"/>
              <a:gd name="connsiteY0" fmla="*/ 713514 h 975451"/>
              <a:gd name="connsiteX1" fmla="*/ 0 w 2048681"/>
              <a:gd name="connsiteY1" fmla="*/ 975451 h 975451"/>
              <a:gd name="connsiteX0" fmla="*/ 1281113 w 2009821"/>
              <a:gd name="connsiteY0" fmla="*/ 806670 h 1068607"/>
              <a:gd name="connsiteX1" fmla="*/ 0 w 2009821"/>
              <a:gd name="connsiteY1" fmla="*/ 1068607 h 1068607"/>
              <a:gd name="connsiteX0" fmla="*/ 1281113 w 1859838"/>
              <a:gd name="connsiteY0" fmla="*/ 790746 h 1052683"/>
              <a:gd name="connsiteX1" fmla="*/ 0 w 1859838"/>
              <a:gd name="connsiteY1" fmla="*/ 1052683 h 1052683"/>
              <a:gd name="connsiteX0" fmla="*/ 1485752 w 1850692"/>
              <a:gd name="connsiteY0" fmla="*/ 838934 h 1100871"/>
              <a:gd name="connsiteX1" fmla="*/ 204639 w 1850692"/>
              <a:gd name="connsiteY1" fmla="*/ 1100871 h 1100871"/>
              <a:gd name="connsiteX0" fmla="*/ 1691940 w 1691940"/>
              <a:gd name="connsiteY0" fmla="*/ 942037 h 1203974"/>
              <a:gd name="connsiteX1" fmla="*/ 410827 w 1691940"/>
              <a:gd name="connsiteY1" fmla="*/ 1203974 h 1203974"/>
              <a:gd name="connsiteX0" fmla="*/ 4678422 w 4678422"/>
              <a:gd name="connsiteY0" fmla="*/ 1273031 h 1273031"/>
              <a:gd name="connsiteX1" fmla="*/ 174049 w 4678422"/>
              <a:gd name="connsiteY1" fmla="*/ 932988 h 1273031"/>
              <a:gd name="connsiteX0" fmla="*/ 4634282 w 4729310"/>
              <a:gd name="connsiteY0" fmla="*/ 1564930 h 1564930"/>
              <a:gd name="connsiteX1" fmla="*/ 129909 w 4729310"/>
              <a:gd name="connsiteY1" fmla="*/ 1224887 h 1564930"/>
              <a:gd name="connsiteX0" fmla="*/ 4504373 w 4817772"/>
              <a:gd name="connsiteY0" fmla="*/ 1762037 h 1762037"/>
              <a:gd name="connsiteX1" fmla="*/ 0 w 4817772"/>
              <a:gd name="connsiteY1" fmla="*/ 1421994 h 1762037"/>
              <a:gd name="connsiteX0" fmla="*/ 4458653 w 4777567"/>
              <a:gd name="connsiteY0" fmla="*/ 1762037 h 1762037"/>
              <a:gd name="connsiteX1" fmla="*/ 0 w 4777567"/>
              <a:gd name="connsiteY1" fmla="*/ 1421994 h 1762037"/>
            </a:gdLst>
            <a:ahLst/>
            <a:cxnLst>
              <a:cxn ang="0">
                <a:pos x="connsiteX0" y="connsiteY0"/>
              </a:cxn>
              <a:cxn ang="0">
                <a:pos x="connsiteX1" y="connsiteY1"/>
              </a:cxn>
            </a:cxnLst>
            <a:rect l="l" t="t" r="r" b="b"/>
            <a:pathLst>
              <a:path w="4777567" h="1762037">
                <a:moveTo>
                  <a:pt x="4458653" y="1762037"/>
                </a:moveTo>
                <a:cubicBezTo>
                  <a:pt x="5413692" y="-370611"/>
                  <a:pt x="4307523" y="-666838"/>
                  <a:pt x="0" y="1421994"/>
                </a:cubicBezTo>
              </a:path>
            </a:pathLst>
          </a:custGeom>
          <a:noFill/>
          <a:ln w="12700" cap="rnd">
            <a:solidFill>
              <a:schemeClr val="bg1">
                <a:alpha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Freeform 6 copy"/>
          <p:cNvSpPr/>
          <p:nvPr/>
        </p:nvSpPr>
        <p:spPr>
          <a:xfrm>
            <a:off x="4746958" y="4187228"/>
            <a:ext cx="1413679" cy="1005965"/>
          </a:xfrm>
          <a:custGeom>
            <a:avLst/>
            <a:gdLst>
              <a:gd name="connsiteX0" fmla="*/ 0 w 3890962"/>
              <a:gd name="connsiteY0" fmla="*/ 857116 h 1190491"/>
              <a:gd name="connsiteX1" fmla="*/ 1871662 w 3890962"/>
              <a:gd name="connsiteY1" fmla="*/ 4629 h 1190491"/>
              <a:gd name="connsiteX2" fmla="*/ 3890962 w 3890962"/>
              <a:gd name="connsiteY2" fmla="*/ 1190491 h 1190491"/>
              <a:gd name="connsiteX0" fmla="*/ 0 w 4748212"/>
              <a:gd name="connsiteY0" fmla="*/ 1314973 h 1314973"/>
              <a:gd name="connsiteX1" fmla="*/ 2728912 w 4748212"/>
              <a:gd name="connsiteY1" fmla="*/ 523 h 1314973"/>
              <a:gd name="connsiteX2" fmla="*/ 4748212 w 4748212"/>
              <a:gd name="connsiteY2" fmla="*/ 1186385 h 1314973"/>
              <a:gd name="connsiteX0" fmla="*/ 0 w 4748212"/>
              <a:gd name="connsiteY0" fmla="*/ 1323939 h 1323939"/>
              <a:gd name="connsiteX1" fmla="*/ 2728912 w 4748212"/>
              <a:gd name="connsiteY1" fmla="*/ 9489 h 1323939"/>
              <a:gd name="connsiteX2" fmla="*/ 4748212 w 4748212"/>
              <a:gd name="connsiteY2" fmla="*/ 1195351 h 1323939"/>
              <a:gd name="connsiteX0" fmla="*/ 0 w 4748212"/>
              <a:gd name="connsiteY0" fmla="*/ 128588 h 128588"/>
              <a:gd name="connsiteX1" fmla="*/ 4748212 w 4748212"/>
              <a:gd name="connsiteY1" fmla="*/ 0 h 128588"/>
              <a:gd name="connsiteX0" fmla="*/ 0 w 4748212"/>
              <a:gd name="connsiteY0" fmla="*/ 898720 h 898720"/>
              <a:gd name="connsiteX1" fmla="*/ 4748212 w 4748212"/>
              <a:gd name="connsiteY1" fmla="*/ 770132 h 898720"/>
              <a:gd name="connsiteX0" fmla="*/ 0 w 4748212"/>
              <a:gd name="connsiteY0" fmla="*/ 1322809 h 1322809"/>
              <a:gd name="connsiteX1" fmla="*/ 4748212 w 4748212"/>
              <a:gd name="connsiteY1" fmla="*/ 1194221 h 1322809"/>
              <a:gd name="connsiteX0" fmla="*/ 214787 w 4962999"/>
              <a:gd name="connsiteY0" fmla="*/ 1651479 h 1651479"/>
              <a:gd name="connsiteX1" fmla="*/ 4962999 w 4962999"/>
              <a:gd name="connsiteY1" fmla="*/ 1522891 h 1651479"/>
              <a:gd name="connsiteX0" fmla="*/ 14717 w 4762929"/>
              <a:gd name="connsiteY0" fmla="*/ 1296755 h 1296755"/>
              <a:gd name="connsiteX1" fmla="*/ 4762929 w 4762929"/>
              <a:gd name="connsiteY1" fmla="*/ 1168167 h 1296755"/>
              <a:gd name="connsiteX0" fmla="*/ 32110 w 3008672"/>
              <a:gd name="connsiteY0" fmla="*/ 1056081 h 1518043"/>
              <a:gd name="connsiteX1" fmla="*/ 3008672 w 3008672"/>
              <a:gd name="connsiteY1" fmla="*/ 1518043 h 1518043"/>
              <a:gd name="connsiteX0" fmla="*/ 30110 w 3006672"/>
              <a:gd name="connsiteY0" fmla="*/ 1286298 h 1748260"/>
              <a:gd name="connsiteX1" fmla="*/ 3006672 w 3006672"/>
              <a:gd name="connsiteY1" fmla="*/ 1748260 h 1748260"/>
              <a:gd name="connsiteX0" fmla="*/ 529762 w 1091736"/>
              <a:gd name="connsiteY0" fmla="*/ 1147967 h 1952829"/>
              <a:gd name="connsiteX1" fmla="*/ 1091736 w 1091736"/>
              <a:gd name="connsiteY1" fmla="*/ 1952829 h 1952829"/>
              <a:gd name="connsiteX0" fmla="*/ 1935517 w 1935517"/>
              <a:gd name="connsiteY0" fmla="*/ 1363430 h 1653942"/>
              <a:gd name="connsiteX1" fmla="*/ 625829 w 1935517"/>
              <a:gd name="connsiteY1" fmla="*/ 1653942 h 1653942"/>
              <a:gd name="connsiteX0" fmla="*/ 1886771 w 1886771"/>
              <a:gd name="connsiteY0" fmla="*/ 1410945 h 1601445"/>
              <a:gd name="connsiteX1" fmla="*/ 634233 w 1886771"/>
              <a:gd name="connsiteY1" fmla="*/ 1601445 h 1601445"/>
              <a:gd name="connsiteX0" fmla="*/ 1911118 w 1911118"/>
              <a:gd name="connsiteY0" fmla="*/ 1376815 h 1638752"/>
              <a:gd name="connsiteX1" fmla="*/ 630005 w 1911118"/>
              <a:gd name="connsiteY1" fmla="*/ 1638752 h 1638752"/>
              <a:gd name="connsiteX0" fmla="*/ 1970508 w 1970508"/>
              <a:gd name="connsiteY0" fmla="*/ 1182814 h 1444751"/>
              <a:gd name="connsiteX1" fmla="*/ 689395 w 1970508"/>
              <a:gd name="connsiteY1" fmla="*/ 1444751 h 1444751"/>
              <a:gd name="connsiteX0" fmla="*/ 1395035 w 1395035"/>
              <a:gd name="connsiteY0" fmla="*/ 807841 h 1069778"/>
              <a:gd name="connsiteX1" fmla="*/ 113922 w 1395035"/>
              <a:gd name="connsiteY1" fmla="*/ 1069778 h 1069778"/>
              <a:gd name="connsiteX0" fmla="*/ 1493383 w 1493383"/>
              <a:gd name="connsiteY0" fmla="*/ 633956 h 895893"/>
              <a:gd name="connsiteX1" fmla="*/ 212270 w 1493383"/>
              <a:gd name="connsiteY1" fmla="*/ 895893 h 895893"/>
              <a:gd name="connsiteX0" fmla="*/ 1327105 w 1744369"/>
              <a:gd name="connsiteY0" fmla="*/ 645736 h 907673"/>
              <a:gd name="connsiteX1" fmla="*/ 45992 w 1744369"/>
              <a:gd name="connsiteY1" fmla="*/ 907673 h 907673"/>
              <a:gd name="connsiteX0" fmla="*/ 1281113 w 2048681"/>
              <a:gd name="connsiteY0" fmla="*/ 713514 h 975451"/>
              <a:gd name="connsiteX1" fmla="*/ 0 w 2048681"/>
              <a:gd name="connsiteY1" fmla="*/ 975451 h 975451"/>
              <a:gd name="connsiteX0" fmla="*/ 1281113 w 2009821"/>
              <a:gd name="connsiteY0" fmla="*/ 806670 h 1068607"/>
              <a:gd name="connsiteX1" fmla="*/ 0 w 2009821"/>
              <a:gd name="connsiteY1" fmla="*/ 1068607 h 1068607"/>
              <a:gd name="connsiteX0" fmla="*/ 1281113 w 1859838"/>
              <a:gd name="connsiteY0" fmla="*/ 790746 h 1052683"/>
              <a:gd name="connsiteX1" fmla="*/ 0 w 1859838"/>
              <a:gd name="connsiteY1" fmla="*/ 1052683 h 1052683"/>
              <a:gd name="connsiteX0" fmla="*/ 1485752 w 1850692"/>
              <a:gd name="connsiteY0" fmla="*/ 838934 h 1100871"/>
              <a:gd name="connsiteX1" fmla="*/ 204639 w 1850692"/>
              <a:gd name="connsiteY1" fmla="*/ 1100871 h 1100871"/>
              <a:gd name="connsiteX0" fmla="*/ 1691940 w 1691940"/>
              <a:gd name="connsiteY0" fmla="*/ 942037 h 1203974"/>
              <a:gd name="connsiteX1" fmla="*/ 410827 w 1691940"/>
              <a:gd name="connsiteY1" fmla="*/ 1203974 h 1203974"/>
            </a:gdLst>
            <a:ahLst/>
            <a:cxnLst>
              <a:cxn ang="0">
                <a:pos x="connsiteX0" y="connsiteY0"/>
              </a:cxn>
              <a:cxn ang="0">
                <a:pos x="connsiteX1" y="connsiteY1"/>
              </a:cxn>
            </a:cxnLst>
            <a:rect l="l" t="t" r="r" b="b"/>
            <a:pathLst>
              <a:path w="1691940" h="1203974">
                <a:moveTo>
                  <a:pt x="1691940" y="942037"/>
                </a:moveTo>
                <a:cubicBezTo>
                  <a:pt x="726739" y="-329551"/>
                  <a:pt x="-714710" y="-381938"/>
                  <a:pt x="410827" y="1203974"/>
                </a:cubicBezTo>
              </a:path>
            </a:pathLst>
          </a:custGeom>
          <a:noFill/>
          <a:ln w="28575" cap="rnd">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1" name="任意多边形 80"/>
          <p:cNvSpPr/>
          <p:nvPr/>
        </p:nvSpPr>
        <p:spPr>
          <a:xfrm>
            <a:off x="5666764" y="4451449"/>
            <a:ext cx="493872" cy="748094"/>
          </a:xfrm>
          <a:custGeom>
            <a:avLst/>
            <a:gdLst>
              <a:gd name="connsiteX0" fmla="*/ 0 w 3890962"/>
              <a:gd name="connsiteY0" fmla="*/ 857116 h 1190491"/>
              <a:gd name="connsiteX1" fmla="*/ 1871662 w 3890962"/>
              <a:gd name="connsiteY1" fmla="*/ 4629 h 1190491"/>
              <a:gd name="connsiteX2" fmla="*/ 3890962 w 3890962"/>
              <a:gd name="connsiteY2" fmla="*/ 1190491 h 1190491"/>
              <a:gd name="connsiteX0" fmla="*/ 0 w 4748212"/>
              <a:gd name="connsiteY0" fmla="*/ 1314973 h 1314973"/>
              <a:gd name="connsiteX1" fmla="*/ 2728912 w 4748212"/>
              <a:gd name="connsiteY1" fmla="*/ 523 h 1314973"/>
              <a:gd name="connsiteX2" fmla="*/ 4748212 w 4748212"/>
              <a:gd name="connsiteY2" fmla="*/ 1186385 h 1314973"/>
              <a:gd name="connsiteX0" fmla="*/ 0 w 4748212"/>
              <a:gd name="connsiteY0" fmla="*/ 1323939 h 1323939"/>
              <a:gd name="connsiteX1" fmla="*/ 2728912 w 4748212"/>
              <a:gd name="connsiteY1" fmla="*/ 9489 h 1323939"/>
              <a:gd name="connsiteX2" fmla="*/ 4748212 w 4748212"/>
              <a:gd name="connsiteY2" fmla="*/ 1195351 h 1323939"/>
              <a:gd name="connsiteX0" fmla="*/ 0 w 4748212"/>
              <a:gd name="connsiteY0" fmla="*/ 128588 h 128588"/>
              <a:gd name="connsiteX1" fmla="*/ 4748212 w 4748212"/>
              <a:gd name="connsiteY1" fmla="*/ 0 h 128588"/>
              <a:gd name="connsiteX0" fmla="*/ 0 w 4748212"/>
              <a:gd name="connsiteY0" fmla="*/ 898720 h 898720"/>
              <a:gd name="connsiteX1" fmla="*/ 4748212 w 4748212"/>
              <a:gd name="connsiteY1" fmla="*/ 770132 h 898720"/>
              <a:gd name="connsiteX0" fmla="*/ 0 w 4748212"/>
              <a:gd name="connsiteY0" fmla="*/ 1322809 h 1322809"/>
              <a:gd name="connsiteX1" fmla="*/ 4748212 w 4748212"/>
              <a:gd name="connsiteY1" fmla="*/ 1194221 h 1322809"/>
              <a:gd name="connsiteX0" fmla="*/ 214787 w 4962999"/>
              <a:gd name="connsiteY0" fmla="*/ 1651479 h 1651479"/>
              <a:gd name="connsiteX1" fmla="*/ 4962999 w 4962999"/>
              <a:gd name="connsiteY1" fmla="*/ 1522891 h 1651479"/>
              <a:gd name="connsiteX0" fmla="*/ 14717 w 4762929"/>
              <a:gd name="connsiteY0" fmla="*/ 1296755 h 1296755"/>
              <a:gd name="connsiteX1" fmla="*/ 4762929 w 4762929"/>
              <a:gd name="connsiteY1" fmla="*/ 1168167 h 1296755"/>
              <a:gd name="connsiteX0" fmla="*/ 32110 w 3008672"/>
              <a:gd name="connsiteY0" fmla="*/ 1056081 h 1518043"/>
              <a:gd name="connsiteX1" fmla="*/ 3008672 w 3008672"/>
              <a:gd name="connsiteY1" fmla="*/ 1518043 h 1518043"/>
              <a:gd name="connsiteX0" fmla="*/ 30110 w 3006672"/>
              <a:gd name="connsiteY0" fmla="*/ 1286298 h 1748260"/>
              <a:gd name="connsiteX1" fmla="*/ 3006672 w 3006672"/>
              <a:gd name="connsiteY1" fmla="*/ 1748260 h 1748260"/>
              <a:gd name="connsiteX0" fmla="*/ 529762 w 1091736"/>
              <a:gd name="connsiteY0" fmla="*/ 1147967 h 1952829"/>
              <a:gd name="connsiteX1" fmla="*/ 1091736 w 1091736"/>
              <a:gd name="connsiteY1" fmla="*/ 1952829 h 1952829"/>
              <a:gd name="connsiteX0" fmla="*/ 1935517 w 1935517"/>
              <a:gd name="connsiteY0" fmla="*/ 1363430 h 1653942"/>
              <a:gd name="connsiteX1" fmla="*/ 625829 w 1935517"/>
              <a:gd name="connsiteY1" fmla="*/ 1653942 h 1653942"/>
              <a:gd name="connsiteX0" fmla="*/ 1886771 w 1886771"/>
              <a:gd name="connsiteY0" fmla="*/ 1410945 h 1601445"/>
              <a:gd name="connsiteX1" fmla="*/ 634233 w 1886771"/>
              <a:gd name="connsiteY1" fmla="*/ 1601445 h 1601445"/>
              <a:gd name="connsiteX0" fmla="*/ 1911118 w 1911118"/>
              <a:gd name="connsiteY0" fmla="*/ 1376815 h 1638752"/>
              <a:gd name="connsiteX1" fmla="*/ 630005 w 1911118"/>
              <a:gd name="connsiteY1" fmla="*/ 1638752 h 1638752"/>
              <a:gd name="connsiteX0" fmla="*/ 1970508 w 1970508"/>
              <a:gd name="connsiteY0" fmla="*/ 1182814 h 1444751"/>
              <a:gd name="connsiteX1" fmla="*/ 689395 w 1970508"/>
              <a:gd name="connsiteY1" fmla="*/ 1444751 h 1444751"/>
              <a:gd name="connsiteX0" fmla="*/ 1395035 w 1395035"/>
              <a:gd name="connsiteY0" fmla="*/ 807841 h 1069778"/>
              <a:gd name="connsiteX1" fmla="*/ 113922 w 1395035"/>
              <a:gd name="connsiteY1" fmla="*/ 1069778 h 1069778"/>
              <a:gd name="connsiteX0" fmla="*/ 1493383 w 1493383"/>
              <a:gd name="connsiteY0" fmla="*/ 633956 h 895893"/>
              <a:gd name="connsiteX1" fmla="*/ 212270 w 1493383"/>
              <a:gd name="connsiteY1" fmla="*/ 895893 h 895893"/>
              <a:gd name="connsiteX0" fmla="*/ 1327105 w 1744369"/>
              <a:gd name="connsiteY0" fmla="*/ 645736 h 907673"/>
              <a:gd name="connsiteX1" fmla="*/ 45992 w 1744369"/>
              <a:gd name="connsiteY1" fmla="*/ 907673 h 907673"/>
              <a:gd name="connsiteX0" fmla="*/ 1281113 w 2048681"/>
              <a:gd name="connsiteY0" fmla="*/ 713514 h 975451"/>
              <a:gd name="connsiteX1" fmla="*/ 0 w 2048681"/>
              <a:gd name="connsiteY1" fmla="*/ 975451 h 975451"/>
              <a:gd name="connsiteX0" fmla="*/ 1281113 w 2009821"/>
              <a:gd name="connsiteY0" fmla="*/ 806670 h 1068607"/>
              <a:gd name="connsiteX1" fmla="*/ 0 w 2009821"/>
              <a:gd name="connsiteY1" fmla="*/ 1068607 h 1068607"/>
              <a:gd name="connsiteX0" fmla="*/ 1281113 w 1859838"/>
              <a:gd name="connsiteY0" fmla="*/ 790746 h 1052683"/>
              <a:gd name="connsiteX1" fmla="*/ 0 w 1859838"/>
              <a:gd name="connsiteY1" fmla="*/ 1052683 h 1052683"/>
              <a:gd name="connsiteX0" fmla="*/ 1485752 w 1850692"/>
              <a:gd name="connsiteY0" fmla="*/ 838934 h 1100871"/>
              <a:gd name="connsiteX1" fmla="*/ 204639 w 1850692"/>
              <a:gd name="connsiteY1" fmla="*/ 1100871 h 1100871"/>
              <a:gd name="connsiteX0" fmla="*/ 1691940 w 1691940"/>
              <a:gd name="connsiteY0" fmla="*/ 942037 h 1203974"/>
              <a:gd name="connsiteX1" fmla="*/ 410827 w 1691940"/>
              <a:gd name="connsiteY1" fmla="*/ 1203974 h 1203974"/>
              <a:gd name="connsiteX0" fmla="*/ 516059 w 1163759"/>
              <a:gd name="connsiteY0" fmla="*/ 935314 h 1211539"/>
              <a:gd name="connsiteX1" fmla="*/ 1163759 w 1163759"/>
              <a:gd name="connsiteY1" fmla="*/ 1211539 h 1211539"/>
              <a:gd name="connsiteX0" fmla="*/ 244717 w 1006422"/>
              <a:gd name="connsiteY0" fmla="*/ 794164 h 1070389"/>
              <a:gd name="connsiteX1" fmla="*/ 892417 w 1006422"/>
              <a:gd name="connsiteY1" fmla="*/ 1070389 h 1070389"/>
              <a:gd name="connsiteX0" fmla="*/ 0 w 860434"/>
              <a:gd name="connsiteY0" fmla="*/ 608431 h 884656"/>
              <a:gd name="connsiteX1" fmla="*/ 647700 w 860434"/>
              <a:gd name="connsiteY1" fmla="*/ 884656 h 884656"/>
              <a:gd name="connsiteX0" fmla="*/ 0 w 773185"/>
              <a:gd name="connsiteY0" fmla="*/ 413837 h 690062"/>
              <a:gd name="connsiteX1" fmla="*/ 647700 w 773185"/>
              <a:gd name="connsiteY1" fmla="*/ 690062 h 690062"/>
              <a:gd name="connsiteX0" fmla="*/ 0 w 847966"/>
              <a:gd name="connsiteY0" fmla="*/ 319464 h 595689"/>
              <a:gd name="connsiteX1" fmla="*/ 647700 w 847966"/>
              <a:gd name="connsiteY1" fmla="*/ 595689 h 595689"/>
              <a:gd name="connsiteX0" fmla="*/ 370687 w 732650"/>
              <a:gd name="connsiteY0" fmla="*/ 310015 h 616640"/>
              <a:gd name="connsiteX1" fmla="*/ 0 w 732650"/>
              <a:gd name="connsiteY1" fmla="*/ 616640 h 616640"/>
              <a:gd name="connsiteX0" fmla="*/ 481924 w 705290"/>
              <a:gd name="connsiteY0" fmla="*/ 311955 h 618580"/>
              <a:gd name="connsiteX1" fmla="*/ 111237 w 705290"/>
              <a:gd name="connsiteY1" fmla="*/ 618580 h 618580"/>
              <a:gd name="connsiteX0" fmla="*/ 669772 w 669772"/>
              <a:gd name="connsiteY0" fmla="*/ 305254 h 611879"/>
              <a:gd name="connsiteX1" fmla="*/ 299085 w 669772"/>
              <a:gd name="connsiteY1" fmla="*/ 611879 h 611879"/>
              <a:gd name="connsiteX0" fmla="*/ 561996 w 561996"/>
              <a:gd name="connsiteY0" fmla="*/ 459799 h 766424"/>
              <a:gd name="connsiteX1" fmla="*/ 191309 w 561996"/>
              <a:gd name="connsiteY1" fmla="*/ 766424 h 766424"/>
              <a:gd name="connsiteX0" fmla="*/ 739814 w 739814"/>
              <a:gd name="connsiteY0" fmla="*/ 471082 h 739707"/>
              <a:gd name="connsiteX1" fmla="*/ 163930 w 739814"/>
              <a:gd name="connsiteY1" fmla="*/ 739707 h 739707"/>
              <a:gd name="connsiteX0" fmla="*/ 575884 w 575884"/>
              <a:gd name="connsiteY0" fmla="*/ 474966 h 743591"/>
              <a:gd name="connsiteX1" fmla="*/ 0 w 575884"/>
              <a:gd name="connsiteY1" fmla="*/ 743591 h 743591"/>
              <a:gd name="connsiteX0" fmla="*/ 591084 w 591084"/>
              <a:gd name="connsiteY0" fmla="*/ 470343 h 754167"/>
              <a:gd name="connsiteX1" fmla="*/ 0 w 591084"/>
              <a:gd name="connsiteY1" fmla="*/ 754168 h 754167"/>
              <a:gd name="connsiteX0" fmla="*/ 591084 w 591084"/>
              <a:gd name="connsiteY0" fmla="*/ 611521 h 895346"/>
              <a:gd name="connsiteX1" fmla="*/ 0 w 591084"/>
              <a:gd name="connsiteY1" fmla="*/ 895346 h 895346"/>
            </a:gdLst>
            <a:ahLst/>
            <a:cxnLst>
              <a:cxn ang="0">
                <a:pos x="connsiteX0" y="connsiteY0"/>
              </a:cxn>
              <a:cxn ang="0">
                <a:pos x="connsiteX1" y="connsiteY1"/>
              </a:cxn>
            </a:cxnLst>
            <a:rect l="l" t="t" r="r" b="b"/>
            <a:pathLst>
              <a:path w="591084" h="895346">
                <a:moveTo>
                  <a:pt x="591084" y="611521"/>
                </a:moveTo>
                <a:cubicBezTo>
                  <a:pt x="461833" y="-642149"/>
                  <a:pt x="52718" y="329622"/>
                  <a:pt x="0" y="895346"/>
                </a:cubicBezTo>
              </a:path>
            </a:pathLst>
          </a:custGeom>
          <a:noFill/>
          <a:ln w="28575" cap="rnd">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Freeform 80 copy"/>
          <p:cNvSpPr/>
          <p:nvPr/>
        </p:nvSpPr>
        <p:spPr>
          <a:xfrm>
            <a:off x="6160641" y="4135532"/>
            <a:ext cx="2286679" cy="1423918"/>
          </a:xfrm>
          <a:custGeom>
            <a:avLst/>
            <a:gdLst>
              <a:gd name="connsiteX0" fmla="*/ 0 w 3890962"/>
              <a:gd name="connsiteY0" fmla="*/ 857116 h 1190491"/>
              <a:gd name="connsiteX1" fmla="*/ 1871662 w 3890962"/>
              <a:gd name="connsiteY1" fmla="*/ 4629 h 1190491"/>
              <a:gd name="connsiteX2" fmla="*/ 3890962 w 3890962"/>
              <a:gd name="connsiteY2" fmla="*/ 1190491 h 1190491"/>
              <a:gd name="connsiteX0" fmla="*/ 0 w 4748212"/>
              <a:gd name="connsiteY0" fmla="*/ 1314973 h 1314973"/>
              <a:gd name="connsiteX1" fmla="*/ 2728912 w 4748212"/>
              <a:gd name="connsiteY1" fmla="*/ 523 h 1314973"/>
              <a:gd name="connsiteX2" fmla="*/ 4748212 w 4748212"/>
              <a:gd name="connsiteY2" fmla="*/ 1186385 h 1314973"/>
              <a:gd name="connsiteX0" fmla="*/ 0 w 4748212"/>
              <a:gd name="connsiteY0" fmla="*/ 1323939 h 1323939"/>
              <a:gd name="connsiteX1" fmla="*/ 2728912 w 4748212"/>
              <a:gd name="connsiteY1" fmla="*/ 9489 h 1323939"/>
              <a:gd name="connsiteX2" fmla="*/ 4748212 w 4748212"/>
              <a:gd name="connsiteY2" fmla="*/ 1195351 h 1323939"/>
              <a:gd name="connsiteX0" fmla="*/ 0 w 4748212"/>
              <a:gd name="connsiteY0" fmla="*/ 128588 h 128588"/>
              <a:gd name="connsiteX1" fmla="*/ 4748212 w 4748212"/>
              <a:gd name="connsiteY1" fmla="*/ 0 h 128588"/>
              <a:gd name="connsiteX0" fmla="*/ 0 w 4748212"/>
              <a:gd name="connsiteY0" fmla="*/ 898720 h 898720"/>
              <a:gd name="connsiteX1" fmla="*/ 4748212 w 4748212"/>
              <a:gd name="connsiteY1" fmla="*/ 770132 h 898720"/>
              <a:gd name="connsiteX0" fmla="*/ 0 w 4748212"/>
              <a:gd name="connsiteY0" fmla="*/ 1322809 h 1322809"/>
              <a:gd name="connsiteX1" fmla="*/ 4748212 w 4748212"/>
              <a:gd name="connsiteY1" fmla="*/ 1194221 h 1322809"/>
              <a:gd name="connsiteX0" fmla="*/ 214787 w 4962999"/>
              <a:gd name="connsiteY0" fmla="*/ 1651479 h 1651479"/>
              <a:gd name="connsiteX1" fmla="*/ 4962999 w 4962999"/>
              <a:gd name="connsiteY1" fmla="*/ 1522891 h 1651479"/>
              <a:gd name="connsiteX0" fmla="*/ 14717 w 4762929"/>
              <a:gd name="connsiteY0" fmla="*/ 1296755 h 1296755"/>
              <a:gd name="connsiteX1" fmla="*/ 4762929 w 4762929"/>
              <a:gd name="connsiteY1" fmla="*/ 1168167 h 1296755"/>
              <a:gd name="connsiteX0" fmla="*/ 32110 w 3008672"/>
              <a:gd name="connsiteY0" fmla="*/ 1056081 h 1518043"/>
              <a:gd name="connsiteX1" fmla="*/ 3008672 w 3008672"/>
              <a:gd name="connsiteY1" fmla="*/ 1518043 h 1518043"/>
              <a:gd name="connsiteX0" fmla="*/ 30110 w 3006672"/>
              <a:gd name="connsiteY0" fmla="*/ 1286298 h 1748260"/>
              <a:gd name="connsiteX1" fmla="*/ 3006672 w 3006672"/>
              <a:gd name="connsiteY1" fmla="*/ 1748260 h 1748260"/>
              <a:gd name="connsiteX0" fmla="*/ 529762 w 1091736"/>
              <a:gd name="connsiteY0" fmla="*/ 1147967 h 1952829"/>
              <a:gd name="connsiteX1" fmla="*/ 1091736 w 1091736"/>
              <a:gd name="connsiteY1" fmla="*/ 1952829 h 1952829"/>
              <a:gd name="connsiteX0" fmla="*/ 1935517 w 1935517"/>
              <a:gd name="connsiteY0" fmla="*/ 1363430 h 1653942"/>
              <a:gd name="connsiteX1" fmla="*/ 625829 w 1935517"/>
              <a:gd name="connsiteY1" fmla="*/ 1653942 h 1653942"/>
              <a:gd name="connsiteX0" fmla="*/ 1886771 w 1886771"/>
              <a:gd name="connsiteY0" fmla="*/ 1410945 h 1601445"/>
              <a:gd name="connsiteX1" fmla="*/ 634233 w 1886771"/>
              <a:gd name="connsiteY1" fmla="*/ 1601445 h 1601445"/>
              <a:gd name="connsiteX0" fmla="*/ 1911118 w 1911118"/>
              <a:gd name="connsiteY0" fmla="*/ 1376815 h 1638752"/>
              <a:gd name="connsiteX1" fmla="*/ 630005 w 1911118"/>
              <a:gd name="connsiteY1" fmla="*/ 1638752 h 1638752"/>
              <a:gd name="connsiteX0" fmla="*/ 1970508 w 1970508"/>
              <a:gd name="connsiteY0" fmla="*/ 1182814 h 1444751"/>
              <a:gd name="connsiteX1" fmla="*/ 689395 w 1970508"/>
              <a:gd name="connsiteY1" fmla="*/ 1444751 h 1444751"/>
              <a:gd name="connsiteX0" fmla="*/ 1395035 w 1395035"/>
              <a:gd name="connsiteY0" fmla="*/ 807841 h 1069778"/>
              <a:gd name="connsiteX1" fmla="*/ 113922 w 1395035"/>
              <a:gd name="connsiteY1" fmla="*/ 1069778 h 1069778"/>
              <a:gd name="connsiteX0" fmla="*/ 1493383 w 1493383"/>
              <a:gd name="connsiteY0" fmla="*/ 633956 h 895893"/>
              <a:gd name="connsiteX1" fmla="*/ 212270 w 1493383"/>
              <a:gd name="connsiteY1" fmla="*/ 895893 h 895893"/>
              <a:gd name="connsiteX0" fmla="*/ 1327105 w 1744369"/>
              <a:gd name="connsiteY0" fmla="*/ 645736 h 907673"/>
              <a:gd name="connsiteX1" fmla="*/ 45992 w 1744369"/>
              <a:gd name="connsiteY1" fmla="*/ 907673 h 907673"/>
              <a:gd name="connsiteX0" fmla="*/ 1281113 w 2048681"/>
              <a:gd name="connsiteY0" fmla="*/ 713514 h 975451"/>
              <a:gd name="connsiteX1" fmla="*/ 0 w 2048681"/>
              <a:gd name="connsiteY1" fmla="*/ 975451 h 975451"/>
              <a:gd name="connsiteX0" fmla="*/ 1281113 w 2009821"/>
              <a:gd name="connsiteY0" fmla="*/ 806670 h 1068607"/>
              <a:gd name="connsiteX1" fmla="*/ 0 w 2009821"/>
              <a:gd name="connsiteY1" fmla="*/ 1068607 h 1068607"/>
              <a:gd name="connsiteX0" fmla="*/ 1281113 w 1859838"/>
              <a:gd name="connsiteY0" fmla="*/ 790746 h 1052683"/>
              <a:gd name="connsiteX1" fmla="*/ 0 w 1859838"/>
              <a:gd name="connsiteY1" fmla="*/ 1052683 h 1052683"/>
              <a:gd name="connsiteX0" fmla="*/ 1485752 w 1850692"/>
              <a:gd name="connsiteY0" fmla="*/ 838934 h 1100871"/>
              <a:gd name="connsiteX1" fmla="*/ 204639 w 1850692"/>
              <a:gd name="connsiteY1" fmla="*/ 1100871 h 1100871"/>
              <a:gd name="connsiteX0" fmla="*/ 1691940 w 1691940"/>
              <a:gd name="connsiteY0" fmla="*/ 942037 h 1203974"/>
              <a:gd name="connsiteX1" fmla="*/ 410827 w 1691940"/>
              <a:gd name="connsiteY1" fmla="*/ 1203974 h 1203974"/>
              <a:gd name="connsiteX0" fmla="*/ 516059 w 1163759"/>
              <a:gd name="connsiteY0" fmla="*/ 935314 h 1211539"/>
              <a:gd name="connsiteX1" fmla="*/ 1163759 w 1163759"/>
              <a:gd name="connsiteY1" fmla="*/ 1211539 h 1211539"/>
              <a:gd name="connsiteX0" fmla="*/ 244717 w 1006422"/>
              <a:gd name="connsiteY0" fmla="*/ 794164 h 1070389"/>
              <a:gd name="connsiteX1" fmla="*/ 892417 w 1006422"/>
              <a:gd name="connsiteY1" fmla="*/ 1070389 h 1070389"/>
              <a:gd name="connsiteX0" fmla="*/ 0 w 860434"/>
              <a:gd name="connsiteY0" fmla="*/ 608431 h 884656"/>
              <a:gd name="connsiteX1" fmla="*/ 647700 w 860434"/>
              <a:gd name="connsiteY1" fmla="*/ 884656 h 884656"/>
              <a:gd name="connsiteX0" fmla="*/ 0 w 773185"/>
              <a:gd name="connsiteY0" fmla="*/ 413837 h 690062"/>
              <a:gd name="connsiteX1" fmla="*/ 647700 w 773185"/>
              <a:gd name="connsiteY1" fmla="*/ 690062 h 690062"/>
              <a:gd name="connsiteX0" fmla="*/ 0 w 847966"/>
              <a:gd name="connsiteY0" fmla="*/ 319464 h 595689"/>
              <a:gd name="connsiteX1" fmla="*/ 647700 w 847966"/>
              <a:gd name="connsiteY1" fmla="*/ 595689 h 595689"/>
              <a:gd name="connsiteX0" fmla="*/ 0 w 1423568"/>
              <a:gd name="connsiteY0" fmla="*/ 226993 h 888980"/>
              <a:gd name="connsiteX1" fmla="*/ 1319212 w 1423568"/>
              <a:gd name="connsiteY1" fmla="*/ 888980 h 888980"/>
              <a:gd name="connsiteX0" fmla="*/ 0 w 1930636"/>
              <a:gd name="connsiteY0" fmla="*/ 1029360 h 1691347"/>
              <a:gd name="connsiteX1" fmla="*/ 1319212 w 1930636"/>
              <a:gd name="connsiteY1" fmla="*/ 1691347 h 1691347"/>
              <a:gd name="connsiteX0" fmla="*/ 0 w 1921905"/>
              <a:gd name="connsiteY0" fmla="*/ 1293897 h 1955884"/>
              <a:gd name="connsiteX1" fmla="*/ 1319212 w 1921905"/>
              <a:gd name="connsiteY1" fmla="*/ 1955884 h 1955884"/>
              <a:gd name="connsiteX0" fmla="*/ 0 w 1452957"/>
              <a:gd name="connsiteY0" fmla="*/ 1264319 h 1983456"/>
              <a:gd name="connsiteX1" fmla="*/ 733425 w 1452957"/>
              <a:gd name="connsiteY1" fmla="*/ 1983456 h 1983456"/>
              <a:gd name="connsiteX0" fmla="*/ 0 w 1795289"/>
              <a:gd name="connsiteY0" fmla="*/ 1049027 h 1768164"/>
              <a:gd name="connsiteX1" fmla="*/ 733425 w 1795289"/>
              <a:gd name="connsiteY1" fmla="*/ 1768164 h 1768164"/>
              <a:gd name="connsiteX0" fmla="*/ 0 w 2051450"/>
              <a:gd name="connsiteY0" fmla="*/ 1060352 h 1779489"/>
              <a:gd name="connsiteX1" fmla="*/ 733425 w 2051450"/>
              <a:gd name="connsiteY1" fmla="*/ 1779489 h 1779489"/>
              <a:gd name="connsiteX0" fmla="*/ 0 w 1810380"/>
              <a:gd name="connsiteY0" fmla="*/ 1363663 h 2082800"/>
              <a:gd name="connsiteX1" fmla="*/ 733425 w 1810380"/>
              <a:gd name="connsiteY1" fmla="*/ 2082800 h 2082800"/>
              <a:gd name="connsiteX0" fmla="*/ 0 w 1258475"/>
              <a:gd name="connsiteY0" fmla="*/ 1462141 h 2181278"/>
              <a:gd name="connsiteX1" fmla="*/ 733425 w 1258475"/>
              <a:gd name="connsiteY1" fmla="*/ 2181278 h 2181278"/>
              <a:gd name="connsiteX0" fmla="*/ 0 w 1258475"/>
              <a:gd name="connsiteY0" fmla="*/ 1431867 h 2222441"/>
              <a:gd name="connsiteX1" fmla="*/ 733425 w 1258475"/>
              <a:gd name="connsiteY1" fmla="*/ 2222441 h 2222441"/>
              <a:gd name="connsiteX0" fmla="*/ 0 w 1802832"/>
              <a:gd name="connsiteY0" fmla="*/ 1464100 h 2178675"/>
              <a:gd name="connsiteX1" fmla="*/ 1402216 w 1802832"/>
              <a:gd name="connsiteY1" fmla="*/ 2178675 h 2178675"/>
              <a:gd name="connsiteX0" fmla="*/ 0 w 2151611"/>
              <a:gd name="connsiteY0" fmla="*/ 1185843 h 1900418"/>
              <a:gd name="connsiteX1" fmla="*/ 1402216 w 2151611"/>
              <a:gd name="connsiteY1" fmla="*/ 1900418 h 1900418"/>
              <a:gd name="connsiteX0" fmla="*/ 0 w 2307773"/>
              <a:gd name="connsiteY0" fmla="*/ 884659 h 1599234"/>
              <a:gd name="connsiteX1" fmla="*/ 1402216 w 2307773"/>
              <a:gd name="connsiteY1" fmla="*/ 1599234 h 1599234"/>
              <a:gd name="connsiteX0" fmla="*/ 0 w 3334061"/>
              <a:gd name="connsiteY0" fmla="*/ 927594 h 1642169"/>
              <a:gd name="connsiteX1" fmla="*/ 1402216 w 3334061"/>
              <a:gd name="connsiteY1" fmla="*/ 1642169 h 1642169"/>
              <a:gd name="connsiteX0" fmla="*/ 0 w 3431087"/>
              <a:gd name="connsiteY0" fmla="*/ 978808 h 1693383"/>
              <a:gd name="connsiteX1" fmla="*/ 1402216 w 3431087"/>
              <a:gd name="connsiteY1" fmla="*/ 1693383 h 1693383"/>
              <a:gd name="connsiteX0" fmla="*/ 0 w 3006733"/>
              <a:gd name="connsiteY0" fmla="*/ 1331918 h 2046493"/>
              <a:gd name="connsiteX1" fmla="*/ 1402216 w 3006733"/>
              <a:gd name="connsiteY1" fmla="*/ 2046493 h 2046493"/>
              <a:gd name="connsiteX0" fmla="*/ 0 w 2736775"/>
              <a:gd name="connsiteY0" fmla="*/ 989619 h 1704194"/>
              <a:gd name="connsiteX1" fmla="*/ 1402216 w 2736775"/>
              <a:gd name="connsiteY1" fmla="*/ 1704194 h 1704194"/>
            </a:gdLst>
            <a:ahLst/>
            <a:cxnLst>
              <a:cxn ang="0">
                <a:pos x="connsiteX0" y="connsiteY0"/>
              </a:cxn>
              <a:cxn ang="0">
                <a:pos x="connsiteX1" y="connsiteY1"/>
              </a:cxn>
            </a:cxnLst>
            <a:rect l="l" t="t" r="r" b="b"/>
            <a:pathLst>
              <a:path w="2736775" h="1704194">
                <a:moveTo>
                  <a:pt x="0" y="989619"/>
                </a:moveTo>
                <a:cubicBezTo>
                  <a:pt x="2120491" y="-575914"/>
                  <a:pt x="4159005" y="-244493"/>
                  <a:pt x="1402216" y="1704194"/>
                </a:cubicBezTo>
              </a:path>
            </a:pathLst>
          </a:custGeom>
          <a:noFill/>
          <a:ln w="28575" cap="rnd">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3" name="Freeform 80 copy copy"/>
          <p:cNvSpPr/>
          <p:nvPr/>
        </p:nvSpPr>
        <p:spPr>
          <a:xfrm>
            <a:off x="6160640" y="2801258"/>
            <a:ext cx="956705" cy="3132077"/>
          </a:xfrm>
          <a:custGeom>
            <a:avLst/>
            <a:gdLst>
              <a:gd name="connsiteX0" fmla="*/ 0 w 3890962"/>
              <a:gd name="connsiteY0" fmla="*/ 857116 h 1190491"/>
              <a:gd name="connsiteX1" fmla="*/ 1871662 w 3890962"/>
              <a:gd name="connsiteY1" fmla="*/ 4629 h 1190491"/>
              <a:gd name="connsiteX2" fmla="*/ 3890962 w 3890962"/>
              <a:gd name="connsiteY2" fmla="*/ 1190491 h 1190491"/>
              <a:gd name="connsiteX0" fmla="*/ 0 w 4748212"/>
              <a:gd name="connsiteY0" fmla="*/ 1314973 h 1314973"/>
              <a:gd name="connsiteX1" fmla="*/ 2728912 w 4748212"/>
              <a:gd name="connsiteY1" fmla="*/ 523 h 1314973"/>
              <a:gd name="connsiteX2" fmla="*/ 4748212 w 4748212"/>
              <a:gd name="connsiteY2" fmla="*/ 1186385 h 1314973"/>
              <a:gd name="connsiteX0" fmla="*/ 0 w 4748212"/>
              <a:gd name="connsiteY0" fmla="*/ 1323939 h 1323939"/>
              <a:gd name="connsiteX1" fmla="*/ 2728912 w 4748212"/>
              <a:gd name="connsiteY1" fmla="*/ 9489 h 1323939"/>
              <a:gd name="connsiteX2" fmla="*/ 4748212 w 4748212"/>
              <a:gd name="connsiteY2" fmla="*/ 1195351 h 1323939"/>
              <a:gd name="connsiteX0" fmla="*/ 0 w 4748212"/>
              <a:gd name="connsiteY0" fmla="*/ 128588 h 128588"/>
              <a:gd name="connsiteX1" fmla="*/ 4748212 w 4748212"/>
              <a:gd name="connsiteY1" fmla="*/ 0 h 128588"/>
              <a:gd name="connsiteX0" fmla="*/ 0 w 4748212"/>
              <a:gd name="connsiteY0" fmla="*/ 898720 h 898720"/>
              <a:gd name="connsiteX1" fmla="*/ 4748212 w 4748212"/>
              <a:gd name="connsiteY1" fmla="*/ 770132 h 898720"/>
              <a:gd name="connsiteX0" fmla="*/ 0 w 4748212"/>
              <a:gd name="connsiteY0" fmla="*/ 1322809 h 1322809"/>
              <a:gd name="connsiteX1" fmla="*/ 4748212 w 4748212"/>
              <a:gd name="connsiteY1" fmla="*/ 1194221 h 1322809"/>
              <a:gd name="connsiteX0" fmla="*/ 214787 w 4962999"/>
              <a:gd name="connsiteY0" fmla="*/ 1651479 h 1651479"/>
              <a:gd name="connsiteX1" fmla="*/ 4962999 w 4962999"/>
              <a:gd name="connsiteY1" fmla="*/ 1522891 h 1651479"/>
              <a:gd name="connsiteX0" fmla="*/ 14717 w 4762929"/>
              <a:gd name="connsiteY0" fmla="*/ 1296755 h 1296755"/>
              <a:gd name="connsiteX1" fmla="*/ 4762929 w 4762929"/>
              <a:gd name="connsiteY1" fmla="*/ 1168167 h 1296755"/>
              <a:gd name="connsiteX0" fmla="*/ 32110 w 3008672"/>
              <a:gd name="connsiteY0" fmla="*/ 1056081 h 1518043"/>
              <a:gd name="connsiteX1" fmla="*/ 3008672 w 3008672"/>
              <a:gd name="connsiteY1" fmla="*/ 1518043 h 1518043"/>
              <a:gd name="connsiteX0" fmla="*/ 30110 w 3006672"/>
              <a:gd name="connsiteY0" fmla="*/ 1286298 h 1748260"/>
              <a:gd name="connsiteX1" fmla="*/ 3006672 w 3006672"/>
              <a:gd name="connsiteY1" fmla="*/ 1748260 h 1748260"/>
              <a:gd name="connsiteX0" fmla="*/ 529762 w 1091736"/>
              <a:gd name="connsiteY0" fmla="*/ 1147967 h 1952829"/>
              <a:gd name="connsiteX1" fmla="*/ 1091736 w 1091736"/>
              <a:gd name="connsiteY1" fmla="*/ 1952829 h 1952829"/>
              <a:gd name="connsiteX0" fmla="*/ 1935517 w 1935517"/>
              <a:gd name="connsiteY0" fmla="*/ 1363430 h 1653942"/>
              <a:gd name="connsiteX1" fmla="*/ 625829 w 1935517"/>
              <a:gd name="connsiteY1" fmla="*/ 1653942 h 1653942"/>
              <a:gd name="connsiteX0" fmla="*/ 1886771 w 1886771"/>
              <a:gd name="connsiteY0" fmla="*/ 1410945 h 1601445"/>
              <a:gd name="connsiteX1" fmla="*/ 634233 w 1886771"/>
              <a:gd name="connsiteY1" fmla="*/ 1601445 h 1601445"/>
              <a:gd name="connsiteX0" fmla="*/ 1911118 w 1911118"/>
              <a:gd name="connsiteY0" fmla="*/ 1376815 h 1638752"/>
              <a:gd name="connsiteX1" fmla="*/ 630005 w 1911118"/>
              <a:gd name="connsiteY1" fmla="*/ 1638752 h 1638752"/>
              <a:gd name="connsiteX0" fmla="*/ 1970508 w 1970508"/>
              <a:gd name="connsiteY0" fmla="*/ 1182814 h 1444751"/>
              <a:gd name="connsiteX1" fmla="*/ 689395 w 1970508"/>
              <a:gd name="connsiteY1" fmla="*/ 1444751 h 1444751"/>
              <a:gd name="connsiteX0" fmla="*/ 1395035 w 1395035"/>
              <a:gd name="connsiteY0" fmla="*/ 807841 h 1069778"/>
              <a:gd name="connsiteX1" fmla="*/ 113922 w 1395035"/>
              <a:gd name="connsiteY1" fmla="*/ 1069778 h 1069778"/>
              <a:gd name="connsiteX0" fmla="*/ 1493383 w 1493383"/>
              <a:gd name="connsiteY0" fmla="*/ 633956 h 895893"/>
              <a:gd name="connsiteX1" fmla="*/ 212270 w 1493383"/>
              <a:gd name="connsiteY1" fmla="*/ 895893 h 895893"/>
              <a:gd name="connsiteX0" fmla="*/ 1327105 w 1744369"/>
              <a:gd name="connsiteY0" fmla="*/ 645736 h 907673"/>
              <a:gd name="connsiteX1" fmla="*/ 45992 w 1744369"/>
              <a:gd name="connsiteY1" fmla="*/ 907673 h 907673"/>
              <a:gd name="connsiteX0" fmla="*/ 1281113 w 2048681"/>
              <a:gd name="connsiteY0" fmla="*/ 713514 h 975451"/>
              <a:gd name="connsiteX1" fmla="*/ 0 w 2048681"/>
              <a:gd name="connsiteY1" fmla="*/ 975451 h 975451"/>
              <a:gd name="connsiteX0" fmla="*/ 1281113 w 2009821"/>
              <a:gd name="connsiteY0" fmla="*/ 806670 h 1068607"/>
              <a:gd name="connsiteX1" fmla="*/ 0 w 2009821"/>
              <a:gd name="connsiteY1" fmla="*/ 1068607 h 1068607"/>
              <a:gd name="connsiteX0" fmla="*/ 1281113 w 1859838"/>
              <a:gd name="connsiteY0" fmla="*/ 790746 h 1052683"/>
              <a:gd name="connsiteX1" fmla="*/ 0 w 1859838"/>
              <a:gd name="connsiteY1" fmla="*/ 1052683 h 1052683"/>
              <a:gd name="connsiteX0" fmla="*/ 1485752 w 1850692"/>
              <a:gd name="connsiteY0" fmla="*/ 838934 h 1100871"/>
              <a:gd name="connsiteX1" fmla="*/ 204639 w 1850692"/>
              <a:gd name="connsiteY1" fmla="*/ 1100871 h 1100871"/>
              <a:gd name="connsiteX0" fmla="*/ 1691940 w 1691940"/>
              <a:gd name="connsiteY0" fmla="*/ 942037 h 1203974"/>
              <a:gd name="connsiteX1" fmla="*/ 410827 w 1691940"/>
              <a:gd name="connsiteY1" fmla="*/ 1203974 h 1203974"/>
              <a:gd name="connsiteX0" fmla="*/ 516059 w 1163759"/>
              <a:gd name="connsiteY0" fmla="*/ 935314 h 1211539"/>
              <a:gd name="connsiteX1" fmla="*/ 1163759 w 1163759"/>
              <a:gd name="connsiteY1" fmla="*/ 1211539 h 1211539"/>
              <a:gd name="connsiteX0" fmla="*/ 244717 w 1006422"/>
              <a:gd name="connsiteY0" fmla="*/ 794164 h 1070389"/>
              <a:gd name="connsiteX1" fmla="*/ 892417 w 1006422"/>
              <a:gd name="connsiteY1" fmla="*/ 1070389 h 1070389"/>
              <a:gd name="connsiteX0" fmla="*/ 0 w 860434"/>
              <a:gd name="connsiteY0" fmla="*/ 608431 h 884656"/>
              <a:gd name="connsiteX1" fmla="*/ 647700 w 860434"/>
              <a:gd name="connsiteY1" fmla="*/ 884656 h 884656"/>
              <a:gd name="connsiteX0" fmla="*/ 0 w 773185"/>
              <a:gd name="connsiteY0" fmla="*/ 413837 h 690062"/>
              <a:gd name="connsiteX1" fmla="*/ 647700 w 773185"/>
              <a:gd name="connsiteY1" fmla="*/ 690062 h 690062"/>
              <a:gd name="connsiteX0" fmla="*/ 0 w 847966"/>
              <a:gd name="connsiteY0" fmla="*/ 319464 h 595689"/>
              <a:gd name="connsiteX1" fmla="*/ 647700 w 847966"/>
              <a:gd name="connsiteY1" fmla="*/ 595689 h 595689"/>
              <a:gd name="connsiteX0" fmla="*/ 0 w 1423568"/>
              <a:gd name="connsiteY0" fmla="*/ 226993 h 888980"/>
              <a:gd name="connsiteX1" fmla="*/ 1319212 w 1423568"/>
              <a:gd name="connsiteY1" fmla="*/ 888980 h 888980"/>
              <a:gd name="connsiteX0" fmla="*/ 0 w 1930636"/>
              <a:gd name="connsiteY0" fmla="*/ 1029360 h 1691347"/>
              <a:gd name="connsiteX1" fmla="*/ 1319212 w 1930636"/>
              <a:gd name="connsiteY1" fmla="*/ 1691347 h 1691347"/>
              <a:gd name="connsiteX0" fmla="*/ 0 w 1921905"/>
              <a:gd name="connsiteY0" fmla="*/ 1293897 h 1955884"/>
              <a:gd name="connsiteX1" fmla="*/ 1319212 w 1921905"/>
              <a:gd name="connsiteY1" fmla="*/ 1955884 h 1955884"/>
              <a:gd name="connsiteX0" fmla="*/ 0 w 1452957"/>
              <a:gd name="connsiteY0" fmla="*/ 1264319 h 1983456"/>
              <a:gd name="connsiteX1" fmla="*/ 733425 w 1452957"/>
              <a:gd name="connsiteY1" fmla="*/ 1983456 h 1983456"/>
              <a:gd name="connsiteX0" fmla="*/ 0 w 1795289"/>
              <a:gd name="connsiteY0" fmla="*/ 1049027 h 1768164"/>
              <a:gd name="connsiteX1" fmla="*/ 733425 w 1795289"/>
              <a:gd name="connsiteY1" fmla="*/ 1768164 h 1768164"/>
              <a:gd name="connsiteX0" fmla="*/ 0 w 2051450"/>
              <a:gd name="connsiteY0" fmla="*/ 1060352 h 1779489"/>
              <a:gd name="connsiteX1" fmla="*/ 733425 w 2051450"/>
              <a:gd name="connsiteY1" fmla="*/ 1779489 h 1779489"/>
              <a:gd name="connsiteX0" fmla="*/ 0 w 1810380"/>
              <a:gd name="connsiteY0" fmla="*/ 1363663 h 2082800"/>
              <a:gd name="connsiteX1" fmla="*/ 733425 w 1810380"/>
              <a:gd name="connsiteY1" fmla="*/ 2082800 h 2082800"/>
              <a:gd name="connsiteX0" fmla="*/ 0 w 1258475"/>
              <a:gd name="connsiteY0" fmla="*/ 1462141 h 2181278"/>
              <a:gd name="connsiteX1" fmla="*/ 733425 w 1258475"/>
              <a:gd name="connsiteY1" fmla="*/ 2181278 h 2181278"/>
              <a:gd name="connsiteX0" fmla="*/ 0 w 2436823"/>
              <a:gd name="connsiteY0" fmla="*/ 1345664 h 2350551"/>
              <a:gd name="connsiteX1" fmla="*/ 2119313 w 2436823"/>
              <a:gd name="connsiteY1" fmla="*/ 2350551 h 2350551"/>
              <a:gd name="connsiteX0" fmla="*/ 0 w 2652565"/>
              <a:gd name="connsiteY0" fmla="*/ 2084714 h 3089601"/>
              <a:gd name="connsiteX1" fmla="*/ 2119313 w 2652565"/>
              <a:gd name="connsiteY1" fmla="*/ 3089601 h 3089601"/>
              <a:gd name="connsiteX0" fmla="*/ 0 w 2709488"/>
              <a:gd name="connsiteY0" fmla="*/ 2668782 h 3673669"/>
              <a:gd name="connsiteX1" fmla="*/ 2119313 w 2709488"/>
              <a:gd name="connsiteY1" fmla="*/ 3673669 h 3673669"/>
              <a:gd name="connsiteX0" fmla="*/ 0 w 2673843"/>
              <a:gd name="connsiteY0" fmla="*/ 2657503 h 3662390"/>
              <a:gd name="connsiteX1" fmla="*/ 2119313 w 2673843"/>
              <a:gd name="connsiteY1" fmla="*/ 3662390 h 3662390"/>
              <a:gd name="connsiteX0" fmla="*/ 0 w 1145018"/>
              <a:gd name="connsiteY0" fmla="*/ 2586527 h 3748577"/>
              <a:gd name="connsiteX1" fmla="*/ 147638 w 1145018"/>
              <a:gd name="connsiteY1" fmla="*/ 3748577 h 3748577"/>
            </a:gdLst>
            <a:ahLst/>
            <a:cxnLst>
              <a:cxn ang="0">
                <a:pos x="connsiteX0" y="connsiteY0"/>
              </a:cxn>
              <a:cxn ang="0">
                <a:pos x="connsiteX1" y="connsiteY1"/>
              </a:cxn>
            </a:cxnLst>
            <a:rect l="l" t="t" r="r" b="b"/>
            <a:pathLst>
              <a:path w="1145018" h="3748577">
                <a:moveTo>
                  <a:pt x="0" y="2586527"/>
                </a:moveTo>
                <a:cubicBezTo>
                  <a:pt x="1020760" y="-1071074"/>
                  <a:pt x="1893889" y="-994873"/>
                  <a:pt x="147638" y="3748577"/>
                </a:cubicBezTo>
              </a:path>
            </a:pathLst>
          </a:custGeom>
          <a:noFill/>
          <a:ln w="28575" cap="rnd">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椭圆 7"/>
          <p:cNvSpPr/>
          <p:nvPr/>
        </p:nvSpPr>
        <p:spPr>
          <a:xfrm>
            <a:off x="5981570" y="4940509"/>
            <a:ext cx="370071" cy="67648"/>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6065137" y="4954436"/>
            <a:ext cx="189015" cy="39792"/>
          </a:xfrm>
          <a:prstGeom prst="ellips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5" name="组合 84"/>
          <p:cNvGrpSpPr/>
          <p:nvPr/>
        </p:nvGrpSpPr>
        <p:grpSpPr>
          <a:xfrm rot="3375645">
            <a:off x="4913211" y="5031196"/>
            <a:ext cx="341853" cy="341853"/>
            <a:chOff x="2814405" y="2119805"/>
            <a:chExt cx="409142" cy="409142"/>
          </a:xfrm>
        </p:grpSpPr>
        <p:sp>
          <p:nvSpPr>
            <p:cNvPr id="86" name="椭圆 85"/>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8" name="组合 87"/>
          <p:cNvGrpSpPr/>
          <p:nvPr/>
        </p:nvGrpSpPr>
        <p:grpSpPr>
          <a:xfrm rot="3375645">
            <a:off x="6116535" y="5769745"/>
            <a:ext cx="341853" cy="341853"/>
            <a:chOff x="2814405" y="2119805"/>
            <a:chExt cx="409142" cy="409142"/>
          </a:xfrm>
        </p:grpSpPr>
        <p:sp>
          <p:nvSpPr>
            <p:cNvPr id="89" name="椭圆 88"/>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1" name="组合 90"/>
          <p:cNvGrpSpPr/>
          <p:nvPr/>
        </p:nvGrpSpPr>
        <p:grpSpPr>
          <a:xfrm rot="3375645">
            <a:off x="7171912" y="5381538"/>
            <a:ext cx="341853" cy="341853"/>
            <a:chOff x="2814405" y="2119805"/>
            <a:chExt cx="409142" cy="409142"/>
          </a:xfrm>
        </p:grpSpPr>
        <p:sp>
          <p:nvSpPr>
            <p:cNvPr id="92" name="椭圆 91"/>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4" name="组合 93"/>
          <p:cNvGrpSpPr/>
          <p:nvPr/>
        </p:nvGrpSpPr>
        <p:grpSpPr>
          <a:xfrm rot="3375645">
            <a:off x="5495295" y="5043914"/>
            <a:ext cx="341853" cy="341853"/>
            <a:chOff x="2814405" y="2119805"/>
            <a:chExt cx="409142" cy="409142"/>
          </a:xfrm>
        </p:grpSpPr>
        <p:sp>
          <p:nvSpPr>
            <p:cNvPr id="95" name="椭圆 94"/>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7" name="中心亮"/>
          <p:cNvGrpSpPr/>
          <p:nvPr/>
        </p:nvGrpSpPr>
        <p:grpSpPr>
          <a:xfrm rot="3375645">
            <a:off x="6001935" y="4782891"/>
            <a:ext cx="341853" cy="341853"/>
            <a:chOff x="2814405" y="2119805"/>
            <a:chExt cx="409142" cy="409142"/>
          </a:xfrm>
        </p:grpSpPr>
        <p:sp>
          <p:nvSpPr>
            <p:cNvPr id="98" name="椭圆 97"/>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1" name="任意多边形 100"/>
          <p:cNvSpPr/>
          <p:nvPr/>
        </p:nvSpPr>
        <p:spPr>
          <a:xfrm>
            <a:off x="5491328" y="4207046"/>
            <a:ext cx="665331" cy="1191475"/>
          </a:xfrm>
          <a:custGeom>
            <a:avLst/>
            <a:gdLst>
              <a:gd name="connsiteX0" fmla="*/ 0 w 3890962"/>
              <a:gd name="connsiteY0" fmla="*/ 857116 h 1190491"/>
              <a:gd name="connsiteX1" fmla="*/ 1871662 w 3890962"/>
              <a:gd name="connsiteY1" fmla="*/ 4629 h 1190491"/>
              <a:gd name="connsiteX2" fmla="*/ 3890962 w 3890962"/>
              <a:gd name="connsiteY2" fmla="*/ 1190491 h 1190491"/>
              <a:gd name="connsiteX0" fmla="*/ 0 w 4748212"/>
              <a:gd name="connsiteY0" fmla="*/ 1314973 h 1314973"/>
              <a:gd name="connsiteX1" fmla="*/ 2728912 w 4748212"/>
              <a:gd name="connsiteY1" fmla="*/ 523 h 1314973"/>
              <a:gd name="connsiteX2" fmla="*/ 4748212 w 4748212"/>
              <a:gd name="connsiteY2" fmla="*/ 1186385 h 1314973"/>
              <a:gd name="connsiteX0" fmla="*/ 0 w 4748212"/>
              <a:gd name="connsiteY0" fmla="*/ 1323939 h 1323939"/>
              <a:gd name="connsiteX1" fmla="*/ 2728912 w 4748212"/>
              <a:gd name="connsiteY1" fmla="*/ 9489 h 1323939"/>
              <a:gd name="connsiteX2" fmla="*/ 4748212 w 4748212"/>
              <a:gd name="connsiteY2" fmla="*/ 1195351 h 1323939"/>
              <a:gd name="connsiteX0" fmla="*/ 0 w 4748212"/>
              <a:gd name="connsiteY0" fmla="*/ 128588 h 128588"/>
              <a:gd name="connsiteX1" fmla="*/ 4748212 w 4748212"/>
              <a:gd name="connsiteY1" fmla="*/ 0 h 128588"/>
              <a:gd name="connsiteX0" fmla="*/ 0 w 4748212"/>
              <a:gd name="connsiteY0" fmla="*/ 898720 h 898720"/>
              <a:gd name="connsiteX1" fmla="*/ 4748212 w 4748212"/>
              <a:gd name="connsiteY1" fmla="*/ 770132 h 898720"/>
              <a:gd name="connsiteX0" fmla="*/ 0 w 4748212"/>
              <a:gd name="connsiteY0" fmla="*/ 1322809 h 1322809"/>
              <a:gd name="connsiteX1" fmla="*/ 4748212 w 4748212"/>
              <a:gd name="connsiteY1" fmla="*/ 1194221 h 1322809"/>
              <a:gd name="connsiteX0" fmla="*/ 214787 w 4962999"/>
              <a:gd name="connsiteY0" fmla="*/ 1651479 h 1651479"/>
              <a:gd name="connsiteX1" fmla="*/ 4962999 w 4962999"/>
              <a:gd name="connsiteY1" fmla="*/ 1522891 h 1651479"/>
              <a:gd name="connsiteX0" fmla="*/ 14717 w 4762929"/>
              <a:gd name="connsiteY0" fmla="*/ 1296755 h 1296755"/>
              <a:gd name="connsiteX1" fmla="*/ 4762929 w 4762929"/>
              <a:gd name="connsiteY1" fmla="*/ 1168167 h 1296755"/>
              <a:gd name="connsiteX0" fmla="*/ 32110 w 3008672"/>
              <a:gd name="connsiteY0" fmla="*/ 1056081 h 1518043"/>
              <a:gd name="connsiteX1" fmla="*/ 3008672 w 3008672"/>
              <a:gd name="connsiteY1" fmla="*/ 1518043 h 1518043"/>
              <a:gd name="connsiteX0" fmla="*/ 30110 w 3006672"/>
              <a:gd name="connsiteY0" fmla="*/ 1286298 h 1748260"/>
              <a:gd name="connsiteX1" fmla="*/ 3006672 w 3006672"/>
              <a:gd name="connsiteY1" fmla="*/ 1748260 h 1748260"/>
              <a:gd name="connsiteX0" fmla="*/ 529762 w 1091736"/>
              <a:gd name="connsiteY0" fmla="*/ 1147967 h 1952829"/>
              <a:gd name="connsiteX1" fmla="*/ 1091736 w 1091736"/>
              <a:gd name="connsiteY1" fmla="*/ 1952829 h 1952829"/>
              <a:gd name="connsiteX0" fmla="*/ 1935517 w 1935517"/>
              <a:gd name="connsiteY0" fmla="*/ 1363430 h 1653942"/>
              <a:gd name="connsiteX1" fmla="*/ 625829 w 1935517"/>
              <a:gd name="connsiteY1" fmla="*/ 1653942 h 1653942"/>
              <a:gd name="connsiteX0" fmla="*/ 1886771 w 1886771"/>
              <a:gd name="connsiteY0" fmla="*/ 1410945 h 1601445"/>
              <a:gd name="connsiteX1" fmla="*/ 634233 w 1886771"/>
              <a:gd name="connsiteY1" fmla="*/ 1601445 h 1601445"/>
              <a:gd name="connsiteX0" fmla="*/ 1911118 w 1911118"/>
              <a:gd name="connsiteY0" fmla="*/ 1376815 h 1638752"/>
              <a:gd name="connsiteX1" fmla="*/ 630005 w 1911118"/>
              <a:gd name="connsiteY1" fmla="*/ 1638752 h 1638752"/>
              <a:gd name="connsiteX0" fmla="*/ 1970508 w 1970508"/>
              <a:gd name="connsiteY0" fmla="*/ 1182814 h 1444751"/>
              <a:gd name="connsiteX1" fmla="*/ 689395 w 1970508"/>
              <a:gd name="connsiteY1" fmla="*/ 1444751 h 1444751"/>
              <a:gd name="connsiteX0" fmla="*/ 1395035 w 1395035"/>
              <a:gd name="connsiteY0" fmla="*/ 807841 h 1069778"/>
              <a:gd name="connsiteX1" fmla="*/ 113922 w 1395035"/>
              <a:gd name="connsiteY1" fmla="*/ 1069778 h 1069778"/>
              <a:gd name="connsiteX0" fmla="*/ 1493383 w 1493383"/>
              <a:gd name="connsiteY0" fmla="*/ 633956 h 895893"/>
              <a:gd name="connsiteX1" fmla="*/ 212270 w 1493383"/>
              <a:gd name="connsiteY1" fmla="*/ 895893 h 895893"/>
              <a:gd name="connsiteX0" fmla="*/ 1327105 w 1744369"/>
              <a:gd name="connsiteY0" fmla="*/ 645736 h 907673"/>
              <a:gd name="connsiteX1" fmla="*/ 45992 w 1744369"/>
              <a:gd name="connsiteY1" fmla="*/ 907673 h 907673"/>
              <a:gd name="connsiteX0" fmla="*/ 1281113 w 2048681"/>
              <a:gd name="connsiteY0" fmla="*/ 713514 h 975451"/>
              <a:gd name="connsiteX1" fmla="*/ 0 w 2048681"/>
              <a:gd name="connsiteY1" fmla="*/ 975451 h 975451"/>
              <a:gd name="connsiteX0" fmla="*/ 1281113 w 2009821"/>
              <a:gd name="connsiteY0" fmla="*/ 806670 h 1068607"/>
              <a:gd name="connsiteX1" fmla="*/ 0 w 2009821"/>
              <a:gd name="connsiteY1" fmla="*/ 1068607 h 1068607"/>
              <a:gd name="connsiteX0" fmla="*/ 1281113 w 1859838"/>
              <a:gd name="connsiteY0" fmla="*/ 790746 h 1052683"/>
              <a:gd name="connsiteX1" fmla="*/ 0 w 1859838"/>
              <a:gd name="connsiteY1" fmla="*/ 1052683 h 1052683"/>
              <a:gd name="connsiteX0" fmla="*/ 1485752 w 1850692"/>
              <a:gd name="connsiteY0" fmla="*/ 838934 h 1100871"/>
              <a:gd name="connsiteX1" fmla="*/ 204639 w 1850692"/>
              <a:gd name="connsiteY1" fmla="*/ 1100871 h 1100871"/>
              <a:gd name="connsiteX0" fmla="*/ 1691940 w 1691940"/>
              <a:gd name="connsiteY0" fmla="*/ 942037 h 1203974"/>
              <a:gd name="connsiteX1" fmla="*/ 410827 w 1691940"/>
              <a:gd name="connsiteY1" fmla="*/ 1203974 h 1203974"/>
              <a:gd name="connsiteX0" fmla="*/ 4678422 w 4678422"/>
              <a:gd name="connsiteY0" fmla="*/ 1273031 h 1273031"/>
              <a:gd name="connsiteX1" fmla="*/ 174049 w 4678422"/>
              <a:gd name="connsiteY1" fmla="*/ 932988 h 1273031"/>
              <a:gd name="connsiteX0" fmla="*/ 4634282 w 4729310"/>
              <a:gd name="connsiteY0" fmla="*/ 1564930 h 1564930"/>
              <a:gd name="connsiteX1" fmla="*/ 129909 w 4729310"/>
              <a:gd name="connsiteY1" fmla="*/ 1224887 h 1564930"/>
              <a:gd name="connsiteX0" fmla="*/ 4504373 w 4817772"/>
              <a:gd name="connsiteY0" fmla="*/ 1762037 h 1762037"/>
              <a:gd name="connsiteX1" fmla="*/ 0 w 4817772"/>
              <a:gd name="connsiteY1" fmla="*/ 1421994 h 1762037"/>
              <a:gd name="connsiteX0" fmla="*/ 4458653 w 4777567"/>
              <a:gd name="connsiteY0" fmla="*/ 1762037 h 1762037"/>
              <a:gd name="connsiteX1" fmla="*/ 0 w 4777567"/>
              <a:gd name="connsiteY1" fmla="*/ 1421994 h 1762037"/>
              <a:gd name="connsiteX0" fmla="*/ 2896553 w 3535662"/>
              <a:gd name="connsiteY0" fmla="*/ 1796262 h 1796262"/>
              <a:gd name="connsiteX1" fmla="*/ 0 w 3535662"/>
              <a:gd name="connsiteY1" fmla="*/ 1395259 h 1796262"/>
              <a:gd name="connsiteX0" fmla="*/ 496253 w 2310736"/>
              <a:gd name="connsiteY0" fmla="*/ 2024379 h 2024379"/>
              <a:gd name="connsiteX1" fmla="*/ 0 w 2310736"/>
              <a:gd name="connsiteY1" fmla="*/ 1242376 h 2024379"/>
              <a:gd name="connsiteX0" fmla="*/ 496253 w 2202784"/>
              <a:gd name="connsiteY0" fmla="*/ 1634911 h 1634911"/>
              <a:gd name="connsiteX1" fmla="*/ 0 w 2202784"/>
              <a:gd name="connsiteY1" fmla="*/ 852908 h 1634911"/>
              <a:gd name="connsiteX0" fmla="*/ 496253 w 848180"/>
              <a:gd name="connsiteY0" fmla="*/ 1200930 h 1200930"/>
              <a:gd name="connsiteX1" fmla="*/ 0 w 848180"/>
              <a:gd name="connsiteY1" fmla="*/ 418927 h 1200930"/>
              <a:gd name="connsiteX0" fmla="*/ 496253 w 958077"/>
              <a:gd name="connsiteY0" fmla="*/ 1489578 h 1489578"/>
              <a:gd name="connsiteX1" fmla="*/ 0 w 958077"/>
              <a:gd name="connsiteY1" fmla="*/ 707575 h 1489578"/>
              <a:gd name="connsiteX0" fmla="*/ 496253 w 822008"/>
              <a:gd name="connsiteY0" fmla="*/ 1489578 h 1489578"/>
              <a:gd name="connsiteX1" fmla="*/ 0 w 822008"/>
              <a:gd name="connsiteY1" fmla="*/ 707575 h 1489578"/>
              <a:gd name="connsiteX0" fmla="*/ 496253 w 881965"/>
              <a:gd name="connsiteY0" fmla="*/ 1228493 h 1228493"/>
              <a:gd name="connsiteX1" fmla="*/ 0 w 881965"/>
              <a:gd name="connsiteY1" fmla="*/ 446490 h 1228493"/>
              <a:gd name="connsiteX0" fmla="*/ 496253 w 950186"/>
              <a:gd name="connsiteY0" fmla="*/ 1127249 h 1142674"/>
              <a:gd name="connsiteX1" fmla="*/ 0 w 950186"/>
              <a:gd name="connsiteY1" fmla="*/ 345246 h 1142674"/>
              <a:gd name="connsiteX0" fmla="*/ 496253 w 864518"/>
              <a:gd name="connsiteY0" fmla="*/ 1171543 h 1171543"/>
              <a:gd name="connsiteX1" fmla="*/ 0 w 864518"/>
              <a:gd name="connsiteY1" fmla="*/ 389540 h 1171543"/>
              <a:gd name="connsiteX0" fmla="*/ 496253 w 565132"/>
              <a:gd name="connsiteY0" fmla="*/ 1289296 h 1289296"/>
              <a:gd name="connsiteX1" fmla="*/ 0 w 565132"/>
              <a:gd name="connsiteY1" fmla="*/ 507293 h 1289296"/>
              <a:gd name="connsiteX0" fmla="*/ 796290 w 833150"/>
              <a:gd name="connsiteY0" fmla="*/ 1261440 h 1261440"/>
              <a:gd name="connsiteX1" fmla="*/ 0 w 833150"/>
              <a:gd name="connsiteY1" fmla="*/ 512774 h 1261440"/>
              <a:gd name="connsiteX0" fmla="*/ 796290 w 940364"/>
              <a:gd name="connsiteY0" fmla="*/ 1272258 h 1272258"/>
              <a:gd name="connsiteX1" fmla="*/ 0 w 940364"/>
              <a:gd name="connsiteY1" fmla="*/ 523592 h 1272258"/>
              <a:gd name="connsiteX0" fmla="*/ 796290 w 1054113"/>
              <a:gd name="connsiteY0" fmla="*/ 1129568 h 1129568"/>
              <a:gd name="connsiteX1" fmla="*/ 0 w 1054113"/>
              <a:gd name="connsiteY1" fmla="*/ 380902 h 1129568"/>
              <a:gd name="connsiteX0" fmla="*/ 796290 w 1006947"/>
              <a:gd name="connsiteY0" fmla="*/ 1188156 h 1188156"/>
              <a:gd name="connsiteX1" fmla="*/ 0 w 1006947"/>
              <a:gd name="connsiteY1" fmla="*/ 439490 h 1188156"/>
              <a:gd name="connsiteX0" fmla="*/ 796290 w 885221"/>
              <a:gd name="connsiteY0" fmla="*/ 1118292 h 1118292"/>
              <a:gd name="connsiteX1" fmla="*/ 0 w 885221"/>
              <a:gd name="connsiteY1" fmla="*/ 369626 h 1118292"/>
              <a:gd name="connsiteX0" fmla="*/ 796290 w 796290"/>
              <a:gd name="connsiteY0" fmla="*/ 1108170 h 1108170"/>
              <a:gd name="connsiteX1" fmla="*/ 0 w 796290"/>
              <a:gd name="connsiteY1" fmla="*/ 359504 h 1108170"/>
              <a:gd name="connsiteX0" fmla="*/ 796290 w 796290"/>
              <a:gd name="connsiteY0" fmla="*/ 1182255 h 1182255"/>
              <a:gd name="connsiteX1" fmla="*/ 0 w 796290"/>
              <a:gd name="connsiteY1" fmla="*/ 433589 h 1182255"/>
              <a:gd name="connsiteX0" fmla="*/ 796290 w 796290"/>
              <a:gd name="connsiteY0" fmla="*/ 1425998 h 1425998"/>
              <a:gd name="connsiteX1" fmla="*/ 0 w 796290"/>
              <a:gd name="connsiteY1" fmla="*/ 677332 h 1425998"/>
            </a:gdLst>
            <a:ahLst/>
            <a:cxnLst>
              <a:cxn ang="0">
                <a:pos x="connsiteX0" y="connsiteY0"/>
              </a:cxn>
              <a:cxn ang="0">
                <a:pos x="connsiteX1" y="connsiteY1"/>
              </a:cxn>
            </a:cxnLst>
            <a:rect l="l" t="t" r="r" b="b"/>
            <a:pathLst>
              <a:path w="796290" h="1425998">
                <a:moveTo>
                  <a:pt x="796290" y="1425998"/>
                </a:moveTo>
                <a:cubicBezTo>
                  <a:pt x="548639" y="494453"/>
                  <a:pt x="230823" y="-817140"/>
                  <a:pt x="0" y="677332"/>
                </a:cubicBezTo>
              </a:path>
            </a:pathLst>
          </a:custGeom>
          <a:noFill/>
          <a:ln w="12700" cap="rnd">
            <a:solidFill>
              <a:schemeClr val="bg1">
                <a:alpha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任意多边形 101"/>
          <p:cNvSpPr/>
          <p:nvPr/>
        </p:nvSpPr>
        <p:spPr>
          <a:xfrm>
            <a:off x="3269826" y="4116829"/>
            <a:ext cx="4376663" cy="1358093"/>
          </a:xfrm>
          <a:custGeom>
            <a:avLst/>
            <a:gdLst>
              <a:gd name="connsiteX0" fmla="*/ 0 w 3890962"/>
              <a:gd name="connsiteY0" fmla="*/ 857116 h 1190491"/>
              <a:gd name="connsiteX1" fmla="*/ 1871662 w 3890962"/>
              <a:gd name="connsiteY1" fmla="*/ 4629 h 1190491"/>
              <a:gd name="connsiteX2" fmla="*/ 3890962 w 3890962"/>
              <a:gd name="connsiteY2" fmla="*/ 1190491 h 1190491"/>
              <a:gd name="connsiteX0" fmla="*/ 0 w 4748212"/>
              <a:gd name="connsiteY0" fmla="*/ 1314973 h 1314973"/>
              <a:gd name="connsiteX1" fmla="*/ 2728912 w 4748212"/>
              <a:gd name="connsiteY1" fmla="*/ 523 h 1314973"/>
              <a:gd name="connsiteX2" fmla="*/ 4748212 w 4748212"/>
              <a:gd name="connsiteY2" fmla="*/ 1186385 h 1314973"/>
              <a:gd name="connsiteX0" fmla="*/ 0 w 4748212"/>
              <a:gd name="connsiteY0" fmla="*/ 1323939 h 1323939"/>
              <a:gd name="connsiteX1" fmla="*/ 2728912 w 4748212"/>
              <a:gd name="connsiteY1" fmla="*/ 9489 h 1323939"/>
              <a:gd name="connsiteX2" fmla="*/ 4748212 w 4748212"/>
              <a:gd name="connsiteY2" fmla="*/ 1195351 h 1323939"/>
              <a:gd name="connsiteX0" fmla="*/ 0 w 4748212"/>
              <a:gd name="connsiteY0" fmla="*/ 128588 h 128588"/>
              <a:gd name="connsiteX1" fmla="*/ 4748212 w 4748212"/>
              <a:gd name="connsiteY1" fmla="*/ 0 h 128588"/>
              <a:gd name="connsiteX0" fmla="*/ 0 w 4748212"/>
              <a:gd name="connsiteY0" fmla="*/ 898720 h 898720"/>
              <a:gd name="connsiteX1" fmla="*/ 4748212 w 4748212"/>
              <a:gd name="connsiteY1" fmla="*/ 770132 h 898720"/>
              <a:gd name="connsiteX0" fmla="*/ 0 w 4748212"/>
              <a:gd name="connsiteY0" fmla="*/ 1322809 h 1322809"/>
              <a:gd name="connsiteX1" fmla="*/ 4748212 w 4748212"/>
              <a:gd name="connsiteY1" fmla="*/ 1194221 h 1322809"/>
              <a:gd name="connsiteX0" fmla="*/ 214787 w 4962999"/>
              <a:gd name="connsiteY0" fmla="*/ 1651479 h 1651479"/>
              <a:gd name="connsiteX1" fmla="*/ 4962999 w 4962999"/>
              <a:gd name="connsiteY1" fmla="*/ 1522891 h 1651479"/>
              <a:gd name="connsiteX0" fmla="*/ 14717 w 4762929"/>
              <a:gd name="connsiteY0" fmla="*/ 1296755 h 1296755"/>
              <a:gd name="connsiteX1" fmla="*/ 4762929 w 4762929"/>
              <a:gd name="connsiteY1" fmla="*/ 1168167 h 1296755"/>
              <a:gd name="connsiteX0" fmla="*/ 32110 w 3008672"/>
              <a:gd name="connsiteY0" fmla="*/ 1056081 h 1518043"/>
              <a:gd name="connsiteX1" fmla="*/ 3008672 w 3008672"/>
              <a:gd name="connsiteY1" fmla="*/ 1518043 h 1518043"/>
              <a:gd name="connsiteX0" fmla="*/ 30110 w 3006672"/>
              <a:gd name="connsiteY0" fmla="*/ 1286298 h 1748260"/>
              <a:gd name="connsiteX1" fmla="*/ 3006672 w 3006672"/>
              <a:gd name="connsiteY1" fmla="*/ 1748260 h 1748260"/>
              <a:gd name="connsiteX0" fmla="*/ 529762 w 1091736"/>
              <a:gd name="connsiteY0" fmla="*/ 1147967 h 1952829"/>
              <a:gd name="connsiteX1" fmla="*/ 1091736 w 1091736"/>
              <a:gd name="connsiteY1" fmla="*/ 1952829 h 1952829"/>
              <a:gd name="connsiteX0" fmla="*/ 1935517 w 1935517"/>
              <a:gd name="connsiteY0" fmla="*/ 1363430 h 1653942"/>
              <a:gd name="connsiteX1" fmla="*/ 625829 w 1935517"/>
              <a:gd name="connsiteY1" fmla="*/ 1653942 h 1653942"/>
              <a:gd name="connsiteX0" fmla="*/ 1886771 w 1886771"/>
              <a:gd name="connsiteY0" fmla="*/ 1410945 h 1601445"/>
              <a:gd name="connsiteX1" fmla="*/ 634233 w 1886771"/>
              <a:gd name="connsiteY1" fmla="*/ 1601445 h 1601445"/>
              <a:gd name="connsiteX0" fmla="*/ 1911118 w 1911118"/>
              <a:gd name="connsiteY0" fmla="*/ 1376815 h 1638752"/>
              <a:gd name="connsiteX1" fmla="*/ 630005 w 1911118"/>
              <a:gd name="connsiteY1" fmla="*/ 1638752 h 1638752"/>
              <a:gd name="connsiteX0" fmla="*/ 1970508 w 1970508"/>
              <a:gd name="connsiteY0" fmla="*/ 1182814 h 1444751"/>
              <a:gd name="connsiteX1" fmla="*/ 689395 w 1970508"/>
              <a:gd name="connsiteY1" fmla="*/ 1444751 h 1444751"/>
              <a:gd name="connsiteX0" fmla="*/ 1395035 w 1395035"/>
              <a:gd name="connsiteY0" fmla="*/ 807841 h 1069778"/>
              <a:gd name="connsiteX1" fmla="*/ 113922 w 1395035"/>
              <a:gd name="connsiteY1" fmla="*/ 1069778 h 1069778"/>
              <a:gd name="connsiteX0" fmla="*/ 1493383 w 1493383"/>
              <a:gd name="connsiteY0" fmla="*/ 633956 h 895893"/>
              <a:gd name="connsiteX1" fmla="*/ 212270 w 1493383"/>
              <a:gd name="connsiteY1" fmla="*/ 895893 h 895893"/>
              <a:gd name="connsiteX0" fmla="*/ 1327105 w 1744369"/>
              <a:gd name="connsiteY0" fmla="*/ 645736 h 907673"/>
              <a:gd name="connsiteX1" fmla="*/ 45992 w 1744369"/>
              <a:gd name="connsiteY1" fmla="*/ 907673 h 907673"/>
              <a:gd name="connsiteX0" fmla="*/ 1281113 w 2048681"/>
              <a:gd name="connsiteY0" fmla="*/ 713514 h 975451"/>
              <a:gd name="connsiteX1" fmla="*/ 0 w 2048681"/>
              <a:gd name="connsiteY1" fmla="*/ 975451 h 975451"/>
              <a:gd name="connsiteX0" fmla="*/ 1281113 w 2009821"/>
              <a:gd name="connsiteY0" fmla="*/ 806670 h 1068607"/>
              <a:gd name="connsiteX1" fmla="*/ 0 w 2009821"/>
              <a:gd name="connsiteY1" fmla="*/ 1068607 h 1068607"/>
              <a:gd name="connsiteX0" fmla="*/ 1281113 w 1859838"/>
              <a:gd name="connsiteY0" fmla="*/ 790746 h 1052683"/>
              <a:gd name="connsiteX1" fmla="*/ 0 w 1859838"/>
              <a:gd name="connsiteY1" fmla="*/ 1052683 h 1052683"/>
              <a:gd name="connsiteX0" fmla="*/ 1485752 w 1850692"/>
              <a:gd name="connsiteY0" fmla="*/ 838934 h 1100871"/>
              <a:gd name="connsiteX1" fmla="*/ 204639 w 1850692"/>
              <a:gd name="connsiteY1" fmla="*/ 1100871 h 1100871"/>
              <a:gd name="connsiteX0" fmla="*/ 1691940 w 1691940"/>
              <a:gd name="connsiteY0" fmla="*/ 942037 h 1203974"/>
              <a:gd name="connsiteX1" fmla="*/ 410827 w 1691940"/>
              <a:gd name="connsiteY1" fmla="*/ 1203974 h 1203974"/>
              <a:gd name="connsiteX0" fmla="*/ 4678422 w 4678422"/>
              <a:gd name="connsiteY0" fmla="*/ 1273031 h 1273031"/>
              <a:gd name="connsiteX1" fmla="*/ 174049 w 4678422"/>
              <a:gd name="connsiteY1" fmla="*/ 932988 h 1273031"/>
              <a:gd name="connsiteX0" fmla="*/ 4634282 w 4729310"/>
              <a:gd name="connsiteY0" fmla="*/ 1564930 h 1564930"/>
              <a:gd name="connsiteX1" fmla="*/ 129909 w 4729310"/>
              <a:gd name="connsiteY1" fmla="*/ 1224887 h 1564930"/>
              <a:gd name="connsiteX0" fmla="*/ 4504373 w 4817772"/>
              <a:gd name="connsiteY0" fmla="*/ 1762037 h 1762037"/>
              <a:gd name="connsiteX1" fmla="*/ 0 w 4817772"/>
              <a:gd name="connsiteY1" fmla="*/ 1421994 h 1762037"/>
              <a:gd name="connsiteX0" fmla="*/ 4458653 w 4777567"/>
              <a:gd name="connsiteY0" fmla="*/ 1762037 h 1762037"/>
              <a:gd name="connsiteX1" fmla="*/ 0 w 4777567"/>
              <a:gd name="connsiteY1" fmla="*/ 1421994 h 1762037"/>
              <a:gd name="connsiteX0" fmla="*/ 2896553 w 3535662"/>
              <a:gd name="connsiteY0" fmla="*/ 1796262 h 1796262"/>
              <a:gd name="connsiteX1" fmla="*/ 0 w 3535662"/>
              <a:gd name="connsiteY1" fmla="*/ 1395259 h 1796262"/>
              <a:gd name="connsiteX0" fmla="*/ 496253 w 2310736"/>
              <a:gd name="connsiteY0" fmla="*/ 2024379 h 2024379"/>
              <a:gd name="connsiteX1" fmla="*/ 0 w 2310736"/>
              <a:gd name="connsiteY1" fmla="*/ 1242376 h 2024379"/>
              <a:gd name="connsiteX0" fmla="*/ 496253 w 2202784"/>
              <a:gd name="connsiteY0" fmla="*/ 1634911 h 1634911"/>
              <a:gd name="connsiteX1" fmla="*/ 0 w 2202784"/>
              <a:gd name="connsiteY1" fmla="*/ 852908 h 1634911"/>
              <a:gd name="connsiteX0" fmla="*/ 496253 w 848180"/>
              <a:gd name="connsiteY0" fmla="*/ 1200930 h 1200930"/>
              <a:gd name="connsiteX1" fmla="*/ 0 w 848180"/>
              <a:gd name="connsiteY1" fmla="*/ 418927 h 1200930"/>
              <a:gd name="connsiteX0" fmla="*/ 496253 w 958077"/>
              <a:gd name="connsiteY0" fmla="*/ 1489578 h 1489578"/>
              <a:gd name="connsiteX1" fmla="*/ 0 w 958077"/>
              <a:gd name="connsiteY1" fmla="*/ 707575 h 1489578"/>
              <a:gd name="connsiteX0" fmla="*/ 496253 w 822008"/>
              <a:gd name="connsiteY0" fmla="*/ 1489578 h 1489578"/>
              <a:gd name="connsiteX1" fmla="*/ 0 w 822008"/>
              <a:gd name="connsiteY1" fmla="*/ 707575 h 1489578"/>
              <a:gd name="connsiteX0" fmla="*/ 496253 w 881965"/>
              <a:gd name="connsiteY0" fmla="*/ 1228493 h 1228493"/>
              <a:gd name="connsiteX1" fmla="*/ 0 w 881965"/>
              <a:gd name="connsiteY1" fmla="*/ 446490 h 1228493"/>
              <a:gd name="connsiteX0" fmla="*/ 496253 w 950186"/>
              <a:gd name="connsiteY0" fmla="*/ 1127249 h 1142674"/>
              <a:gd name="connsiteX1" fmla="*/ 0 w 950186"/>
              <a:gd name="connsiteY1" fmla="*/ 345246 h 1142674"/>
              <a:gd name="connsiteX0" fmla="*/ 496253 w 864518"/>
              <a:gd name="connsiteY0" fmla="*/ 1171543 h 1171543"/>
              <a:gd name="connsiteX1" fmla="*/ 0 w 864518"/>
              <a:gd name="connsiteY1" fmla="*/ 389540 h 1171543"/>
              <a:gd name="connsiteX0" fmla="*/ 496253 w 565132"/>
              <a:gd name="connsiteY0" fmla="*/ 1289296 h 1289296"/>
              <a:gd name="connsiteX1" fmla="*/ 0 w 565132"/>
              <a:gd name="connsiteY1" fmla="*/ 507293 h 1289296"/>
              <a:gd name="connsiteX0" fmla="*/ 796290 w 833150"/>
              <a:gd name="connsiteY0" fmla="*/ 1261440 h 1261440"/>
              <a:gd name="connsiteX1" fmla="*/ 0 w 833150"/>
              <a:gd name="connsiteY1" fmla="*/ 512774 h 1261440"/>
              <a:gd name="connsiteX0" fmla="*/ 796290 w 940364"/>
              <a:gd name="connsiteY0" fmla="*/ 1272258 h 1272258"/>
              <a:gd name="connsiteX1" fmla="*/ 0 w 940364"/>
              <a:gd name="connsiteY1" fmla="*/ 523592 h 1272258"/>
              <a:gd name="connsiteX0" fmla="*/ 796290 w 1054113"/>
              <a:gd name="connsiteY0" fmla="*/ 1129568 h 1129568"/>
              <a:gd name="connsiteX1" fmla="*/ 0 w 1054113"/>
              <a:gd name="connsiteY1" fmla="*/ 380902 h 1129568"/>
              <a:gd name="connsiteX0" fmla="*/ 796290 w 1006947"/>
              <a:gd name="connsiteY0" fmla="*/ 1188156 h 1188156"/>
              <a:gd name="connsiteX1" fmla="*/ 0 w 1006947"/>
              <a:gd name="connsiteY1" fmla="*/ 439490 h 1188156"/>
              <a:gd name="connsiteX0" fmla="*/ 796290 w 885221"/>
              <a:gd name="connsiteY0" fmla="*/ 1118292 h 1118292"/>
              <a:gd name="connsiteX1" fmla="*/ 0 w 885221"/>
              <a:gd name="connsiteY1" fmla="*/ 369626 h 1118292"/>
              <a:gd name="connsiteX0" fmla="*/ 796290 w 796290"/>
              <a:gd name="connsiteY0" fmla="*/ 1108170 h 1108170"/>
              <a:gd name="connsiteX1" fmla="*/ 0 w 796290"/>
              <a:gd name="connsiteY1" fmla="*/ 359504 h 1108170"/>
              <a:gd name="connsiteX0" fmla="*/ 796290 w 796290"/>
              <a:gd name="connsiteY0" fmla="*/ 1182255 h 1182255"/>
              <a:gd name="connsiteX1" fmla="*/ 0 w 796290"/>
              <a:gd name="connsiteY1" fmla="*/ 433589 h 1182255"/>
              <a:gd name="connsiteX0" fmla="*/ 796290 w 796290"/>
              <a:gd name="connsiteY0" fmla="*/ 1425998 h 1425998"/>
              <a:gd name="connsiteX1" fmla="*/ 0 w 796290"/>
              <a:gd name="connsiteY1" fmla="*/ 677332 h 1425998"/>
              <a:gd name="connsiteX0" fmla="*/ 1794510 w 1794510"/>
              <a:gd name="connsiteY0" fmla="*/ 986660 h 986660"/>
              <a:gd name="connsiteX1" fmla="*/ 0 w 1794510"/>
              <a:gd name="connsiteY1" fmla="*/ 878074 h 986660"/>
              <a:gd name="connsiteX0" fmla="*/ 5337810 w 5337810"/>
              <a:gd name="connsiteY0" fmla="*/ 1319334 h 1319334"/>
              <a:gd name="connsiteX1" fmla="*/ 0 w 5337810"/>
              <a:gd name="connsiteY1" fmla="*/ 715448 h 1319334"/>
              <a:gd name="connsiteX0" fmla="*/ 5337810 w 5337810"/>
              <a:gd name="connsiteY0" fmla="*/ 1801295 h 1801295"/>
              <a:gd name="connsiteX1" fmla="*/ 0 w 5337810"/>
              <a:gd name="connsiteY1" fmla="*/ 1197409 h 1801295"/>
              <a:gd name="connsiteX0" fmla="*/ 5449028 w 5449028"/>
              <a:gd name="connsiteY0" fmla="*/ 1821850 h 1821850"/>
              <a:gd name="connsiteX1" fmla="*/ 111218 w 5449028"/>
              <a:gd name="connsiteY1" fmla="*/ 1217964 h 1821850"/>
              <a:gd name="connsiteX0" fmla="*/ 5238140 w 5238140"/>
              <a:gd name="connsiteY0" fmla="*/ 1625412 h 1625412"/>
              <a:gd name="connsiteX1" fmla="*/ 128930 w 5238140"/>
              <a:gd name="connsiteY1" fmla="*/ 1425386 h 1625412"/>
            </a:gdLst>
            <a:ahLst/>
            <a:cxnLst>
              <a:cxn ang="0">
                <a:pos x="connsiteX0" y="connsiteY0"/>
              </a:cxn>
              <a:cxn ang="0">
                <a:pos x="connsiteX1" y="connsiteY1"/>
              </a:cxn>
            </a:cxnLst>
            <a:rect l="l" t="t" r="r" b="b"/>
            <a:pathLst>
              <a:path w="5238140" h="1625412">
                <a:moveTo>
                  <a:pt x="5238140" y="1625412"/>
                </a:moveTo>
                <a:cubicBezTo>
                  <a:pt x="106069" y="-875853"/>
                  <a:pt x="-303187" y="-122426"/>
                  <a:pt x="128930" y="1425386"/>
                </a:cubicBezTo>
              </a:path>
            </a:pathLst>
          </a:custGeom>
          <a:noFill/>
          <a:ln w="12700" cap="rnd">
            <a:solidFill>
              <a:schemeClr val="bg1">
                <a:alpha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a:off x="1760403" y="4667612"/>
            <a:ext cx="8671195" cy="1689646"/>
          </a:xfrm>
          <a:prstGeom prst="ellipse">
            <a:avLst/>
          </a:prstGeom>
          <a:noFill/>
          <a:ln>
            <a:solidFill>
              <a:schemeClr val="bg1">
                <a:alpha val="2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4" name="组合 103"/>
          <p:cNvGrpSpPr/>
          <p:nvPr/>
        </p:nvGrpSpPr>
        <p:grpSpPr>
          <a:xfrm rot="3375645">
            <a:off x="6887014" y="2645538"/>
            <a:ext cx="429050" cy="429051"/>
            <a:chOff x="2814405" y="2119805"/>
            <a:chExt cx="409142" cy="409142"/>
          </a:xfrm>
        </p:grpSpPr>
        <p:sp>
          <p:nvSpPr>
            <p:cNvPr id="105" name="椭圆 104"/>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6867525" y="2085975"/>
            <a:ext cx="4239747" cy="635000"/>
            <a:chOff x="6867525" y="2085975"/>
            <a:chExt cx="3454400" cy="635000"/>
          </a:xfrm>
        </p:grpSpPr>
        <p:sp>
          <p:nvSpPr>
            <p:cNvPr id="109" name="任意多边形 108"/>
            <p:cNvSpPr/>
            <p:nvPr/>
          </p:nvSpPr>
          <p:spPr>
            <a:xfrm>
              <a:off x="6867525" y="2085975"/>
              <a:ext cx="3454400" cy="635000"/>
            </a:xfrm>
            <a:custGeom>
              <a:avLst/>
              <a:gdLst>
                <a:gd name="connsiteX0" fmla="*/ 44454 w 3454400"/>
                <a:gd name="connsiteY0" fmla="*/ 0 h 635000"/>
                <a:gd name="connsiteX1" fmla="*/ 315694 w 3454400"/>
                <a:gd name="connsiteY1" fmla="*/ 0 h 635000"/>
                <a:gd name="connsiteX2" fmla="*/ 353218 w 3454400"/>
                <a:gd name="connsiteY2" fmla="*/ 44449 h 635000"/>
                <a:gd name="connsiteX3" fmla="*/ 1088232 w 3454400"/>
                <a:gd name="connsiteY3" fmla="*/ 44449 h 635000"/>
                <a:gd name="connsiteX4" fmla="*/ 1125756 w 3454400"/>
                <a:gd name="connsiteY4" fmla="*/ 0 h 635000"/>
                <a:gd name="connsiteX5" fmla="*/ 3409946 w 3454400"/>
                <a:gd name="connsiteY5" fmla="*/ 0 h 635000"/>
                <a:gd name="connsiteX6" fmla="*/ 3454400 w 3454400"/>
                <a:gd name="connsiteY6" fmla="*/ 44454 h 635000"/>
                <a:gd name="connsiteX7" fmla="*/ 3454400 w 3454400"/>
                <a:gd name="connsiteY7" fmla="*/ 488946 h 635000"/>
                <a:gd name="connsiteX8" fmla="*/ 3409946 w 3454400"/>
                <a:gd name="connsiteY8" fmla="*/ 533400 h 635000"/>
                <a:gd name="connsiteX9" fmla="*/ 3163729 w 3454400"/>
                <a:gd name="connsiteY9" fmla="*/ 533400 h 635000"/>
                <a:gd name="connsiteX10" fmla="*/ 3141345 w 3454400"/>
                <a:gd name="connsiteY10" fmla="*/ 443865 h 635000"/>
                <a:gd name="connsiteX11" fmla="*/ 1594485 w 3454400"/>
                <a:gd name="connsiteY11" fmla="*/ 443865 h 635000"/>
                <a:gd name="connsiteX12" fmla="*/ 1572101 w 3454400"/>
                <a:gd name="connsiteY12" fmla="*/ 533400 h 635000"/>
                <a:gd name="connsiteX13" fmla="*/ 297815 w 3454400"/>
                <a:gd name="connsiteY13" fmla="*/ 533400 h 635000"/>
                <a:gd name="connsiteX14" fmla="*/ 244475 w 3454400"/>
                <a:gd name="connsiteY14" fmla="*/ 635000 h 635000"/>
                <a:gd name="connsiteX15" fmla="*/ 191135 w 3454400"/>
                <a:gd name="connsiteY15" fmla="*/ 533400 h 635000"/>
                <a:gd name="connsiteX16" fmla="*/ 44454 w 3454400"/>
                <a:gd name="connsiteY16" fmla="*/ 533400 h 635000"/>
                <a:gd name="connsiteX17" fmla="*/ 0 w 3454400"/>
                <a:gd name="connsiteY17" fmla="*/ 488946 h 635000"/>
                <a:gd name="connsiteX18" fmla="*/ 0 w 3454400"/>
                <a:gd name="connsiteY18" fmla="*/ 44454 h 635000"/>
                <a:gd name="connsiteX19" fmla="*/ 44454 w 3454400"/>
                <a:gd name="connsiteY19" fmla="*/ 0 h 6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454400" h="635000">
                  <a:moveTo>
                    <a:pt x="44454" y="0"/>
                  </a:moveTo>
                  <a:lnTo>
                    <a:pt x="315694" y="0"/>
                  </a:lnTo>
                  <a:lnTo>
                    <a:pt x="353218" y="44449"/>
                  </a:lnTo>
                  <a:lnTo>
                    <a:pt x="1088232" y="44449"/>
                  </a:lnTo>
                  <a:lnTo>
                    <a:pt x="1125756" y="0"/>
                  </a:lnTo>
                  <a:lnTo>
                    <a:pt x="3409946" y="0"/>
                  </a:lnTo>
                  <a:cubicBezTo>
                    <a:pt x="3434497" y="0"/>
                    <a:pt x="3454400" y="19903"/>
                    <a:pt x="3454400" y="44454"/>
                  </a:cubicBezTo>
                  <a:lnTo>
                    <a:pt x="3454400" y="488946"/>
                  </a:lnTo>
                  <a:cubicBezTo>
                    <a:pt x="3454400" y="513497"/>
                    <a:pt x="3434497" y="533400"/>
                    <a:pt x="3409946" y="533400"/>
                  </a:cubicBezTo>
                  <a:lnTo>
                    <a:pt x="3163729" y="533400"/>
                  </a:lnTo>
                  <a:lnTo>
                    <a:pt x="3141345" y="443865"/>
                  </a:lnTo>
                  <a:lnTo>
                    <a:pt x="1594485" y="443865"/>
                  </a:lnTo>
                  <a:lnTo>
                    <a:pt x="1572101" y="533400"/>
                  </a:lnTo>
                  <a:lnTo>
                    <a:pt x="297815" y="533400"/>
                  </a:lnTo>
                  <a:lnTo>
                    <a:pt x="244475" y="635000"/>
                  </a:lnTo>
                  <a:lnTo>
                    <a:pt x="191135" y="533400"/>
                  </a:lnTo>
                  <a:lnTo>
                    <a:pt x="44454" y="533400"/>
                  </a:lnTo>
                  <a:cubicBezTo>
                    <a:pt x="19903" y="533400"/>
                    <a:pt x="0" y="513497"/>
                    <a:pt x="0" y="488946"/>
                  </a:cubicBezTo>
                  <a:lnTo>
                    <a:pt x="0" y="44454"/>
                  </a:lnTo>
                  <a:cubicBezTo>
                    <a:pt x="0" y="19903"/>
                    <a:pt x="19903" y="0"/>
                    <a:pt x="44454" y="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文本框 109"/>
            <p:cNvSpPr txBox="1"/>
            <p:nvPr/>
          </p:nvSpPr>
          <p:spPr>
            <a:xfrm>
              <a:off x="6900333" y="2111492"/>
              <a:ext cx="736886" cy="461665"/>
            </a:xfrm>
            <a:prstGeom prst="rect">
              <a:avLst/>
            </a:prstGeom>
            <a:noFill/>
          </p:spPr>
          <p:txBody>
            <a:bodyPr wrap="none" rtlCol="0">
              <a:spAutoFit/>
            </a:bodyPr>
            <a:lstStyle>
              <a:defPPr>
                <a:defRPr lang="zh-CN"/>
              </a:defPPr>
              <a:lvl1pPr>
                <a:defRPr sz="3200">
                  <a:solidFill>
                    <a:schemeClr val="bg1"/>
                  </a:solidFill>
                  <a:latin typeface="汉仪菱心体简" panose="02010609000101010101" pitchFamily="49" charset="-122"/>
                  <a:ea typeface="汉仪菱心体简" panose="02010609000101010101" pitchFamily="49" charset="-122"/>
                </a:defRPr>
              </a:lvl1pPr>
            </a:lstStyle>
            <a:p>
              <a:r>
                <a:rPr lang="en-US" altLang="zh-CN" sz="2400" dirty="0"/>
                <a:t>No.1</a:t>
              </a:r>
              <a:endParaRPr lang="zh-CN" altLang="en-US" sz="2400" dirty="0"/>
            </a:p>
          </p:txBody>
        </p:sp>
        <p:sp>
          <p:nvSpPr>
            <p:cNvPr id="111" name="文本框 110"/>
            <p:cNvSpPr txBox="1"/>
            <p:nvPr/>
          </p:nvSpPr>
          <p:spPr>
            <a:xfrm flipH="1">
              <a:off x="7956016" y="2194878"/>
              <a:ext cx="2330984" cy="307777"/>
            </a:xfrm>
            <a:prstGeom prst="rect">
              <a:avLst/>
            </a:prstGeom>
            <a:noFill/>
          </p:spPr>
          <p:txBody>
            <a:bodyPr wrap="square" rtlCol="0">
              <a:spAutoFit/>
            </a:bodyPr>
            <a:lstStyle/>
            <a:p>
              <a:r>
                <a:rPr lang="en-US" altLang="zh-CN" sz="1400" b="1" dirty="0">
                  <a:solidFill>
                    <a:schemeClr val="bg1"/>
                  </a:solidFill>
                  <a:latin typeface="微软雅黑" panose="020B0503020204020204" pitchFamily="34" charset="-122"/>
                  <a:ea typeface="微软雅黑" panose="020B0503020204020204" pitchFamily="34" charset="-122"/>
                </a:rPr>
                <a:t>【</a:t>
              </a:r>
              <a:r>
                <a:rPr lang="zh-CN" altLang="en-US" sz="1400" b="1" dirty="0">
                  <a:solidFill>
                    <a:schemeClr val="bg1"/>
                  </a:solidFill>
                  <a:latin typeface="微软雅黑" panose="020B0503020204020204" pitchFamily="34" charset="-122"/>
                  <a:ea typeface="微软雅黑" panose="020B0503020204020204" pitchFamily="34" charset="-122"/>
                </a:rPr>
                <a:t>第一</a:t>
              </a:r>
              <a:r>
                <a:rPr lang="en-US" altLang="zh-CN" sz="1400" b="1" dirty="0">
                  <a:solidFill>
                    <a:schemeClr val="bg1"/>
                  </a:solidFill>
                  <a:latin typeface="微软雅黑" panose="020B0503020204020204" pitchFamily="34" charset="-122"/>
                  <a:ea typeface="微软雅黑" panose="020B0503020204020204" pitchFamily="34" charset="-122"/>
                </a:rPr>
                <a:t>PPT</a:t>
              </a:r>
              <a:r>
                <a:rPr lang="zh-CN" altLang="en-US" sz="1400" b="1" dirty="0">
                  <a:solidFill>
                    <a:schemeClr val="bg1"/>
                  </a:solidFill>
                  <a:latin typeface="微软雅黑" panose="020B0503020204020204" pitchFamily="34" charset="-122"/>
                  <a:ea typeface="微软雅黑" panose="020B0503020204020204" pitchFamily="34" charset="-122"/>
                </a:rPr>
                <a:t>，</a:t>
              </a:r>
              <a:r>
                <a:rPr lang="en-US" altLang="zh-CN" sz="1400" b="1" dirty="0">
                  <a:solidFill>
                    <a:schemeClr val="bg1"/>
                  </a:solidFill>
                  <a:latin typeface="微软雅黑" panose="020B0503020204020204" pitchFamily="34" charset="-122"/>
                  <a:ea typeface="微软雅黑" panose="020B0503020204020204" pitchFamily="34" charset="-122"/>
                </a:rPr>
                <a:t>www.1ppt.com】</a:t>
              </a:r>
            </a:p>
          </p:txBody>
        </p:sp>
      </p:grpSp>
      <p:grpSp>
        <p:nvGrpSpPr>
          <p:cNvPr id="112" name="组合 111"/>
          <p:cNvGrpSpPr/>
          <p:nvPr/>
        </p:nvGrpSpPr>
        <p:grpSpPr>
          <a:xfrm rot="3375645">
            <a:off x="7932042" y="3908283"/>
            <a:ext cx="429050" cy="429051"/>
            <a:chOff x="2814405" y="2119805"/>
            <a:chExt cx="409142" cy="409142"/>
          </a:xfrm>
        </p:grpSpPr>
        <p:sp>
          <p:nvSpPr>
            <p:cNvPr id="113" name="椭圆 112"/>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5" name="组合 114"/>
          <p:cNvGrpSpPr/>
          <p:nvPr/>
        </p:nvGrpSpPr>
        <p:grpSpPr>
          <a:xfrm>
            <a:off x="7912555" y="3334203"/>
            <a:ext cx="3454400" cy="635000"/>
            <a:chOff x="6867525" y="2085975"/>
            <a:chExt cx="3454400" cy="635000"/>
          </a:xfrm>
        </p:grpSpPr>
        <p:sp>
          <p:nvSpPr>
            <p:cNvPr id="116" name="任意多边形 115"/>
            <p:cNvSpPr/>
            <p:nvPr/>
          </p:nvSpPr>
          <p:spPr>
            <a:xfrm>
              <a:off x="6867525" y="2085975"/>
              <a:ext cx="3454400" cy="635000"/>
            </a:xfrm>
            <a:custGeom>
              <a:avLst/>
              <a:gdLst>
                <a:gd name="connsiteX0" fmla="*/ 44454 w 3454400"/>
                <a:gd name="connsiteY0" fmla="*/ 0 h 635000"/>
                <a:gd name="connsiteX1" fmla="*/ 315694 w 3454400"/>
                <a:gd name="connsiteY1" fmla="*/ 0 h 635000"/>
                <a:gd name="connsiteX2" fmla="*/ 353218 w 3454400"/>
                <a:gd name="connsiteY2" fmla="*/ 44449 h 635000"/>
                <a:gd name="connsiteX3" fmla="*/ 1088232 w 3454400"/>
                <a:gd name="connsiteY3" fmla="*/ 44449 h 635000"/>
                <a:gd name="connsiteX4" fmla="*/ 1125756 w 3454400"/>
                <a:gd name="connsiteY4" fmla="*/ 0 h 635000"/>
                <a:gd name="connsiteX5" fmla="*/ 3409946 w 3454400"/>
                <a:gd name="connsiteY5" fmla="*/ 0 h 635000"/>
                <a:gd name="connsiteX6" fmla="*/ 3454400 w 3454400"/>
                <a:gd name="connsiteY6" fmla="*/ 44454 h 635000"/>
                <a:gd name="connsiteX7" fmla="*/ 3454400 w 3454400"/>
                <a:gd name="connsiteY7" fmla="*/ 488946 h 635000"/>
                <a:gd name="connsiteX8" fmla="*/ 3409946 w 3454400"/>
                <a:gd name="connsiteY8" fmla="*/ 533400 h 635000"/>
                <a:gd name="connsiteX9" fmla="*/ 3163729 w 3454400"/>
                <a:gd name="connsiteY9" fmla="*/ 533400 h 635000"/>
                <a:gd name="connsiteX10" fmla="*/ 3141345 w 3454400"/>
                <a:gd name="connsiteY10" fmla="*/ 443865 h 635000"/>
                <a:gd name="connsiteX11" fmla="*/ 1594485 w 3454400"/>
                <a:gd name="connsiteY11" fmla="*/ 443865 h 635000"/>
                <a:gd name="connsiteX12" fmla="*/ 1572101 w 3454400"/>
                <a:gd name="connsiteY12" fmla="*/ 533400 h 635000"/>
                <a:gd name="connsiteX13" fmla="*/ 297815 w 3454400"/>
                <a:gd name="connsiteY13" fmla="*/ 533400 h 635000"/>
                <a:gd name="connsiteX14" fmla="*/ 244475 w 3454400"/>
                <a:gd name="connsiteY14" fmla="*/ 635000 h 635000"/>
                <a:gd name="connsiteX15" fmla="*/ 191135 w 3454400"/>
                <a:gd name="connsiteY15" fmla="*/ 533400 h 635000"/>
                <a:gd name="connsiteX16" fmla="*/ 44454 w 3454400"/>
                <a:gd name="connsiteY16" fmla="*/ 533400 h 635000"/>
                <a:gd name="connsiteX17" fmla="*/ 0 w 3454400"/>
                <a:gd name="connsiteY17" fmla="*/ 488946 h 635000"/>
                <a:gd name="connsiteX18" fmla="*/ 0 w 3454400"/>
                <a:gd name="connsiteY18" fmla="*/ 44454 h 635000"/>
                <a:gd name="connsiteX19" fmla="*/ 44454 w 3454400"/>
                <a:gd name="connsiteY19" fmla="*/ 0 h 6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454400" h="635000">
                  <a:moveTo>
                    <a:pt x="44454" y="0"/>
                  </a:moveTo>
                  <a:lnTo>
                    <a:pt x="315694" y="0"/>
                  </a:lnTo>
                  <a:lnTo>
                    <a:pt x="353218" y="44449"/>
                  </a:lnTo>
                  <a:lnTo>
                    <a:pt x="1088232" y="44449"/>
                  </a:lnTo>
                  <a:lnTo>
                    <a:pt x="1125756" y="0"/>
                  </a:lnTo>
                  <a:lnTo>
                    <a:pt x="3409946" y="0"/>
                  </a:lnTo>
                  <a:cubicBezTo>
                    <a:pt x="3434497" y="0"/>
                    <a:pt x="3454400" y="19903"/>
                    <a:pt x="3454400" y="44454"/>
                  </a:cubicBezTo>
                  <a:lnTo>
                    <a:pt x="3454400" y="488946"/>
                  </a:lnTo>
                  <a:cubicBezTo>
                    <a:pt x="3454400" y="513497"/>
                    <a:pt x="3434497" y="533400"/>
                    <a:pt x="3409946" y="533400"/>
                  </a:cubicBezTo>
                  <a:lnTo>
                    <a:pt x="3163729" y="533400"/>
                  </a:lnTo>
                  <a:lnTo>
                    <a:pt x="3141345" y="443865"/>
                  </a:lnTo>
                  <a:lnTo>
                    <a:pt x="1594485" y="443865"/>
                  </a:lnTo>
                  <a:lnTo>
                    <a:pt x="1572101" y="533400"/>
                  </a:lnTo>
                  <a:lnTo>
                    <a:pt x="297815" y="533400"/>
                  </a:lnTo>
                  <a:lnTo>
                    <a:pt x="244475" y="635000"/>
                  </a:lnTo>
                  <a:lnTo>
                    <a:pt x="191135" y="533400"/>
                  </a:lnTo>
                  <a:lnTo>
                    <a:pt x="44454" y="533400"/>
                  </a:lnTo>
                  <a:cubicBezTo>
                    <a:pt x="19903" y="533400"/>
                    <a:pt x="0" y="513497"/>
                    <a:pt x="0" y="488946"/>
                  </a:cubicBezTo>
                  <a:lnTo>
                    <a:pt x="0" y="44454"/>
                  </a:lnTo>
                  <a:cubicBezTo>
                    <a:pt x="0" y="19903"/>
                    <a:pt x="19903" y="0"/>
                    <a:pt x="44454" y="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文本框 116"/>
            <p:cNvSpPr txBox="1"/>
            <p:nvPr/>
          </p:nvSpPr>
          <p:spPr>
            <a:xfrm>
              <a:off x="6900333" y="2111492"/>
              <a:ext cx="955711" cy="461665"/>
            </a:xfrm>
            <a:prstGeom prst="rect">
              <a:avLst/>
            </a:prstGeom>
            <a:noFill/>
          </p:spPr>
          <p:txBody>
            <a:bodyPr wrap="none" rtlCol="0">
              <a:spAutoFit/>
            </a:bodyPr>
            <a:lstStyle>
              <a:defPPr>
                <a:defRPr lang="zh-CN"/>
              </a:defPPr>
              <a:lvl1pPr>
                <a:defRPr sz="3200">
                  <a:solidFill>
                    <a:schemeClr val="bg1"/>
                  </a:solidFill>
                  <a:latin typeface="汉仪菱心体简" panose="02010609000101010101" pitchFamily="49" charset="-122"/>
                  <a:ea typeface="汉仪菱心体简" panose="02010609000101010101" pitchFamily="49" charset="-122"/>
                </a:defRPr>
              </a:lvl1pPr>
            </a:lstStyle>
            <a:p>
              <a:r>
                <a:rPr lang="en-US" altLang="zh-CN" sz="2400" dirty="0"/>
                <a:t>No.2</a:t>
              </a:r>
              <a:endParaRPr lang="zh-CN" altLang="en-US" sz="2400" dirty="0"/>
            </a:p>
          </p:txBody>
        </p:sp>
        <p:sp>
          <p:nvSpPr>
            <p:cNvPr id="118" name="文本框 117"/>
            <p:cNvSpPr txBox="1"/>
            <p:nvPr/>
          </p:nvSpPr>
          <p:spPr>
            <a:xfrm flipH="1">
              <a:off x="7956016" y="2194878"/>
              <a:ext cx="2330984" cy="307777"/>
            </a:xfrm>
            <a:prstGeom prst="rect">
              <a:avLst/>
            </a:prstGeom>
            <a:noFill/>
          </p:spPr>
          <p:txBody>
            <a:bodyPr wrap="square"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点击输入文字点击输入文字</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grpSp>
      <p:grpSp>
        <p:nvGrpSpPr>
          <p:cNvPr id="119" name="组合 118"/>
          <p:cNvGrpSpPr/>
          <p:nvPr/>
        </p:nvGrpSpPr>
        <p:grpSpPr>
          <a:xfrm rot="3375645">
            <a:off x="4709870" y="3951825"/>
            <a:ext cx="429050" cy="429051"/>
            <a:chOff x="2814405" y="2119805"/>
            <a:chExt cx="409142" cy="409142"/>
          </a:xfrm>
        </p:grpSpPr>
        <p:sp>
          <p:nvSpPr>
            <p:cNvPr id="120" name="椭圆 119"/>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2" name="组合 121"/>
          <p:cNvGrpSpPr/>
          <p:nvPr/>
        </p:nvGrpSpPr>
        <p:grpSpPr>
          <a:xfrm flipH="1">
            <a:off x="1714956" y="3377745"/>
            <a:ext cx="3472889" cy="635000"/>
            <a:chOff x="6849036" y="2085975"/>
            <a:chExt cx="3472889" cy="635000"/>
          </a:xfrm>
        </p:grpSpPr>
        <p:sp>
          <p:nvSpPr>
            <p:cNvPr id="123" name="任意多边形 122"/>
            <p:cNvSpPr/>
            <p:nvPr/>
          </p:nvSpPr>
          <p:spPr>
            <a:xfrm>
              <a:off x="6867525" y="2085975"/>
              <a:ext cx="3454400" cy="635000"/>
            </a:xfrm>
            <a:custGeom>
              <a:avLst/>
              <a:gdLst>
                <a:gd name="connsiteX0" fmla="*/ 44454 w 3454400"/>
                <a:gd name="connsiteY0" fmla="*/ 0 h 635000"/>
                <a:gd name="connsiteX1" fmla="*/ 315694 w 3454400"/>
                <a:gd name="connsiteY1" fmla="*/ 0 h 635000"/>
                <a:gd name="connsiteX2" fmla="*/ 353218 w 3454400"/>
                <a:gd name="connsiteY2" fmla="*/ 44449 h 635000"/>
                <a:gd name="connsiteX3" fmla="*/ 1088232 w 3454400"/>
                <a:gd name="connsiteY3" fmla="*/ 44449 h 635000"/>
                <a:gd name="connsiteX4" fmla="*/ 1125756 w 3454400"/>
                <a:gd name="connsiteY4" fmla="*/ 0 h 635000"/>
                <a:gd name="connsiteX5" fmla="*/ 3409946 w 3454400"/>
                <a:gd name="connsiteY5" fmla="*/ 0 h 635000"/>
                <a:gd name="connsiteX6" fmla="*/ 3454400 w 3454400"/>
                <a:gd name="connsiteY6" fmla="*/ 44454 h 635000"/>
                <a:gd name="connsiteX7" fmla="*/ 3454400 w 3454400"/>
                <a:gd name="connsiteY7" fmla="*/ 488946 h 635000"/>
                <a:gd name="connsiteX8" fmla="*/ 3409946 w 3454400"/>
                <a:gd name="connsiteY8" fmla="*/ 533400 h 635000"/>
                <a:gd name="connsiteX9" fmla="*/ 3163729 w 3454400"/>
                <a:gd name="connsiteY9" fmla="*/ 533400 h 635000"/>
                <a:gd name="connsiteX10" fmla="*/ 3141345 w 3454400"/>
                <a:gd name="connsiteY10" fmla="*/ 443865 h 635000"/>
                <a:gd name="connsiteX11" fmla="*/ 1594485 w 3454400"/>
                <a:gd name="connsiteY11" fmla="*/ 443865 h 635000"/>
                <a:gd name="connsiteX12" fmla="*/ 1572101 w 3454400"/>
                <a:gd name="connsiteY12" fmla="*/ 533400 h 635000"/>
                <a:gd name="connsiteX13" fmla="*/ 297815 w 3454400"/>
                <a:gd name="connsiteY13" fmla="*/ 533400 h 635000"/>
                <a:gd name="connsiteX14" fmla="*/ 244475 w 3454400"/>
                <a:gd name="connsiteY14" fmla="*/ 635000 h 635000"/>
                <a:gd name="connsiteX15" fmla="*/ 191135 w 3454400"/>
                <a:gd name="connsiteY15" fmla="*/ 533400 h 635000"/>
                <a:gd name="connsiteX16" fmla="*/ 44454 w 3454400"/>
                <a:gd name="connsiteY16" fmla="*/ 533400 h 635000"/>
                <a:gd name="connsiteX17" fmla="*/ 0 w 3454400"/>
                <a:gd name="connsiteY17" fmla="*/ 488946 h 635000"/>
                <a:gd name="connsiteX18" fmla="*/ 0 w 3454400"/>
                <a:gd name="connsiteY18" fmla="*/ 44454 h 635000"/>
                <a:gd name="connsiteX19" fmla="*/ 44454 w 3454400"/>
                <a:gd name="connsiteY19" fmla="*/ 0 h 6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454400" h="635000">
                  <a:moveTo>
                    <a:pt x="44454" y="0"/>
                  </a:moveTo>
                  <a:lnTo>
                    <a:pt x="315694" y="0"/>
                  </a:lnTo>
                  <a:lnTo>
                    <a:pt x="353218" y="44449"/>
                  </a:lnTo>
                  <a:lnTo>
                    <a:pt x="1088232" y="44449"/>
                  </a:lnTo>
                  <a:lnTo>
                    <a:pt x="1125756" y="0"/>
                  </a:lnTo>
                  <a:lnTo>
                    <a:pt x="3409946" y="0"/>
                  </a:lnTo>
                  <a:cubicBezTo>
                    <a:pt x="3434497" y="0"/>
                    <a:pt x="3454400" y="19903"/>
                    <a:pt x="3454400" y="44454"/>
                  </a:cubicBezTo>
                  <a:lnTo>
                    <a:pt x="3454400" y="488946"/>
                  </a:lnTo>
                  <a:cubicBezTo>
                    <a:pt x="3454400" y="513497"/>
                    <a:pt x="3434497" y="533400"/>
                    <a:pt x="3409946" y="533400"/>
                  </a:cubicBezTo>
                  <a:lnTo>
                    <a:pt x="3163729" y="533400"/>
                  </a:lnTo>
                  <a:lnTo>
                    <a:pt x="3141345" y="443865"/>
                  </a:lnTo>
                  <a:lnTo>
                    <a:pt x="1594485" y="443865"/>
                  </a:lnTo>
                  <a:lnTo>
                    <a:pt x="1572101" y="533400"/>
                  </a:lnTo>
                  <a:lnTo>
                    <a:pt x="297815" y="533400"/>
                  </a:lnTo>
                  <a:lnTo>
                    <a:pt x="244475" y="635000"/>
                  </a:lnTo>
                  <a:lnTo>
                    <a:pt x="191135" y="533400"/>
                  </a:lnTo>
                  <a:lnTo>
                    <a:pt x="44454" y="533400"/>
                  </a:lnTo>
                  <a:cubicBezTo>
                    <a:pt x="19903" y="533400"/>
                    <a:pt x="0" y="513497"/>
                    <a:pt x="0" y="488946"/>
                  </a:cubicBezTo>
                  <a:lnTo>
                    <a:pt x="0" y="44454"/>
                  </a:lnTo>
                  <a:cubicBezTo>
                    <a:pt x="0" y="19903"/>
                    <a:pt x="19903" y="0"/>
                    <a:pt x="44454" y="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文本框 123"/>
            <p:cNvSpPr txBox="1"/>
            <p:nvPr/>
          </p:nvSpPr>
          <p:spPr>
            <a:xfrm>
              <a:off x="6849036" y="2111492"/>
              <a:ext cx="955711" cy="461665"/>
            </a:xfrm>
            <a:prstGeom prst="rect">
              <a:avLst/>
            </a:prstGeom>
            <a:noFill/>
          </p:spPr>
          <p:txBody>
            <a:bodyPr wrap="none" rtlCol="0">
              <a:spAutoFit/>
            </a:bodyPr>
            <a:lstStyle>
              <a:defPPr>
                <a:defRPr lang="zh-CN"/>
              </a:defPPr>
              <a:lvl1pPr>
                <a:defRPr sz="3200">
                  <a:solidFill>
                    <a:schemeClr val="bg1"/>
                  </a:solidFill>
                  <a:latin typeface="汉仪菱心体简" panose="02010609000101010101" pitchFamily="49" charset="-122"/>
                  <a:ea typeface="汉仪菱心体简" panose="02010609000101010101" pitchFamily="49" charset="-122"/>
                </a:defRPr>
              </a:lvl1pPr>
            </a:lstStyle>
            <a:p>
              <a:r>
                <a:rPr lang="en-US" altLang="zh-CN" sz="2400" dirty="0"/>
                <a:t>No.3</a:t>
              </a:r>
              <a:endParaRPr lang="zh-CN" altLang="en-US" sz="2400" dirty="0"/>
            </a:p>
          </p:txBody>
        </p:sp>
        <p:sp>
          <p:nvSpPr>
            <p:cNvPr id="125" name="文本框 124"/>
            <p:cNvSpPr txBox="1"/>
            <p:nvPr/>
          </p:nvSpPr>
          <p:spPr>
            <a:xfrm flipH="1">
              <a:off x="7956015" y="2194878"/>
              <a:ext cx="2330984" cy="307777"/>
            </a:xfrm>
            <a:prstGeom prst="rect">
              <a:avLst/>
            </a:prstGeom>
            <a:noFill/>
          </p:spPr>
          <p:txBody>
            <a:bodyPr wrap="square"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点击输入文字点击输入文字</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grpSp>
      <p:cxnSp>
        <p:nvCxnSpPr>
          <p:cNvPr id="108" name="直接连接符 107"/>
          <p:cNvCxnSpPr/>
          <p:nvPr/>
        </p:nvCxnSpPr>
        <p:spPr>
          <a:xfrm>
            <a:off x="908573" y="752162"/>
            <a:ext cx="2418929" cy="0"/>
          </a:xfrm>
          <a:prstGeom prst="line">
            <a:avLst/>
          </a:prstGeom>
          <a:ln w="38100">
            <a:solidFill>
              <a:srgbClr val="A199A3"/>
            </a:solidFill>
          </a:ln>
        </p:spPr>
        <p:style>
          <a:lnRef idx="1">
            <a:schemeClr val="accent1"/>
          </a:lnRef>
          <a:fillRef idx="0">
            <a:schemeClr val="accent1"/>
          </a:fillRef>
          <a:effectRef idx="0">
            <a:schemeClr val="accent1"/>
          </a:effectRef>
          <a:fontRef idx="minor">
            <a:schemeClr val="tx1"/>
          </a:fontRef>
        </p:style>
      </p:cxnSp>
      <p:sp>
        <p:nvSpPr>
          <p:cNvPr id="126" name="文本占位符 118"/>
          <p:cNvSpPr txBox="1">
            <a:spLocks/>
          </p:cNvSpPr>
          <p:nvPr/>
        </p:nvSpPr>
        <p:spPr>
          <a:xfrm>
            <a:off x="791111" y="349359"/>
            <a:ext cx="2732644" cy="349823"/>
          </a:xfrm>
          <a:prstGeom prst="rect">
            <a:avLst/>
          </a:prstGeom>
        </p:spPr>
        <p:txBody>
          <a:bodyPr vert="horz" lIns="91440" tIns="45720" rIns="91440" bIns="45720" rtlCol="0" anchor="ctr">
            <a:noAutofit/>
          </a:bodyPr>
          <a:lstStyle>
            <a:defPPr>
              <a:defRPr lang="zh-CN"/>
            </a:defPPr>
            <a:lvl1pPr marL="0" indent="0" algn="ctr" defTabSz="914400" rtl="0" eaLnBrk="1" latinLnBrk="0" hangingPunct="1">
              <a:lnSpc>
                <a:spcPct val="90000"/>
              </a:lnSpc>
              <a:spcBef>
                <a:spcPct val="0"/>
              </a:spcBef>
              <a:buNone/>
              <a:defRPr lang="zh-CN" altLang="en-US" sz="32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90000"/>
              </a:lnSpc>
              <a:spcBef>
                <a:spcPct val="0"/>
              </a:spcBef>
              <a:buNone/>
              <a:defRPr lang="zh-CN" altLang="en-US" sz="2800" b="1" kern="1200" dirty="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t>单击此处添加文本</a:t>
            </a:r>
          </a:p>
        </p:txBody>
      </p:sp>
      <p:grpSp>
        <p:nvGrpSpPr>
          <p:cNvPr id="127" name="组合 126"/>
          <p:cNvGrpSpPr/>
          <p:nvPr/>
        </p:nvGrpSpPr>
        <p:grpSpPr>
          <a:xfrm flipV="1">
            <a:off x="295541" y="290511"/>
            <a:ext cx="537243" cy="537243"/>
            <a:chOff x="7758139" y="2808362"/>
            <a:chExt cx="1285965" cy="1285965"/>
          </a:xfrm>
        </p:grpSpPr>
        <p:sp>
          <p:nvSpPr>
            <p:cNvPr id="128" name="任意多边形 127"/>
            <p:cNvSpPr/>
            <p:nvPr userDrawn="1"/>
          </p:nvSpPr>
          <p:spPr>
            <a:xfrm rot="20047423">
              <a:off x="7758139" y="2808362"/>
              <a:ext cx="1285965" cy="1285965"/>
            </a:xfrm>
            <a:custGeom>
              <a:avLst/>
              <a:gdLst>
                <a:gd name="connsiteX0" fmla="*/ 813009 w 1626018"/>
                <a:gd name="connsiteY0" fmla="*/ 0 h 1626018"/>
                <a:gd name="connsiteX1" fmla="*/ 1626018 w 1626018"/>
                <a:gd name="connsiteY1" fmla="*/ 813009 h 1626018"/>
                <a:gd name="connsiteX2" fmla="*/ 813009 w 1626018"/>
                <a:gd name="connsiteY2" fmla="*/ 1626018 h 1626018"/>
                <a:gd name="connsiteX3" fmla="*/ 0 w 1626018"/>
                <a:gd name="connsiteY3" fmla="*/ 813009 h 1626018"/>
                <a:gd name="connsiteX4" fmla="*/ 16518 w 1626018"/>
                <a:gd name="connsiteY4" fmla="*/ 649159 h 1626018"/>
                <a:gd name="connsiteX5" fmla="*/ 61099 w 1626018"/>
                <a:gd name="connsiteY5" fmla="*/ 505541 h 1626018"/>
                <a:gd name="connsiteX6" fmla="*/ 200468 w 1626018"/>
                <a:gd name="connsiteY6" fmla="*/ 575867 h 1626018"/>
                <a:gd name="connsiteX7" fmla="*/ 168041 w 1626018"/>
                <a:gd name="connsiteY7" fmla="*/ 680330 h 1626018"/>
                <a:gd name="connsiteX8" fmla="*/ 154666 w 1626018"/>
                <a:gd name="connsiteY8" fmla="*/ 813009 h 1626018"/>
                <a:gd name="connsiteX9" fmla="*/ 813009 w 1626018"/>
                <a:gd name="connsiteY9" fmla="*/ 1471352 h 1626018"/>
                <a:gd name="connsiteX10" fmla="*/ 1471352 w 1626018"/>
                <a:gd name="connsiteY10" fmla="*/ 813009 h 1626018"/>
                <a:gd name="connsiteX11" fmla="*/ 813009 w 1626018"/>
                <a:gd name="connsiteY11" fmla="*/ 154666 h 1626018"/>
                <a:gd name="connsiteX12" fmla="*/ 267101 w 1626018"/>
                <a:gd name="connsiteY12" fmla="*/ 444923 h 1626018"/>
                <a:gd name="connsiteX13" fmla="*/ 254892 w 1626018"/>
                <a:gd name="connsiteY13" fmla="*/ 467416 h 1626018"/>
                <a:gd name="connsiteX14" fmla="*/ 117369 w 1626018"/>
                <a:gd name="connsiteY14" fmla="*/ 398022 h 1626018"/>
                <a:gd name="connsiteX15" fmla="*/ 138849 w 1626018"/>
                <a:gd name="connsiteY15" fmla="*/ 358448 h 1626018"/>
                <a:gd name="connsiteX16" fmla="*/ 813009 w 1626018"/>
                <a:gd name="connsiteY16" fmla="*/ 0 h 162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6018" h="1626018">
                  <a:moveTo>
                    <a:pt x="813009" y="0"/>
                  </a:moveTo>
                  <a:cubicBezTo>
                    <a:pt x="1262022" y="0"/>
                    <a:pt x="1626018" y="363997"/>
                    <a:pt x="1626018" y="813009"/>
                  </a:cubicBezTo>
                  <a:cubicBezTo>
                    <a:pt x="1626018" y="1262022"/>
                    <a:pt x="1262022" y="1626018"/>
                    <a:pt x="813009" y="1626018"/>
                  </a:cubicBezTo>
                  <a:cubicBezTo>
                    <a:pt x="363997" y="1626018"/>
                    <a:pt x="0" y="1262022"/>
                    <a:pt x="0" y="813009"/>
                  </a:cubicBezTo>
                  <a:cubicBezTo>
                    <a:pt x="0" y="756883"/>
                    <a:pt x="5688" y="702084"/>
                    <a:pt x="16518" y="649159"/>
                  </a:cubicBezTo>
                  <a:lnTo>
                    <a:pt x="61099" y="505541"/>
                  </a:lnTo>
                  <a:lnTo>
                    <a:pt x="200468" y="575867"/>
                  </a:lnTo>
                  <a:lnTo>
                    <a:pt x="168041" y="680330"/>
                  </a:lnTo>
                  <a:cubicBezTo>
                    <a:pt x="159271" y="723187"/>
                    <a:pt x="154666" y="767560"/>
                    <a:pt x="154666" y="813009"/>
                  </a:cubicBezTo>
                  <a:cubicBezTo>
                    <a:pt x="154666" y="1176602"/>
                    <a:pt x="449417" y="1471352"/>
                    <a:pt x="813009" y="1471352"/>
                  </a:cubicBezTo>
                  <a:cubicBezTo>
                    <a:pt x="1176602" y="1471352"/>
                    <a:pt x="1471352" y="1176602"/>
                    <a:pt x="1471352" y="813009"/>
                  </a:cubicBezTo>
                  <a:cubicBezTo>
                    <a:pt x="1471352" y="449417"/>
                    <a:pt x="1176602" y="154666"/>
                    <a:pt x="813009" y="154666"/>
                  </a:cubicBezTo>
                  <a:cubicBezTo>
                    <a:pt x="585764" y="154666"/>
                    <a:pt x="385410" y="269803"/>
                    <a:pt x="267101" y="444923"/>
                  </a:cubicBezTo>
                  <a:lnTo>
                    <a:pt x="254892" y="467416"/>
                  </a:lnTo>
                  <a:lnTo>
                    <a:pt x="117369" y="398022"/>
                  </a:lnTo>
                  <a:lnTo>
                    <a:pt x="138849" y="358448"/>
                  </a:lnTo>
                  <a:cubicBezTo>
                    <a:pt x="284953" y="142186"/>
                    <a:pt x="532376" y="0"/>
                    <a:pt x="813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userDrawn="1"/>
          </p:nvSpPr>
          <p:spPr>
            <a:xfrm>
              <a:off x="8084044" y="3134266"/>
              <a:ext cx="634158" cy="63415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0" name="组合 129"/>
            <p:cNvGrpSpPr/>
            <p:nvPr userDrawn="1"/>
          </p:nvGrpSpPr>
          <p:grpSpPr>
            <a:xfrm>
              <a:off x="7904995" y="2955216"/>
              <a:ext cx="992256" cy="992256"/>
              <a:chOff x="813435" y="4187372"/>
              <a:chExt cx="1292678" cy="1292678"/>
            </a:xfrm>
            <a:noFill/>
          </p:grpSpPr>
          <p:sp>
            <p:nvSpPr>
              <p:cNvPr id="131" name="圆角矩形 130"/>
              <p:cNvSpPr/>
              <p:nvPr/>
            </p:nvSpPr>
            <p:spPr>
              <a:xfrm rot="-5400000">
                <a:off x="878114" y="47461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圆角矩形 131"/>
              <p:cNvSpPr/>
              <p:nvPr/>
            </p:nvSpPr>
            <p:spPr>
              <a:xfrm rot="-4500000">
                <a:off x="897155" y="4601544"/>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圆角矩形 132"/>
              <p:cNvSpPr/>
              <p:nvPr/>
            </p:nvSpPr>
            <p:spPr>
              <a:xfrm rot="-3600000">
                <a:off x="952979" y="44667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圆角矩形 133"/>
              <p:cNvSpPr/>
              <p:nvPr/>
            </p:nvSpPr>
            <p:spPr>
              <a:xfrm rot="-2700000">
                <a:off x="1041783" y="435104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圆角矩形 134"/>
              <p:cNvSpPr/>
              <p:nvPr/>
            </p:nvSpPr>
            <p:spPr>
              <a:xfrm rot="-1800000">
                <a:off x="1157514" y="426223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圆角矩形 135"/>
              <p:cNvSpPr/>
              <p:nvPr/>
            </p:nvSpPr>
            <p:spPr>
              <a:xfrm rot="-900000">
                <a:off x="1292286" y="420641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圆角矩形 136"/>
              <p:cNvSpPr/>
              <p:nvPr/>
            </p:nvSpPr>
            <p:spPr>
              <a:xfrm>
                <a:off x="1436914" y="41873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圆角矩形 137"/>
              <p:cNvSpPr/>
              <p:nvPr/>
            </p:nvSpPr>
            <p:spPr>
              <a:xfrm rot="900000">
                <a:off x="1581542" y="420641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圆角矩形 138"/>
              <p:cNvSpPr/>
              <p:nvPr/>
            </p:nvSpPr>
            <p:spPr>
              <a:xfrm rot="1800000">
                <a:off x="1716314" y="426223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圆角矩形 139"/>
              <p:cNvSpPr/>
              <p:nvPr/>
            </p:nvSpPr>
            <p:spPr>
              <a:xfrm rot="2700000">
                <a:off x="1832045" y="435104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圆角矩形 140"/>
              <p:cNvSpPr/>
              <p:nvPr/>
            </p:nvSpPr>
            <p:spPr>
              <a:xfrm rot="3600000">
                <a:off x="1920849" y="44667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圆角矩形 141"/>
              <p:cNvSpPr/>
              <p:nvPr/>
            </p:nvSpPr>
            <p:spPr>
              <a:xfrm rot="4500000">
                <a:off x="1976673" y="4601544"/>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圆角矩形 142"/>
              <p:cNvSpPr/>
              <p:nvPr/>
            </p:nvSpPr>
            <p:spPr>
              <a:xfrm rot="5400000">
                <a:off x="1995714" y="47461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圆角矩形 143"/>
              <p:cNvSpPr/>
              <p:nvPr/>
            </p:nvSpPr>
            <p:spPr>
              <a:xfrm rot="6300000">
                <a:off x="1976673" y="4890800"/>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圆角矩形 144"/>
              <p:cNvSpPr/>
              <p:nvPr/>
            </p:nvSpPr>
            <p:spPr>
              <a:xfrm rot="7200000">
                <a:off x="1920849" y="50255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圆角矩形 145"/>
              <p:cNvSpPr/>
              <p:nvPr/>
            </p:nvSpPr>
            <p:spPr>
              <a:xfrm rot="8100000">
                <a:off x="1832045" y="5141303"/>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圆角矩形 146"/>
              <p:cNvSpPr/>
              <p:nvPr/>
            </p:nvSpPr>
            <p:spPr>
              <a:xfrm rot="9000000">
                <a:off x="1716314" y="523010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圆角矩形 147"/>
              <p:cNvSpPr/>
              <p:nvPr/>
            </p:nvSpPr>
            <p:spPr>
              <a:xfrm rot="9900000">
                <a:off x="1581542" y="528593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圆角矩形 148"/>
              <p:cNvSpPr/>
              <p:nvPr/>
            </p:nvSpPr>
            <p:spPr>
              <a:xfrm rot="10800000">
                <a:off x="1436914" y="53049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圆角矩形 149"/>
              <p:cNvSpPr/>
              <p:nvPr/>
            </p:nvSpPr>
            <p:spPr>
              <a:xfrm rot="11700000">
                <a:off x="1292286" y="528593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圆角矩形 150"/>
              <p:cNvSpPr/>
              <p:nvPr/>
            </p:nvSpPr>
            <p:spPr>
              <a:xfrm rot="12600000">
                <a:off x="1157514" y="523010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圆角矩形 151"/>
              <p:cNvSpPr/>
              <p:nvPr/>
            </p:nvSpPr>
            <p:spPr>
              <a:xfrm rot="13500000">
                <a:off x="1041783" y="5141303"/>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圆角矩形 152"/>
              <p:cNvSpPr/>
              <p:nvPr/>
            </p:nvSpPr>
            <p:spPr>
              <a:xfrm rot="14400000">
                <a:off x="952979" y="50255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圆角矩形 153"/>
              <p:cNvSpPr/>
              <p:nvPr/>
            </p:nvSpPr>
            <p:spPr>
              <a:xfrm rot="15300000">
                <a:off x="897155" y="4890800"/>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3998175686"/>
      </p:ext>
    </p:extLst>
  </p:cSld>
  <p:clrMapOvr>
    <a:masterClrMapping/>
  </p:clrMapOvr>
  <mc:AlternateContent xmlns:mc="http://schemas.openxmlformats.org/markup-compatibility/2006" xmlns:p14="http://schemas.microsoft.com/office/powerpoint/2010/main">
    <mc:Choice Requires="p14">
      <p:transition spd="slow" advClick="0" advTm="0">
        <p14:prism dir="u"/>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fade">
                                      <p:cBhvr>
                                        <p:cTn id="7" dur="500"/>
                                        <p:tgtEl>
                                          <p:spTgt spid="127"/>
                                        </p:tgtEl>
                                      </p:cBhvr>
                                    </p:animEffect>
                                  </p:childTnLst>
                                </p:cTn>
                              </p:par>
                              <p:par>
                                <p:cTn id="8" presetID="42" presetClass="path" presetSubtype="0" accel="50000" decel="50000" fill="hold" nodeType="withEffect">
                                  <p:stCondLst>
                                    <p:cond delay="0"/>
                                  </p:stCondLst>
                                  <p:childTnLst>
                                    <p:animMotion origin="layout" path="M 0.26316 -0.00254 L -3.95833E-6 -4.68208E-6 " pathEditMode="relative" rAng="0" ptsTypes="AA">
                                      <p:cBhvr>
                                        <p:cTn id="9" dur="2000" fill="hold"/>
                                        <p:tgtEl>
                                          <p:spTgt spid="127"/>
                                        </p:tgtEl>
                                        <p:attrNameLst>
                                          <p:attrName>ppt_x</p:attrName>
                                          <p:attrName>ppt_y</p:attrName>
                                        </p:attrNameLst>
                                      </p:cBhvr>
                                      <p:rCtr x="-13164" y="116"/>
                                    </p:animMotion>
                                  </p:childTnLst>
                                </p:cTn>
                              </p:par>
                              <p:par>
                                <p:cTn id="10" presetID="8" presetClass="emph" presetSubtype="0" repeatCount="2000" fill="hold" nodeType="withEffect">
                                  <p:stCondLst>
                                    <p:cond delay="0"/>
                                  </p:stCondLst>
                                  <p:childTnLst>
                                    <p:animRot by="-21600000">
                                      <p:cBhvr>
                                        <p:cTn id="11" dur="1000" fill="hold"/>
                                        <p:tgtEl>
                                          <p:spTgt spid="127"/>
                                        </p:tgtEl>
                                        <p:attrNameLst>
                                          <p:attrName>r</p:attrName>
                                        </p:attrNameLst>
                                      </p:cBhvr>
                                    </p:animRot>
                                  </p:childTnLst>
                                </p:cTn>
                              </p:par>
                              <p:par>
                                <p:cTn id="12" presetID="22" presetClass="entr" presetSubtype="2" fill="hold" grpId="0" nodeType="withEffect">
                                  <p:stCondLst>
                                    <p:cond delay="300"/>
                                  </p:stCondLst>
                                  <p:childTnLst>
                                    <p:set>
                                      <p:cBhvr>
                                        <p:cTn id="13" dur="1" fill="hold">
                                          <p:stCondLst>
                                            <p:cond delay="0"/>
                                          </p:stCondLst>
                                        </p:cTn>
                                        <p:tgtEl>
                                          <p:spTgt spid="126"/>
                                        </p:tgtEl>
                                        <p:attrNameLst>
                                          <p:attrName>style.visibility</p:attrName>
                                        </p:attrNameLst>
                                      </p:cBhvr>
                                      <p:to>
                                        <p:strVal val="visible"/>
                                      </p:to>
                                    </p:set>
                                    <p:animEffect transition="in" filter="wipe(right)">
                                      <p:cBhvr>
                                        <p:cTn id="14" dur="1700"/>
                                        <p:tgtEl>
                                          <p:spTgt spid="126"/>
                                        </p:tgtEl>
                                      </p:cBhvr>
                                    </p:animEffect>
                                  </p:childTnLst>
                                </p:cTn>
                              </p:par>
                              <p:par>
                                <p:cTn id="15" presetID="22" presetClass="entr" presetSubtype="2" fill="hold" nodeType="withEffect">
                                  <p:stCondLst>
                                    <p:cond delay="300"/>
                                  </p:stCondLst>
                                  <p:childTnLst>
                                    <p:set>
                                      <p:cBhvr>
                                        <p:cTn id="16" dur="1" fill="hold">
                                          <p:stCondLst>
                                            <p:cond delay="0"/>
                                          </p:stCondLst>
                                        </p:cTn>
                                        <p:tgtEl>
                                          <p:spTgt spid="108"/>
                                        </p:tgtEl>
                                        <p:attrNameLst>
                                          <p:attrName>style.visibility</p:attrName>
                                        </p:attrNameLst>
                                      </p:cBhvr>
                                      <p:to>
                                        <p:strVal val="visible"/>
                                      </p:to>
                                    </p:set>
                                    <p:animEffect transition="in" filter="wipe(right)">
                                      <p:cBhvr>
                                        <p:cTn id="17" dur="1700"/>
                                        <p:tgtEl>
                                          <p:spTgt spid="108"/>
                                        </p:tgtEl>
                                      </p:cBhvr>
                                    </p:animEffect>
                                  </p:childTnLst>
                                </p:cTn>
                              </p:par>
                            </p:childTnLst>
                          </p:cTn>
                        </p:par>
                        <p:par>
                          <p:cTn id="18" fill="hold">
                            <p:stCondLst>
                              <p:cond delay="2000"/>
                            </p:stCondLst>
                            <p:childTnLst>
                              <p:par>
                                <p:cTn id="19" presetID="42" presetClass="entr" presetSubtype="0" fill="hold" nodeType="afterEffect">
                                  <p:stCondLst>
                                    <p:cond delay="0"/>
                                  </p:stCondLst>
                                  <p:childTnLst>
                                    <p:set>
                                      <p:cBhvr>
                                        <p:cTn id="20" dur="1" fill="hold">
                                          <p:stCondLst>
                                            <p:cond delay="0"/>
                                          </p:stCondLst>
                                        </p:cTn>
                                        <p:tgtEl>
                                          <p:spTgt spid="97"/>
                                        </p:tgtEl>
                                        <p:attrNameLst>
                                          <p:attrName>style.visibility</p:attrName>
                                        </p:attrNameLst>
                                      </p:cBhvr>
                                      <p:to>
                                        <p:strVal val="visible"/>
                                      </p:to>
                                    </p:set>
                                    <p:animEffect transition="in" filter="fade">
                                      <p:cBhvr>
                                        <p:cTn id="21" dur="500"/>
                                        <p:tgtEl>
                                          <p:spTgt spid="97"/>
                                        </p:tgtEl>
                                      </p:cBhvr>
                                    </p:animEffect>
                                    <p:anim calcmode="lin" valueType="num">
                                      <p:cBhvr>
                                        <p:cTn id="22" dur="500" fill="hold"/>
                                        <p:tgtEl>
                                          <p:spTgt spid="97"/>
                                        </p:tgtEl>
                                        <p:attrNameLst>
                                          <p:attrName>ppt_x</p:attrName>
                                        </p:attrNameLst>
                                      </p:cBhvr>
                                      <p:tavLst>
                                        <p:tav tm="0">
                                          <p:val>
                                            <p:strVal val="#ppt_x"/>
                                          </p:val>
                                        </p:tav>
                                        <p:tav tm="100000">
                                          <p:val>
                                            <p:strVal val="#ppt_x"/>
                                          </p:val>
                                        </p:tav>
                                      </p:tavLst>
                                    </p:anim>
                                    <p:anim calcmode="lin" valueType="num">
                                      <p:cBhvr>
                                        <p:cTn id="23" dur="500" fill="hold"/>
                                        <p:tgtEl>
                                          <p:spTgt spid="97"/>
                                        </p:tgtEl>
                                        <p:attrNameLst>
                                          <p:attrName>ppt_y</p:attrName>
                                        </p:attrNameLst>
                                      </p:cBhvr>
                                      <p:tavLst>
                                        <p:tav tm="0">
                                          <p:val>
                                            <p:strVal val="#ppt_y+.1"/>
                                          </p:val>
                                        </p:tav>
                                        <p:tav tm="100000">
                                          <p:val>
                                            <p:strVal val="#ppt_y"/>
                                          </p:val>
                                        </p:tav>
                                      </p:tavLst>
                                    </p:anim>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84"/>
                                        </p:tgtEl>
                                        <p:attrNameLst>
                                          <p:attrName>style.visibility</p:attrName>
                                        </p:attrNameLst>
                                      </p:cBhvr>
                                      <p:to>
                                        <p:strVal val="visible"/>
                                      </p:to>
                                    </p:set>
                                    <p:anim calcmode="lin" valueType="num">
                                      <p:cBhvr>
                                        <p:cTn id="27" dur="500" fill="hold"/>
                                        <p:tgtEl>
                                          <p:spTgt spid="84"/>
                                        </p:tgtEl>
                                        <p:attrNameLst>
                                          <p:attrName>ppt_w</p:attrName>
                                        </p:attrNameLst>
                                      </p:cBhvr>
                                      <p:tavLst>
                                        <p:tav tm="0">
                                          <p:val>
                                            <p:fltVal val="0"/>
                                          </p:val>
                                        </p:tav>
                                        <p:tav tm="100000">
                                          <p:val>
                                            <p:strVal val="#ppt_w"/>
                                          </p:val>
                                        </p:tav>
                                      </p:tavLst>
                                    </p:anim>
                                    <p:anim calcmode="lin" valueType="num">
                                      <p:cBhvr>
                                        <p:cTn id="28" dur="500" fill="hold"/>
                                        <p:tgtEl>
                                          <p:spTgt spid="84"/>
                                        </p:tgtEl>
                                        <p:attrNameLst>
                                          <p:attrName>ppt_h</p:attrName>
                                        </p:attrNameLst>
                                      </p:cBhvr>
                                      <p:tavLst>
                                        <p:tav tm="0">
                                          <p:val>
                                            <p:fltVal val="0"/>
                                          </p:val>
                                        </p:tav>
                                        <p:tav tm="100000">
                                          <p:val>
                                            <p:strVal val="#ppt_h"/>
                                          </p:val>
                                        </p:tav>
                                      </p:tavLst>
                                    </p:anim>
                                    <p:animEffect transition="in" filter="fade">
                                      <p:cBhvr>
                                        <p:cTn id="29" dur="500"/>
                                        <p:tgtEl>
                                          <p:spTgt spid="84"/>
                                        </p:tgtEl>
                                      </p:cBhvr>
                                    </p:animEffect>
                                  </p:childTnLst>
                                </p:cTn>
                              </p:par>
                              <p:par>
                                <p:cTn id="30" presetID="53" presetClass="entr" presetSubtype="16" fill="hold" grpId="0" nodeType="withEffect">
                                  <p:stCondLst>
                                    <p:cond delay="25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ppt_w</p:attrName>
                                        </p:attrNameLst>
                                      </p:cBhvr>
                                      <p:tavLst>
                                        <p:tav tm="0">
                                          <p:val>
                                            <p:fltVal val="0"/>
                                          </p:val>
                                        </p:tav>
                                        <p:tav tm="100000">
                                          <p:val>
                                            <p:strVal val="#ppt_w"/>
                                          </p:val>
                                        </p:tav>
                                      </p:tavLst>
                                    </p:anim>
                                    <p:anim calcmode="lin" valueType="num">
                                      <p:cBhvr>
                                        <p:cTn id="33" dur="500" fill="hold"/>
                                        <p:tgtEl>
                                          <p:spTgt spid="8"/>
                                        </p:tgtEl>
                                        <p:attrNameLst>
                                          <p:attrName>ppt_h</p:attrName>
                                        </p:attrNameLst>
                                      </p:cBhvr>
                                      <p:tavLst>
                                        <p:tav tm="0">
                                          <p:val>
                                            <p:fltVal val="0"/>
                                          </p:val>
                                        </p:tav>
                                        <p:tav tm="100000">
                                          <p:val>
                                            <p:strVal val="#ppt_h"/>
                                          </p:val>
                                        </p:tav>
                                      </p:tavLst>
                                    </p:anim>
                                    <p:animEffect transition="in" filter="fade">
                                      <p:cBhvr>
                                        <p:cTn id="34" dur="500"/>
                                        <p:tgtEl>
                                          <p:spTgt spid="8"/>
                                        </p:tgtEl>
                                      </p:cBhvr>
                                    </p:animEffect>
                                  </p:childTnLst>
                                </p:cTn>
                              </p:par>
                              <p:par>
                                <p:cTn id="35" presetID="53" presetClass="entr" presetSubtype="16" fill="hold" grpId="0" nodeType="withEffect">
                                  <p:stCondLst>
                                    <p:cond delay="500"/>
                                  </p:stCondLst>
                                  <p:childTnLst>
                                    <p:set>
                                      <p:cBhvr>
                                        <p:cTn id="36" dur="1" fill="hold">
                                          <p:stCondLst>
                                            <p:cond delay="0"/>
                                          </p:stCondLst>
                                        </p:cTn>
                                        <p:tgtEl>
                                          <p:spTgt spid="3"/>
                                        </p:tgtEl>
                                        <p:attrNameLst>
                                          <p:attrName>style.visibility</p:attrName>
                                        </p:attrNameLst>
                                      </p:cBhvr>
                                      <p:to>
                                        <p:strVal val="visible"/>
                                      </p:to>
                                    </p:set>
                                    <p:anim calcmode="lin" valueType="num">
                                      <p:cBhvr>
                                        <p:cTn id="37" dur="500" fill="hold"/>
                                        <p:tgtEl>
                                          <p:spTgt spid="3"/>
                                        </p:tgtEl>
                                        <p:attrNameLst>
                                          <p:attrName>ppt_w</p:attrName>
                                        </p:attrNameLst>
                                      </p:cBhvr>
                                      <p:tavLst>
                                        <p:tav tm="0">
                                          <p:val>
                                            <p:fltVal val="0"/>
                                          </p:val>
                                        </p:tav>
                                        <p:tav tm="100000">
                                          <p:val>
                                            <p:strVal val="#ppt_w"/>
                                          </p:val>
                                        </p:tav>
                                      </p:tavLst>
                                    </p:anim>
                                    <p:anim calcmode="lin" valueType="num">
                                      <p:cBhvr>
                                        <p:cTn id="38" dur="500" fill="hold"/>
                                        <p:tgtEl>
                                          <p:spTgt spid="3"/>
                                        </p:tgtEl>
                                        <p:attrNameLst>
                                          <p:attrName>ppt_h</p:attrName>
                                        </p:attrNameLst>
                                      </p:cBhvr>
                                      <p:tavLst>
                                        <p:tav tm="0">
                                          <p:val>
                                            <p:fltVal val="0"/>
                                          </p:val>
                                        </p:tav>
                                        <p:tav tm="100000">
                                          <p:val>
                                            <p:strVal val="#ppt_h"/>
                                          </p:val>
                                        </p:tav>
                                      </p:tavLst>
                                    </p:anim>
                                    <p:animEffect transition="in" filter="fade">
                                      <p:cBhvr>
                                        <p:cTn id="39" dur="500"/>
                                        <p:tgtEl>
                                          <p:spTgt spid="3"/>
                                        </p:tgtEl>
                                      </p:cBhvr>
                                    </p:animEffect>
                                  </p:childTnLst>
                                </p:cTn>
                              </p:par>
                              <p:par>
                                <p:cTn id="40" presetID="53" presetClass="entr" presetSubtype="16" fill="hold" grpId="0" nodeType="withEffect">
                                  <p:stCondLst>
                                    <p:cond delay="750"/>
                                  </p:stCondLst>
                                  <p:childTnLst>
                                    <p:set>
                                      <p:cBhvr>
                                        <p:cTn id="41" dur="1" fill="hold">
                                          <p:stCondLst>
                                            <p:cond delay="0"/>
                                          </p:stCondLst>
                                        </p:cTn>
                                        <p:tgtEl>
                                          <p:spTgt spid="76"/>
                                        </p:tgtEl>
                                        <p:attrNameLst>
                                          <p:attrName>style.visibility</p:attrName>
                                        </p:attrNameLst>
                                      </p:cBhvr>
                                      <p:to>
                                        <p:strVal val="visible"/>
                                      </p:to>
                                    </p:set>
                                    <p:anim calcmode="lin" valueType="num">
                                      <p:cBhvr>
                                        <p:cTn id="42" dur="500" fill="hold"/>
                                        <p:tgtEl>
                                          <p:spTgt spid="76"/>
                                        </p:tgtEl>
                                        <p:attrNameLst>
                                          <p:attrName>ppt_w</p:attrName>
                                        </p:attrNameLst>
                                      </p:cBhvr>
                                      <p:tavLst>
                                        <p:tav tm="0">
                                          <p:val>
                                            <p:fltVal val="0"/>
                                          </p:val>
                                        </p:tav>
                                        <p:tav tm="100000">
                                          <p:val>
                                            <p:strVal val="#ppt_w"/>
                                          </p:val>
                                        </p:tav>
                                      </p:tavLst>
                                    </p:anim>
                                    <p:anim calcmode="lin" valueType="num">
                                      <p:cBhvr>
                                        <p:cTn id="43" dur="500" fill="hold"/>
                                        <p:tgtEl>
                                          <p:spTgt spid="76"/>
                                        </p:tgtEl>
                                        <p:attrNameLst>
                                          <p:attrName>ppt_h</p:attrName>
                                        </p:attrNameLst>
                                      </p:cBhvr>
                                      <p:tavLst>
                                        <p:tav tm="0">
                                          <p:val>
                                            <p:fltVal val="0"/>
                                          </p:val>
                                        </p:tav>
                                        <p:tav tm="100000">
                                          <p:val>
                                            <p:strVal val="#ppt_h"/>
                                          </p:val>
                                        </p:tav>
                                      </p:tavLst>
                                    </p:anim>
                                    <p:animEffect transition="in" filter="fade">
                                      <p:cBhvr>
                                        <p:cTn id="44" dur="500"/>
                                        <p:tgtEl>
                                          <p:spTgt spid="76"/>
                                        </p:tgtEl>
                                      </p:cBhvr>
                                    </p:animEffect>
                                  </p:childTnLst>
                                </p:cTn>
                              </p:par>
                              <p:par>
                                <p:cTn id="45" presetID="53" presetClass="entr" presetSubtype="16" fill="hold" grpId="0" nodeType="withEffect">
                                  <p:stCondLst>
                                    <p:cond delay="1000"/>
                                  </p:stCondLst>
                                  <p:childTnLst>
                                    <p:set>
                                      <p:cBhvr>
                                        <p:cTn id="46" dur="1" fill="hold">
                                          <p:stCondLst>
                                            <p:cond delay="0"/>
                                          </p:stCondLst>
                                        </p:cTn>
                                        <p:tgtEl>
                                          <p:spTgt spid="77"/>
                                        </p:tgtEl>
                                        <p:attrNameLst>
                                          <p:attrName>style.visibility</p:attrName>
                                        </p:attrNameLst>
                                      </p:cBhvr>
                                      <p:to>
                                        <p:strVal val="visible"/>
                                      </p:to>
                                    </p:set>
                                    <p:anim calcmode="lin" valueType="num">
                                      <p:cBhvr>
                                        <p:cTn id="47" dur="500" fill="hold"/>
                                        <p:tgtEl>
                                          <p:spTgt spid="77"/>
                                        </p:tgtEl>
                                        <p:attrNameLst>
                                          <p:attrName>ppt_w</p:attrName>
                                        </p:attrNameLst>
                                      </p:cBhvr>
                                      <p:tavLst>
                                        <p:tav tm="0">
                                          <p:val>
                                            <p:fltVal val="0"/>
                                          </p:val>
                                        </p:tav>
                                        <p:tav tm="100000">
                                          <p:val>
                                            <p:strVal val="#ppt_w"/>
                                          </p:val>
                                        </p:tav>
                                      </p:tavLst>
                                    </p:anim>
                                    <p:anim calcmode="lin" valueType="num">
                                      <p:cBhvr>
                                        <p:cTn id="48" dur="500" fill="hold"/>
                                        <p:tgtEl>
                                          <p:spTgt spid="77"/>
                                        </p:tgtEl>
                                        <p:attrNameLst>
                                          <p:attrName>ppt_h</p:attrName>
                                        </p:attrNameLst>
                                      </p:cBhvr>
                                      <p:tavLst>
                                        <p:tav tm="0">
                                          <p:val>
                                            <p:fltVal val="0"/>
                                          </p:val>
                                        </p:tav>
                                        <p:tav tm="100000">
                                          <p:val>
                                            <p:strVal val="#ppt_h"/>
                                          </p:val>
                                        </p:tav>
                                      </p:tavLst>
                                    </p:anim>
                                    <p:animEffect transition="in" filter="fade">
                                      <p:cBhvr>
                                        <p:cTn id="49" dur="500"/>
                                        <p:tgtEl>
                                          <p:spTgt spid="77"/>
                                        </p:tgtEl>
                                      </p:cBhvr>
                                    </p:animEffect>
                                  </p:childTnLst>
                                </p:cTn>
                              </p:par>
                              <p:par>
                                <p:cTn id="50" presetID="53" presetClass="entr" presetSubtype="16" fill="hold" grpId="0" nodeType="withEffect">
                                  <p:stCondLst>
                                    <p:cond delay="1250"/>
                                  </p:stCondLst>
                                  <p:childTnLst>
                                    <p:set>
                                      <p:cBhvr>
                                        <p:cTn id="51" dur="1" fill="hold">
                                          <p:stCondLst>
                                            <p:cond delay="0"/>
                                          </p:stCondLst>
                                        </p:cTn>
                                        <p:tgtEl>
                                          <p:spTgt spid="78"/>
                                        </p:tgtEl>
                                        <p:attrNameLst>
                                          <p:attrName>style.visibility</p:attrName>
                                        </p:attrNameLst>
                                      </p:cBhvr>
                                      <p:to>
                                        <p:strVal val="visible"/>
                                      </p:to>
                                    </p:set>
                                    <p:anim calcmode="lin" valueType="num">
                                      <p:cBhvr>
                                        <p:cTn id="52" dur="500" fill="hold"/>
                                        <p:tgtEl>
                                          <p:spTgt spid="78"/>
                                        </p:tgtEl>
                                        <p:attrNameLst>
                                          <p:attrName>ppt_w</p:attrName>
                                        </p:attrNameLst>
                                      </p:cBhvr>
                                      <p:tavLst>
                                        <p:tav tm="0">
                                          <p:val>
                                            <p:fltVal val="0"/>
                                          </p:val>
                                        </p:tav>
                                        <p:tav tm="100000">
                                          <p:val>
                                            <p:strVal val="#ppt_w"/>
                                          </p:val>
                                        </p:tav>
                                      </p:tavLst>
                                    </p:anim>
                                    <p:anim calcmode="lin" valueType="num">
                                      <p:cBhvr>
                                        <p:cTn id="53" dur="500" fill="hold"/>
                                        <p:tgtEl>
                                          <p:spTgt spid="78"/>
                                        </p:tgtEl>
                                        <p:attrNameLst>
                                          <p:attrName>ppt_h</p:attrName>
                                        </p:attrNameLst>
                                      </p:cBhvr>
                                      <p:tavLst>
                                        <p:tav tm="0">
                                          <p:val>
                                            <p:fltVal val="0"/>
                                          </p:val>
                                        </p:tav>
                                        <p:tav tm="100000">
                                          <p:val>
                                            <p:strVal val="#ppt_h"/>
                                          </p:val>
                                        </p:tav>
                                      </p:tavLst>
                                    </p:anim>
                                    <p:animEffect transition="in" filter="fade">
                                      <p:cBhvr>
                                        <p:cTn id="54" dur="500"/>
                                        <p:tgtEl>
                                          <p:spTgt spid="78"/>
                                        </p:tgtEl>
                                      </p:cBhvr>
                                    </p:animEffect>
                                  </p:childTnLst>
                                </p:cTn>
                              </p:par>
                              <p:par>
                                <p:cTn id="55" presetID="53" presetClass="entr" presetSubtype="16" fill="hold" grpId="0" nodeType="withEffect">
                                  <p:stCondLst>
                                    <p:cond delay="1500"/>
                                  </p:stCondLst>
                                  <p:childTnLst>
                                    <p:set>
                                      <p:cBhvr>
                                        <p:cTn id="56" dur="1" fill="hold">
                                          <p:stCondLst>
                                            <p:cond delay="0"/>
                                          </p:stCondLst>
                                        </p:cTn>
                                        <p:tgtEl>
                                          <p:spTgt spid="103"/>
                                        </p:tgtEl>
                                        <p:attrNameLst>
                                          <p:attrName>style.visibility</p:attrName>
                                        </p:attrNameLst>
                                      </p:cBhvr>
                                      <p:to>
                                        <p:strVal val="visible"/>
                                      </p:to>
                                    </p:set>
                                    <p:anim calcmode="lin" valueType="num">
                                      <p:cBhvr>
                                        <p:cTn id="57" dur="500" fill="hold"/>
                                        <p:tgtEl>
                                          <p:spTgt spid="103"/>
                                        </p:tgtEl>
                                        <p:attrNameLst>
                                          <p:attrName>ppt_w</p:attrName>
                                        </p:attrNameLst>
                                      </p:cBhvr>
                                      <p:tavLst>
                                        <p:tav tm="0">
                                          <p:val>
                                            <p:fltVal val="0"/>
                                          </p:val>
                                        </p:tav>
                                        <p:tav tm="100000">
                                          <p:val>
                                            <p:strVal val="#ppt_w"/>
                                          </p:val>
                                        </p:tav>
                                      </p:tavLst>
                                    </p:anim>
                                    <p:anim calcmode="lin" valueType="num">
                                      <p:cBhvr>
                                        <p:cTn id="58" dur="500" fill="hold"/>
                                        <p:tgtEl>
                                          <p:spTgt spid="103"/>
                                        </p:tgtEl>
                                        <p:attrNameLst>
                                          <p:attrName>ppt_h</p:attrName>
                                        </p:attrNameLst>
                                      </p:cBhvr>
                                      <p:tavLst>
                                        <p:tav tm="0">
                                          <p:val>
                                            <p:fltVal val="0"/>
                                          </p:val>
                                        </p:tav>
                                        <p:tav tm="100000">
                                          <p:val>
                                            <p:strVal val="#ppt_h"/>
                                          </p:val>
                                        </p:tav>
                                      </p:tavLst>
                                    </p:anim>
                                    <p:animEffect transition="in" filter="fade">
                                      <p:cBhvr>
                                        <p:cTn id="59" dur="500"/>
                                        <p:tgtEl>
                                          <p:spTgt spid="103"/>
                                        </p:tgtEl>
                                      </p:cBhvr>
                                    </p:animEffect>
                                  </p:childTnLst>
                                </p:cTn>
                              </p:par>
                              <p:par>
                                <p:cTn id="60" presetID="10" presetClass="entr" presetSubtype="0" fill="hold" grpId="0" nodeType="withEffect">
                                  <p:stCondLst>
                                    <p:cond delay="1750"/>
                                  </p:stCondLst>
                                  <p:childTnLst>
                                    <p:set>
                                      <p:cBhvr>
                                        <p:cTn id="61" dur="1" fill="hold">
                                          <p:stCondLst>
                                            <p:cond delay="0"/>
                                          </p:stCondLst>
                                        </p:cTn>
                                        <p:tgtEl>
                                          <p:spTgt spid="101"/>
                                        </p:tgtEl>
                                        <p:attrNameLst>
                                          <p:attrName>style.visibility</p:attrName>
                                        </p:attrNameLst>
                                      </p:cBhvr>
                                      <p:to>
                                        <p:strVal val="visible"/>
                                      </p:to>
                                    </p:set>
                                    <p:animEffect transition="in" filter="fade">
                                      <p:cBhvr>
                                        <p:cTn id="62" dur="500"/>
                                        <p:tgtEl>
                                          <p:spTgt spid="101"/>
                                        </p:tgtEl>
                                      </p:cBhvr>
                                    </p:animEffect>
                                  </p:childTnLst>
                                </p:cTn>
                              </p:par>
                              <p:par>
                                <p:cTn id="63" presetID="10" presetClass="entr" presetSubtype="0" fill="hold" grpId="0" nodeType="withEffect">
                                  <p:stCondLst>
                                    <p:cond delay="2000"/>
                                  </p:stCondLst>
                                  <p:childTnLst>
                                    <p:set>
                                      <p:cBhvr>
                                        <p:cTn id="64" dur="1" fill="hold">
                                          <p:stCondLst>
                                            <p:cond delay="0"/>
                                          </p:stCondLst>
                                        </p:cTn>
                                        <p:tgtEl>
                                          <p:spTgt spid="7"/>
                                        </p:tgtEl>
                                        <p:attrNameLst>
                                          <p:attrName>style.visibility</p:attrName>
                                        </p:attrNameLst>
                                      </p:cBhvr>
                                      <p:to>
                                        <p:strVal val="visible"/>
                                      </p:to>
                                    </p:set>
                                    <p:animEffect transition="in" filter="fade">
                                      <p:cBhvr>
                                        <p:cTn id="65" dur="500"/>
                                        <p:tgtEl>
                                          <p:spTgt spid="7"/>
                                        </p:tgtEl>
                                      </p:cBhvr>
                                    </p:animEffect>
                                  </p:childTnLst>
                                </p:cTn>
                              </p:par>
                              <p:par>
                                <p:cTn id="66" presetID="10" presetClass="entr" presetSubtype="0" fill="hold" grpId="0" nodeType="withEffect">
                                  <p:stCondLst>
                                    <p:cond delay="2250"/>
                                  </p:stCondLst>
                                  <p:childTnLst>
                                    <p:set>
                                      <p:cBhvr>
                                        <p:cTn id="67" dur="1" fill="hold">
                                          <p:stCondLst>
                                            <p:cond delay="0"/>
                                          </p:stCondLst>
                                        </p:cTn>
                                        <p:tgtEl>
                                          <p:spTgt spid="102"/>
                                        </p:tgtEl>
                                        <p:attrNameLst>
                                          <p:attrName>style.visibility</p:attrName>
                                        </p:attrNameLst>
                                      </p:cBhvr>
                                      <p:to>
                                        <p:strVal val="visible"/>
                                      </p:to>
                                    </p:set>
                                    <p:animEffect transition="in" filter="fade">
                                      <p:cBhvr>
                                        <p:cTn id="68" dur="500"/>
                                        <p:tgtEl>
                                          <p:spTgt spid="102"/>
                                        </p:tgtEl>
                                      </p:cBhvr>
                                    </p:animEffect>
                                  </p:childTnLst>
                                </p:cTn>
                              </p:par>
                            </p:childTnLst>
                          </p:cTn>
                        </p:par>
                        <p:par>
                          <p:cTn id="69" fill="hold">
                            <p:stCondLst>
                              <p:cond delay="5250"/>
                            </p:stCondLst>
                            <p:childTnLst>
                              <p:par>
                                <p:cTn id="70" presetID="10" presetClass="entr" presetSubtype="0" fill="hold" grpId="0" nodeType="afterEffect">
                                  <p:stCondLst>
                                    <p:cond delay="0"/>
                                  </p:stCondLst>
                                  <p:childTnLst>
                                    <p:set>
                                      <p:cBhvr>
                                        <p:cTn id="71" dur="1" fill="hold">
                                          <p:stCondLst>
                                            <p:cond delay="0"/>
                                          </p:stCondLst>
                                        </p:cTn>
                                        <p:tgtEl>
                                          <p:spTgt spid="81"/>
                                        </p:tgtEl>
                                        <p:attrNameLst>
                                          <p:attrName>style.visibility</p:attrName>
                                        </p:attrNameLst>
                                      </p:cBhvr>
                                      <p:to>
                                        <p:strVal val="visible"/>
                                      </p:to>
                                    </p:set>
                                    <p:animEffect transition="in" filter="fade">
                                      <p:cBhvr>
                                        <p:cTn id="72" dur="500"/>
                                        <p:tgtEl>
                                          <p:spTgt spid="81"/>
                                        </p:tgtEl>
                                      </p:cBhvr>
                                    </p:animEffect>
                                  </p:childTnLst>
                                </p:cTn>
                              </p:par>
                              <p:par>
                                <p:cTn id="73" presetID="10" presetClass="entr" presetSubtype="0" fill="hold" nodeType="withEffect">
                                  <p:stCondLst>
                                    <p:cond delay="250"/>
                                  </p:stCondLst>
                                  <p:childTnLst>
                                    <p:set>
                                      <p:cBhvr>
                                        <p:cTn id="74" dur="1" fill="hold">
                                          <p:stCondLst>
                                            <p:cond delay="0"/>
                                          </p:stCondLst>
                                        </p:cTn>
                                        <p:tgtEl>
                                          <p:spTgt spid="94"/>
                                        </p:tgtEl>
                                        <p:attrNameLst>
                                          <p:attrName>style.visibility</p:attrName>
                                        </p:attrNameLst>
                                      </p:cBhvr>
                                      <p:to>
                                        <p:strVal val="visible"/>
                                      </p:to>
                                    </p:set>
                                    <p:animEffect transition="in" filter="fade">
                                      <p:cBhvr>
                                        <p:cTn id="75" dur="500"/>
                                        <p:tgtEl>
                                          <p:spTgt spid="94"/>
                                        </p:tgtEl>
                                      </p:cBhvr>
                                    </p:animEffect>
                                  </p:childTnLst>
                                </p:cTn>
                              </p:par>
                            </p:childTnLst>
                          </p:cTn>
                        </p:par>
                        <p:par>
                          <p:cTn id="76" fill="hold">
                            <p:stCondLst>
                              <p:cond delay="6000"/>
                            </p:stCondLst>
                            <p:childTnLst>
                              <p:par>
                                <p:cTn id="77" presetID="10" presetClass="entr" presetSubtype="0" fill="hold" grpId="0" nodeType="afterEffect">
                                  <p:stCondLst>
                                    <p:cond delay="0"/>
                                  </p:stCondLst>
                                  <p:childTnLst>
                                    <p:set>
                                      <p:cBhvr>
                                        <p:cTn id="78" dur="1" fill="hold">
                                          <p:stCondLst>
                                            <p:cond delay="0"/>
                                          </p:stCondLst>
                                        </p:cTn>
                                        <p:tgtEl>
                                          <p:spTgt spid="100"/>
                                        </p:tgtEl>
                                        <p:attrNameLst>
                                          <p:attrName>style.visibility</p:attrName>
                                        </p:attrNameLst>
                                      </p:cBhvr>
                                      <p:to>
                                        <p:strVal val="visible"/>
                                      </p:to>
                                    </p:set>
                                    <p:animEffect transition="in" filter="fade">
                                      <p:cBhvr>
                                        <p:cTn id="79" dur="500"/>
                                        <p:tgtEl>
                                          <p:spTgt spid="100"/>
                                        </p:tgtEl>
                                      </p:cBhvr>
                                    </p:animEffect>
                                  </p:childTnLst>
                                </p:cTn>
                              </p:par>
                              <p:par>
                                <p:cTn id="80" presetID="10" presetClass="entr" presetSubtype="0" fill="hold" nodeType="withEffect">
                                  <p:stCondLst>
                                    <p:cond delay="250"/>
                                  </p:stCondLst>
                                  <p:childTnLst>
                                    <p:set>
                                      <p:cBhvr>
                                        <p:cTn id="81" dur="1" fill="hold">
                                          <p:stCondLst>
                                            <p:cond delay="0"/>
                                          </p:stCondLst>
                                        </p:cTn>
                                        <p:tgtEl>
                                          <p:spTgt spid="85"/>
                                        </p:tgtEl>
                                        <p:attrNameLst>
                                          <p:attrName>style.visibility</p:attrName>
                                        </p:attrNameLst>
                                      </p:cBhvr>
                                      <p:to>
                                        <p:strVal val="visible"/>
                                      </p:to>
                                    </p:set>
                                    <p:animEffect transition="in" filter="fade">
                                      <p:cBhvr>
                                        <p:cTn id="82" dur="500"/>
                                        <p:tgtEl>
                                          <p:spTgt spid="85"/>
                                        </p:tgtEl>
                                      </p:cBhvr>
                                    </p:animEffect>
                                  </p:childTnLst>
                                </p:cTn>
                              </p:par>
                            </p:childTnLst>
                          </p:cTn>
                        </p:par>
                        <p:par>
                          <p:cTn id="83" fill="hold">
                            <p:stCondLst>
                              <p:cond delay="6750"/>
                            </p:stCondLst>
                            <p:childTnLst>
                              <p:par>
                                <p:cTn id="84" presetID="10" presetClass="entr" presetSubtype="0" fill="hold" grpId="0" nodeType="afterEffect">
                                  <p:stCondLst>
                                    <p:cond delay="0"/>
                                  </p:stCondLst>
                                  <p:childTnLst>
                                    <p:set>
                                      <p:cBhvr>
                                        <p:cTn id="85" dur="1" fill="hold">
                                          <p:stCondLst>
                                            <p:cond delay="0"/>
                                          </p:stCondLst>
                                        </p:cTn>
                                        <p:tgtEl>
                                          <p:spTgt spid="82"/>
                                        </p:tgtEl>
                                        <p:attrNameLst>
                                          <p:attrName>style.visibility</p:attrName>
                                        </p:attrNameLst>
                                      </p:cBhvr>
                                      <p:to>
                                        <p:strVal val="visible"/>
                                      </p:to>
                                    </p:set>
                                    <p:animEffect transition="in" filter="fade">
                                      <p:cBhvr>
                                        <p:cTn id="86" dur="500"/>
                                        <p:tgtEl>
                                          <p:spTgt spid="82"/>
                                        </p:tgtEl>
                                      </p:cBhvr>
                                    </p:animEffect>
                                  </p:childTnLst>
                                </p:cTn>
                              </p:par>
                              <p:par>
                                <p:cTn id="87" presetID="10" presetClass="entr" presetSubtype="0" fill="hold" nodeType="withEffect">
                                  <p:stCondLst>
                                    <p:cond delay="250"/>
                                  </p:stCondLst>
                                  <p:childTnLst>
                                    <p:set>
                                      <p:cBhvr>
                                        <p:cTn id="88" dur="1" fill="hold">
                                          <p:stCondLst>
                                            <p:cond delay="0"/>
                                          </p:stCondLst>
                                        </p:cTn>
                                        <p:tgtEl>
                                          <p:spTgt spid="91"/>
                                        </p:tgtEl>
                                        <p:attrNameLst>
                                          <p:attrName>style.visibility</p:attrName>
                                        </p:attrNameLst>
                                      </p:cBhvr>
                                      <p:to>
                                        <p:strVal val="visible"/>
                                      </p:to>
                                    </p:set>
                                    <p:animEffect transition="in" filter="fade">
                                      <p:cBhvr>
                                        <p:cTn id="89" dur="500"/>
                                        <p:tgtEl>
                                          <p:spTgt spid="91"/>
                                        </p:tgtEl>
                                      </p:cBhvr>
                                    </p:animEffect>
                                  </p:childTnLst>
                                </p:cTn>
                              </p:par>
                            </p:childTnLst>
                          </p:cTn>
                        </p:par>
                        <p:par>
                          <p:cTn id="90" fill="hold">
                            <p:stCondLst>
                              <p:cond delay="7500"/>
                            </p:stCondLst>
                            <p:childTnLst>
                              <p:par>
                                <p:cTn id="91" presetID="10" presetClass="entr" presetSubtype="0" fill="hold" grpId="0" nodeType="afterEffect">
                                  <p:stCondLst>
                                    <p:cond delay="0"/>
                                  </p:stCondLst>
                                  <p:childTnLst>
                                    <p:set>
                                      <p:cBhvr>
                                        <p:cTn id="92" dur="1" fill="hold">
                                          <p:stCondLst>
                                            <p:cond delay="0"/>
                                          </p:stCondLst>
                                        </p:cTn>
                                        <p:tgtEl>
                                          <p:spTgt spid="83"/>
                                        </p:tgtEl>
                                        <p:attrNameLst>
                                          <p:attrName>style.visibility</p:attrName>
                                        </p:attrNameLst>
                                      </p:cBhvr>
                                      <p:to>
                                        <p:strVal val="visible"/>
                                      </p:to>
                                    </p:set>
                                    <p:animEffect transition="in" filter="fade">
                                      <p:cBhvr>
                                        <p:cTn id="93" dur="500"/>
                                        <p:tgtEl>
                                          <p:spTgt spid="83"/>
                                        </p:tgtEl>
                                      </p:cBhvr>
                                    </p:animEffect>
                                  </p:childTnLst>
                                </p:cTn>
                              </p:par>
                              <p:par>
                                <p:cTn id="94" presetID="10" presetClass="entr" presetSubtype="0" fill="hold" nodeType="withEffect">
                                  <p:stCondLst>
                                    <p:cond delay="250"/>
                                  </p:stCondLst>
                                  <p:childTnLst>
                                    <p:set>
                                      <p:cBhvr>
                                        <p:cTn id="95" dur="1" fill="hold">
                                          <p:stCondLst>
                                            <p:cond delay="0"/>
                                          </p:stCondLst>
                                        </p:cTn>
                                        <p:tgtEl>
                                          <p:spTgt spid="88"/>
                                        </p:tgtEl>
                                        <p:attrNameLst>
                                          <p:attrName>style.visibility</p:attrName>
                                        </p:attrNameLst>
                                      </p:cBhvr>
                                      <p:to>
                                        <p:strVal val="visible"/>
                                      </p:to>
                                    </p:set>
                                    <p:animEffect transition="in" filter="fade">
                                      <p:cBhvr>
                                        <p:cTn id="96" dur="500"/>
                                        <p:tgtEl>
                                          <p:spTgt spid="88"/>
                                        </p:tgtEl>
                                      </p:cBhvr>
                                    </p:animEffect>
                                  </p:childTnLst>
                                </p:cTn>
                              </p:par>
                            </p:childTnLst>
                          </p:cTn>
                        </p:par>
                        <p:par>
                          <p:cTn id="97" fill="hold">
                            <p:stCondLst>
                              <p:cond delay="8250"/>
                            </p:stCondLst>
                            <p:childTnLst>
                              <p:par>
                                <p:cTn id="98" presetID="47" presetClass="entr" presetSubtype="0" fill="hold" nodeType="afterEffect">
                                  <p:stCondLst>
                                    <p:cond delay="0"/>
                                  </p:stCondLst>
                                  <p:childTnLst>
                                    <p:set>
                                      <p:cBhvr>
                                        <p:cTn id="99" dur="1" fill="hold">
                                          <p:stCondLst>
                                            <p:cond delay="0"/>
                                          </p:stCondLst>
                                        </p:cTn>
                                        <p:tgtEl>
                                          <p:spTgt spid="104"/>
                                        </p:tgtEl>
                                        <p:attrNameLst>
                                          <p:attrName>style.visibility</p:attrName>
                                        </p:attrNameLst>
                                      </p:cBhvr>
                                      <p:to>
                                        <p:strVal val="visible"/>
                                      </p:to>
                                    </p:set>
                                    <p:animEffect transition="in" filter="fade">
                                      <p:cBhvr>
                                        <p:cTn id="100" dur="500"/>
                                        <p:tgtEl>
                                          <p:spTgt spid="104"/>
                                        </p:tgtEl>
                                      </p:cBhvr>
                                    </p:animEffect>
                                    <p:anim calcmode="lin" valueType="num">
                                      <p:cBhvr>
                                        <p:cTn id="101" dur="500" fill="hold"/>
                                        <p:tgtEl>
                                          <p:spTgt spid="104"/>
                                        </p:tgtEl>
                                        <p:attrNameLst>
                                          <p:attrName>ppt_x</p:attrName>
                                        </p:attrNameLst>
                                      </p:cBhvr>
                                      <p:tavLst>
                                        <p:tav tm="0">
                                          <p:val>
                                            <p:strVal val="#ppt_x"/>
                                          </p:val>
                                        </p:tav>
                                        <p:tav tm="100000">
                                          <p:val>
                                            <p:strVal val="#ppt_x"/>
                                          </p:val>
                                        </p:tav>
                                      </p:tavLst>
                                    </p:anim>
                                    <p:anim calcmode="lin" valueType="num">
                                      <p:cBhvr>
                                        <p:cTn id="102" dur="500" fill="hold"/>
                                        <p:tgtEl>
                                          <p:spTgt spid="104"/>
                                        </p:tgtEl>
                                        <p:attrNameLst>
                                          <p:attrName>ppt_y</p:attrName>
                                        </p:attrNameLst>
                                      </p:cBhvr>
                                      <p:tavLst>
                                        <p:tav tm="0">
                                          <p:val>
                                            <p:strVal val="#ppt_y-.1"/>
                                          </p:val>
                                        </p:tav>
                                        <p:tav tm="100000">
                                          <p:val>
                                            <p:strVal val="#ppt_y"/>
                                          </p:val>
                                        </p:tav>
                                      </p:tavLst>
                                    </p:anim>
                                  </p:childTnLst>
                                </p:cTn>
                              </p:par>
                            </p:childTnLst>
                          </p:cTn>
                        </p:par>
                        <p:par>
                          <p:cTn id="103" fill="hold">
                            <p:stCondLst>
                              <p:cond delay="8750"/>
                            </p:stCondLst>
                            <p:childTnLst>
                              <p:par>
                                <p:cTn id="104" presetID="22" presetClass="entr" presetSubtype="4" fill="hold" nodeType="afterEffect">
                                  <p:stCondLst>
                                    <p:cond delay="0"/>
                                  </p:stCondLst>
                                  <p:childTnLst>
                                    <p:set>
                                      <p:cBhvr>
                                        <p:cTn id="105" dur="1" fill="hold">
                                          <p:stCondLst>
                                            <p:cond delay="0"/>
                                          </p:stCondLst>
                                        </p:cTn>
                                        <p:tgtEl>
                                          <p:spTgt spid="16"/>
                                        </p:tgtEl>
                                        <p:attrNameLst>
                                          <p:attrName>style.visibility</p:attrName>
                                        </p:attrNameLst>
                                      </p:cBhvr>
                                      <p:to>
                                        <p:strVal val="visible"/>
                                      </p:to>
                                    </p:set>
                                    <p:animEffect transition="in" filter="wipe(down)">
                                      <p:cBhvr>
                                        <p:cTn id="106" dur="500"/>
                                        <p:tgtEl>
                                          <p:spTgt spid="16"/>
                                        </p:tgtEl>
                                      </p:cBhvr>
                                    </p:animEffect>
                                  </p:childTnLst>
                                </p:cTn>
                              </p:par>
                            </p:childTnLst>
                          </p:cTn>
                        </p:par>
                        <p:par>
                          <p:cTn id="107" fill="hold">
                            <p:stCondLst>
                              <p:cond delay="9250"/>
                            </p:stCondLst>
                            <p:childTnLst>
                              <p:par>
                                <p:cTn id="108" presetID="47" presetClass="entr" presetSubtype="0" fill="hold" nodeType="afterEffect">
                                  <p:stCondLst>
                                    <p:cond delay="0"/>
                                  </p:stCondLst>
                                  <p:childTnLst>
                                    <p:set>
                                      <p:cBhvr>
                                        <p:cTn id="109" dur="1" fill="hold">
                                          <p:stCondLst>
                                            <p:cond delay="0"/>
                                          </p:stCondLst>
                                        </p:cTn>
                                        <p:tgtEl>
                                          <p:spTgt spid="112"/>
                                        </p:tgtEl>
                                        <p:attrNameLst>
                                          <p:attrName>style.visibility</p:attrName>
                                        </p:attrNameLst>
                                      </p:cBhvr>
                                      <p:to>
                                        <p:strVal val="visible"/>
                                      </p:to>
                                    </p:set>
                                    <p:animEffect transition="in" filter="fade">
                                      <p:cBhvr>
                                        <p:cTn id="110" dur="500"/>
                                        <p:tgtEl>
                                          <p:spTgt spid="112"/>
                                        </p:tgtEl>
                                      </p:cBhvr>
                                    </p:animEffect>
                                    <p:anim calcmode="lin" valueType="num">
                                      <p:cBhvr>
                                        <p:cTn id="111" dur="500" fill="hold"/>
                                        <p:tgtEl>
                                          <p:spTgt spid="112"/>
                                        </p:tgtEl>
                                        <p:attrNameLst>
                                          <p:attrName>ppt_x</p:attrName>
                                        </p:attrNameLst>
                                      </p:cBhvr>
                                      <p:tavLst>
                                        <p:tav tm="0">
                                          <p:val>
                                            <p:strVal val="#ppt_x"/>
                                          </p:val>
                                        </p:tav>
                                        <p:tav tm="100000">
                                          <p:val>
                                            <p:strVal val="#ppt_x"/>
                                          </p:val>
                                        </p:tav>
                                      </p:tavLst>
                                    </p:anim>
                                    <p:anim calcmode="lin" valueType="num">
                                      <p:cBhvr>
                                        <p:cTn id="112" dur="500" fill="hold"/>
                                        <p:tgtEl>
                                          <p:spTgt spid="112"/>
                                        </p:tgtEl>
                                        <p:attrNameLst>
                                          <p:attrName>ppt_y</p:attrName>
                                        </p:attrNameLst>
                                      </p:cBhvr>
                                      <p:tavLst>
                                        <p:tav tm="0">
                                          <p:val>
                                            <p:strVal val="#ppt_y-.1"/>
                                          </p:val>
                                        </p:tav>
                                        <p:tav tm="100000">
                                          <p:val>
                                            <p:strVal val="#ppt_y"/>
                                          </p:val>
                                        </p:tav>
                                      </p:tavLst>
                                    </p:anim>
                                  </p:childTnLst>
                                </p:cTn>
                              </p:par>
                            </p:childTnLst>
                          </p:cTn>
                        </p:par>
                        <p:par>
                          <p:cTn id="113" fill="hold">
                            <p:stCondLst>
                              <p:cond delay="9750"/>
                            </p:stCondLst>
                            <p:childTnLst>
                              <p:par>
                                <p:cTn id="114" presetID="22" presetClass="entr" presetSubtype="4" fill="hold" nodeType="afterEffect">
                                  <p:stCondLst>
                                    <p:cond delay="0"/>
                                  </p:stCondLst>
                                  <p:childTnLst>
                                    <p:set>
                                      <p:cBhvr>
                                        <p:cTn id="115" dur="1" fill="hold">
                                          <p:stCondLst>
                                            <p:cond delay="0"/>
                                          </p:stCondLst>
                                        </p:cTn>
                                        <p:tgtEl>
                                          <p:spTgt spid="115"/>
                                        </p:tgtEl>
                                        <p:attrNameLst>
                                          <p:attrName>style.visibility</p:attrName>
                                        </p:attrNameLst>
                                      </p:cBhvr>
                                      <p:to>
                                        <p:strVal val="visible"/>
                                      </p:to>
                                    </p:set>
                                    <p:animEffect transition="in" filter="wipe(down)">
                                      <p:cBhvr>
                                        <p:cTn id="116" dur="500"/>
                                        <p:tgtEl>
                                          <p:spTgt spid="115"/>
                                        </p:tgtEl>
                                      </p:cBhvr>
                                    </p:animEffect>
                                  </p:childTnLst>
                                </p:cTn>
                              </p:par>
                            </p:childTnLst>
                          </p:cTn>
                        </p:par>
                        <p:par>
                          <p:cTn id="117" fill="hold">
                            <p:stCondLst>
                              <p:cond delay="10250"/>
                            </p:stCondLst>
                            <p:childTnLst>
                              <p:par>
                                <p:cTn id="118" presetID="47" presetClass="entr" presetSubtype="0" fill="hold" nodeType="afterEffect">
                                  <p:stCondLst>
                                    <p:cond delay="0"/>
                                  </p:stCondLst>
                                  <p:childTnLst>
                                    <p:set>
                                      <p:cBhvr>
                                        <p:cTn id="119" dur="1" fill="hold">
                                          <p:stCondLst>
                                            <p:cond delay="0"/>
                                          </p:stCondLst>
                                        </p:cTn>
                                        <p:tgtEl>
                                          <p:spTgt spid="119"/>
                                        </p:tgtEl>
                                        <p:attrNameLst>
                                          <p:attrName>style.visibility</p:attrName>
                                        </p:attrNameLst>
                                      </p:cBhvr>
                                      <p:to>
                                        <p:strVal val="visible"/>
                                      </p:to>
                                    </p:set>
                                    <p:animEffect transition="in" filter="fade">
                                      <p:cBhvr>
                                        <p:cTn id="120" dur="500"/>
                                        <p:tgtEl>
                                          <p:spTgt spid="119"/>
                                        </p:tgtEl>
                                      </p:cBhvr>
                                    </p:animEffect>
                                    <p:anim calcmode="lin" valueType="num">
                                      <p:cBhvr>
                                        <p:cTn id="121" dur="500" fill="hold"/>
                                        <p:tgtEl>
                                          <p:spTgt spid="119"/>
                                        </p:tgtEl>
                                        <p:attrNameLst>
                                          <p:attrName>ppt_x</p:attrName>
                                        </p:attrNameLst>
                                      </p:cBhvr>
                                      <p:tavLst>
                                        <p:tav tm="0">
                                          <p:val>
                                            <p:strVal val="#ppt_x"/>
                                          </p:val>
                                        </p:tav>
                                        <p:tav tm="100000">
                                          <p:val>
                                            <p:strVal val="#ppt_x"/>
                                          </p:val>
                                        </p:tav>
                                      </p:tavLst>
                                    </p:anim>
                                    <p:anim calcmode="lin" valueType="num">
                                      <p:cBhvr>
                                        <p:cTn id="122" dur="500" fill="hold"/>
                                        <p:tgtEl>
                                          <p:spTgt spid="119"/>
                                        </p:tgtEl>
                                        <p:attrNameLst>
                                          <p:attrName>ppt_y</p:attrName>
                                        </p:attrNameLst>
                                      </p:cBhvr>
                                      <p:tavLst>
                                        <p:tav tm="0">
                                          <p:val>
                                            <p:strVal val="#ppt_y-.1"/>
                                          </p:val>
                                        </p:tav>
                                        <p:tav tm="100000">
                                          <p:val>
                                            <p:strVal val="#ppt_y"/>
                                          </p:val>
                                        </p:tav>
                                      </p:tavLst>
                                    </p:anim>
                                  </p:childTnLst>
                                </p:cTn>
                              </p:par>
                            </p:childTnLst>
                          </p:cTn>
                        </p:par>
                        <p:par>
                          <p:cTn id="123" fill="hold">
                            <p:stCondLst>
                              <p:cond delay="10750"/>
                            </p:stCondLst>
                            <p:childTnLst>
                              <p:par>
                                <p:cTn id="124" presetID="22" presetClass="entr" presetSubtype="4" fill="hold" nodeType="afterEffect">
                                  <p:stCondLst>
                                    <p:cond delay="0"/>
                                  </p:stCondLst>
                                  <p:childTnLst>
                                    <p:set>
                                      <p:cBhvr>
                                        <p:cTn id="125" dur="1" fill="hold">
                                          <p:stCondLst>
                                            <p:cond delay="0"/>
                                          </p:stCondLst>
                                        </p:cTn>
                                        <p:tgtEl>
                                          <p:spTgt spid="122"/>
                                        </p:tgtEl>
                                        <p:attrNameLst>
                                          <p:attrName>style.visibility</p:attrName>
                                        </p:attrNameLst>
                                      </p:cBhvr>
                                      <p:to>
                                        <p:strVal val="visible"/>
                                      </p:to>
                                    </p:set>
                                    <p:animEffect transition="in" filter="wipe(down)">
                                      <p:cBhvr>
                                        <p:cTn id="126"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3" grpId="0" animBg="1"/>
      <p:bldP spid="77" grpId="0" animBg="1"/>
      <p:bldP spid="78" grpId="0" animBg="1"/>
      <p:bldP spid="7" grpId="0" animBg="1"/>
      <p:bldP spid="100" grpId="0" animBg="1"/>
      <p:bldP spid="81" grpId="0" animBg="1"/>
      <p:bldP spid="82" grpId="0" animBg="1"/>
      <p:bldP spid="83" grpId="0" animBg="1"/>
      <p:bldP spid="8" grpId="0" animBg="1"/>
      <p:bldP spid="84" grpId="0" animBg="1"/>
      <p:bldP spid="101" grpId="0" animBg="1"/>
      <p:bldP spid="102" grpId="0" animBg="1"/>
      <p:bldP spid="103" grpId="0" animBg="1"/>
      <p:bldP spid="126"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 name="任意多边形 24"/>
          <p:cNvSpPr/>
          <p:nvPr/>
        </p:nvSpPr>
        <p:spPr>
          <a:xfrm>
            <a:off x="4579620" y="2247900"/>
            <a:ext cx="3032760" cy="3314700"/>
          </a:xfrm>
          <a:custGeom>
            <a:avLst/>
            <a:gdLst>
              <a:gd name="connsiteX0" fmla="*/ 1516380 w 3032760"/>
              <a:gd name="connsiteY0" fmla="*/ 0 h 3314700"/>
              <a:gd name="connsiteX1" fmla="*/ 723900 w 3032760"/>
              <a:gd name="connsiteY1" fmla="*/ 1127760 h 3314700"/>
              <a:gd name="connsiteX2" fmla="*/ 0 w 3032760"/>
              <a:gd name="connsiteY2" fmla="*/ 1935480 h 3314700"/>
              <a:gd name="connsiteX3" fmla="*/ 754380 w 3032760"/>
              <a:gd name="connsiteY3" fmla="*/ 2697480 h 3314700"/>
              <a:gd name="connsiteX4" fmla="*/ 1516380 w 3032760"/>
              <a:gd name="connsiteY4" fmla="*/ 3314700 h 3314700"/>
              <a:gd name="connsiteX5" fmla="*/ 2628900 w 3032760"/>
              <a:gd name="connsiteY5" fmla="*/ 3048000 h 3314700"/>
              <a:gd name="connsiteX6" fmla="*/ 3032760 w 3032760"/>
              <a:gd name="connsiteY6" fmla="*/ 1935480 h 3314700"/>
              <a:gd name="connsiteX7" fmla="*/ 2194560 w 3032760"/>
              <a:gd name="connsiteY7" fmla="*/ 1264920 h 3314700"/>
              <a:gd name="connsiteX8" fmla="*/ 1516380 w 3032760"/>
              <a:gd name="connsiteY8" fmla="*/ 0 h 3314700"/>
              <a:gd name="connsiteX0" fmla="*/ 1516380 w 3032760"/>
              <a:gd name="connsiteY0" fmla="*/ 0 h 3314700"/>
              <a:gd name="connsiteX1" fmla="*/ 723900 w 3032760"/>
              <a:gd name="connsiteY1" fmla="*/ 1127760 h 3314700"/>
              <a:gd name="connsiteX2" fmla="*/ 0 w 3032760"/>
              <a:gd name="connsiteY2" fmla="*/ 1935480 h 3314700"/>
              <a:gd name="connsiteX3" fmla="*/ 1074420 w 3032760"/>
              <a:gd name="connsiteY3" fmla="*/ 2385060 h 3314700"/>
              <a:gd name="connsiteX4" fmla="*/ 1516380 w 3032760"/>
              <a:gd name="connsiteY4" fmla="*/ 3314700 h 3314700"/>
              <a:gd name="connsiteX5" fmla="*/ 2628900 w 3032760"/>
              <a:gd name="connsiteY5" fmla="*/ 3048000 h 3314700"/>
              <a:gd name="connsiteX6" fmla="*/ 3032760 w 3032760"/>
              <a:gd name="connsiteY6" fmla="*/ 1935480 h 3314700"/>
              <a:gd name="connsiteX7" fmla="*/ 2194560 w 3032760"/>
              <a:gd name="connsiteY7" fmla="*/ 1264920 h 3314700"/>
              <a:gd name="connsiteX8" fmla="*/ 1516380 w 3032760"/>
              <a:gd name="connsiteY8" fmla="*/ 0 h 3314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2760" h="3314700">
                <a:moveTo>
                  <a:pt x="1516380" y="0"/>
                </a:moveTo>
                <a:lnTo>
                  <a:pt x="723900" y="1127760"/>
                </a:lnTo>
                <a:lnTo>
                  <a:pt x="0" y="1935480"/>
                </a:lnTo>
                <a:lnTo>
                  <a:pt x="1074420" y="2385060"/>
                </a:lnTo>
                <a:lnTo>
                  <a:pt x="1516380" y="3314700"/>
                </a:lnTo>
                <a:lnTo>
                  <a:pt x="2628900" y="3048000"/>
                </a:lnTo>
                <a:lnTo>
                  <a:pt x="3032760" y="1935480"/>
                </a:lnTo>
                <a:lnTo>
                  <a:pt x="2194560" y="1264920"/>
                </a:lnTo>
                <a:lnTo>
                  <a:pt x="1516380" y="0"/>
                </a:lnTo>
                <a:close/>
              </a:path>
            </a:pathLst>
          </a:custGeom>
          <a:solidFill>
            <a:schemeClr val="bg1">
              <a:alpha val="20000"/>
            </a:schemeClr>
          </a:solid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Freeform 24 copy"/>
          <p:cNvSpPr/>
          <p:nvPr/>
        </p:nvSpPr>
        <p:spPr>
          <a:xfrm>
            <a:off x="4109720" y="3064510"/>
            <a:ext cx="3270251" cy="2421890"/>
          </a:xfrm>
          <a:custGeom>
            <a:avLst/>
            <a:gdLst>
              <a:gd name="connsiteX0" fmla="*/ 1516380 w 3032760"/>
              <a:gd name="connsiteY0" fmla="*/ 0 h 3314700"/>
              <a:gd name="connsiteX1" fmla="*/ 723900 w 3032760"/>
              <a:gd name="connsiteY1" fmla="*/ 1127760 h 3314700"/>
              <a:gd name="connsiteX2" fmla="*/ 0 w 3032760"/>
              <a:gd name="connsiteY2" fmla="*/ 1935480 h 3314700"/>
              <a:gd name="connsiteX3" fmla="*/ 754380 w 3032760"/>
              <a:gd name="connsiteY3" fmla="*/ 2697480 h 3314700"/>
              <a:gd name="connsiteX4" fmla="*/ 1516380 w 3032760"/>
              <a:gd name="connsiteY4" fmla="*/ 3314700 h 3314700"/>
              <a:gd name="connsiteX5" fmla="*/ 2628900 w 3032760"/>
              <a:gd name="connsiteY5" fmla="*/ 3048000 h 3314700"/>
              <a:gd name="connsiteX6" fmla="*/ 3032760 w 3032760"/>
              <a:gd name="connsiteY6" fmla="*/ 1935480 h 3314700"/>
              <a:gd name="connsiteX7" fmla="*/ 2194560 w 3032760"/>
              <a:gd name="connsiteY7" fmla="*/ 1264920 h 3314700"/>
              <a:gd name="connsiteX8" fmla="*/ 1516380 w 3032760"/>
              <a:gd name="connsiteY8" fmla="*/ 0 h 3314700"/>
              <a:gd name="connsiteX0" fmla="*/ 1516380 w 3032760"/>
              <a:gd name="connsiteY0" fmla="*/ 0 h 2540000"/>
              <a:gd name="connsiteX1" fmla="*/ 723900 w 3032760"/>
              <a:gd name="connsiteY1" fmla="*/ 353060 h 2540000"/>
              <a:gd name="connsiteX2" fmla="*/ 0 w 3032760"/>
              <a:gd name="connsiteY2" fmla="*/ 1160780 h 2540000"/>
              <a:gd name="connsiteX3" fmla="*/ 754380 w 3032760"/>
              <a:gd name="connsiteY3" fmla="*/ 1922780 h 2540000"/>
              <a:gd name="connsiteX4" fmla="*/ 1516380 w 3032760"/>
              <a:gd name="connsiteY4" fmla="*/ 2540000 h 2540000"/>
              <a:gd name="connsiteX5" fmla="*/ 2628900 w 3032760"/>
              <a:gd name="connsiteY5" fmla="*/ 2273300 h 2540000"/>
              <a:gd name="connsiteX6" fmla="*/ 3032760 w 3032760"/>
              <a:gd name="connsiteY6" fmla="*/ 1160780 h 2540000"/>
              <a:gd name="connsiteX7" fmla="*/ 2194560 w 3032760"/>
              <a:gd name="connsiteY7" fmla="*/ 490220 h 2540000"/>
              <a:gd name="connsiteX8" fmla="*/ 1516380 w 3032760"/>
              <a:gd name="connsiteY8" fmla="*/ 0 h 2540000"/>
              <a:gd name="connsiteX0" fmla="*/ 1516380 w 3032760"/>
              <a:gd name="connsiteY0" fmla="*/ 0 h 2540000"/>
              <a:gd name="connsiteX1" fmla="*/ 387350 w 3032760"/>
              <a:gd name="connsiteY1" fmla="*/ 41910 h 2540000"/>
              <a:gd name="connsiteX2" fmla="*/ 0 w 3032760"/>
              <a:gd name="connsiteY2" fmla="*/ 1160780 h 2540000"/>
              <a:gd name="connsiteX3" fmla="*/ 754380 w 3032760"/>
              <a:gd name="connsiteY3" fmla="*/ 1922780 h 2540000"/>
              <a:gd name="connsiteX4" fmla="*/ 1516380 w 3032760"/>
              <a:gd name="connsiteY4" fmla="*/ 2540000 h 2540000"/>
              <a:gd name="connsiteX5" fmla="*/ 2628900 w 3032760"/>
              <a:gd name="connsiteY5" fmla="*/ 2273300 h 2540000"/>
              <a:gd name="connsiteX6" fmla="*/ 3032760 w 3032760"/>
              <a:gd name="connsiteY6" fmla="*/ 1160780 h 2540000"/>
              <a:gd name="connsiteX7" fmla="*/ 2194560 w 3032760"/>
              <a:gd name="connsiteY7" fmla="*/ 490220 h 2540000"/>
              <a:gd name="connsiteX8" fmla="*/ 1516380 w 3032760"/>
              <a:gd name="connsiteY8" fmla="*/ 0 h 2540000"/>
              <a:gd name="connsiteX0" fmla="*/ 1986280 w 3502660"/>
              <a:gd name="connsiteY0" fmla="*/ 0 h 2540000"/>
              <a:gd name="connsiteX1" fmla="*/ 857250 w 3502660"/>
              <a:gd name="connsiteY1" fmla="*/ 41910 h 2540000"/>
              <a:gd name="connsiteX2" fmla="*/ 0 w 3502660"/>
              <a:gd name="connsiteY2" fmla="*/ 1160780 h 2540000"/>
              <a:gd name="connsiteX3" fmla="*/ 1224280 w 3502660"/>
              <a:gd name="connsiteY3" fmla="*/ 1922780 h 2540000"/>
              <a:gd name="connsiteX4" fmla="*/ 1986280 w 3502660"/>
              <a:gd name="connsiteY4" fmla="*/ 2540000 h 2540000"/>
              <a:gd name="connsiteX5" fmla="*/ 3098800 w 3502660"/>
              <a:gd name="connsiteY5" fmla="*/ 2273300 h 2540000"/>
              <a:gd name="connsiteX6" fmla="*/ 3502660 w 3502660"/>
              <a:gd name="connsiteY6" fmla="*/ 1160780 h 2540000"/>
              <a:gd name="connsiteX7" fmla="*/ 2664460 w 3502660"/>
              <a:gd name="connsiteY7" fmla="*/ 490220 h 2540000"/>
              <a:gd name="connsiteX8" fmla="*/ 1986280 w 3502660"/>
              <a:gd name="connsiteY8" fmla="*/ 0 h 2540000"/>
              <a:gd name="connsiteX0" fmla="*/ 1986280 w 3502660"/>
              <a:gd name="connsiteY0" fmla="*/ 0 h 2540000"/>
              <a:gd name="connsiteX1" fmla="*/ 857250 w 3502660"/>
              <a:gd name="connsiteY1" fmla="*/ 41910 h 2540000"/>
              <a:gd name="connsiteX2" fmla="*/ 0 w 3502660"/>
              <a:gd name="connsiteY2" fmla="*/ 1160780 h 2540000"/>
              <a:gd name="connsiteX3" fmla="*/ 703580 w 3502660"/>
              <a:gd name="connsiteY3" fmla="*/ 2456180 h 2540000"/>
              <a:gd name="connsiteX4" fmla="*/ 1986280 w 3502660"/>
              <a:gd name="connsiteY4" fmla="*/ 2540000 h 2540000"/>
              <a:gd name="connsiteX5" fmla="*/ 3098800 w 3502660"/>
              <a:gd name="connsiteY5" fmla="*/ 2273300 h 2540000"/>
              <a:gd name="connsiteX6" fmla="*/ 3502660 w 3502660"/>
              <a:gd name="connsiteY6" fmla="*/ 1160780 h 2540000"/>
              <a:gd name="connsiteX7" fmla="*/ 2664460 w 3502660"/>
              <a:gd name="connsiteY7" fmla="*/ 490220 h 2540000"/>
              <a:gd name="connsiteX8" fmla="*/ 1986280 w 3502660"/>
              <a:gd name="connsiteY8" fmla="*/ 0 h 2540000"/>
              <a:gd name="connsiteX0" fmla="*/ 1986280 w 3502660"/>
              <a:gd name="connsiteY0" fmla="*/ 0 h 2456180"/>
              <a:gd name="connsiteX1" fmla="*/ 857250 w 3502660"/>
              <a:gd name="connsiteY1" fmla="*/ 41910 h 2456180"/>
              <a:gd name="connsiteX2" fmla="*/ 0 w 3502660"/>
              <a:gd name="connsiteY2" fmla="*/ 1160780 h 2456180"/>
              <a:gd name="connsiteX3" fmla="*/ 703580 w 3502660"/>
              <a:gd name="connsiteY3" fmla="*/ 2456180 h 2456180"/>
              <a:gd name="connsiteX4" fmla="*/ 1998980 w 3502660"/>
              <a:gd name="connsiteY4" fmla="*/ 2082800 h 2456180"/>
              <a:gd name="connsiteX5" fmla="*/ 3098800 w 3502660"/>
              <a:gd name="connsiteY5" fmla="*/ 2273300 h 2456180"/>
              <a:gd name="connsiteX6" fmla="*/ 3502660 w 3502660"/>
              <a:gd name="connsiteY6" fmla="*/ 1160780 h 2456180"/>
              <a:gd name="connsiteX7" fmla="*/ 2664460 w 3502660"/>
              <a:gd name="connsiteY7" fmla="*/ 490220 h 2456180"/>
              <a:gd name="connsiteX8" fmla="*/ 1986280 w 3502660"/>
              <a:gd name="connsiteY8" fmla="*/ 0 h 2456180"/>
              <a:gd name="connsiteX0" fmla="*/ 1986280 w 3502660"/>
              <a:gd name="connsiteY0" fmla="*/ 0 h 2463800"/>
              <a:gd name="connsiteX1" fmla="*/ 857250 w 3502660"/>
              <a:gd name="connsiteY1" fmla="*/ 41910 h 2463800"/>
              <a:gd name="connsiteX2" fmla="*/ 0 w 3502660"/>
              <a:gd name="connsiteY2" fmla="*/ 1160780 h 2463800"/>
              <a:gd name="connsiteX3" fmla="*/ 703580 w 3502660"/>
              <a:gd name="connsiteY3" fmla="*/ 2456180 h 2463800"/>
              <a:gd name="connsiteX4" fmla="*/ 1998980 w 3502660"/>
              <a:gd name="connsiteY4" fmla="*/ 2082800 h 2463800"/>
              <a:gd name="connsiteX5" fmla="*/ 3270250 w 3502660"/>
              <a:gd name="connsiteY5" fmla="*/ 2463800 h 2463800"/>
              <a:gd name="connsiteX6" fmla="*/ 3502660 w 3502660"/>
              <a:gd name="connsiteY6" fmla="*/ 1160780 h 2463800"/>
              <a:gd name="connsiteX7" fmla="*/ 2664460 w 3502660"/>
              <a:gd name="connsiteY7" fmla="*/ 490220 h 2463800"/>
              <a:gd name="connsiteX8" fmla="*/ 1986280 w 3502660"/>
              <a:gd name="connsiteY8" fmla="*/ 0 h 2463800"/>
              <a:gd name="connsiteX0" fmla="*/ 1986280 w 3270250"/>
              <a:gd name="connsiteY0" fmla="*/ 0 h 2463800"/>
              <a:gd name="connsiteX1" fmla="*/ 857250 w 3270250"/>
              <a:gd name="connsiteY1" fmla="*/ 41910 h 2463800"/>
              <a:gd name="connsiteX2" fmla="*/ 0 w 3270250"/>
              <a:gd name="connsiteY2" fmla="*/ 1160780 h 2463800"/>
              <a:gd name="connsiteX3" fmla="*/ 703580 w 3270250"/>
              <a:gd name="connsiteY3" fmla="*/ 2456180 h 2463800"/>
              <a:gd name="connsiteX4" fmla="*/ 1998980 w 3270250"/>
              <a:gd name="connsiteY4" fmla="*/ 2082800 h 2463800"/>
              <a:gd name="connsiteX5" fmla="*/ 3270250 w 3270250"/>
              <a:gd name="connsiteY5" fmla="*/ 2463800 h 2463800"/>
              <a:gd name="connsiteX6" fmla="*/ 2867660 w 3270250"/>
              <a:gd name="connsiteY6" fmla="*/ 1173480 h 2463800"/>
              <a:gd name="connsiteX7" fmla="*/ 2664460 w 3270250"/>
              <a:gd name="connsiteY7" fmla="*/ 490220 h 2463800"/>
              <a:gd name="connsiteX8" fmla="*/ 1986280 w 3270250"/>
              <a:gd name="connsiteY8" fmla="*/ 0 h 2463800"/>
              <a:gd name="connsiteX0" fmla="*/ 1986280 w 3270250"/>
              <a:gd name="connsiteY0" fmla="*/ 0 h 2463800"/>
              <a:gd name="connsiteX1" fmla="*/ 857250 w 3270250"/>
              <a:gd name="connsiteY1" fmla="*/ 41910 h 2463800"/>
              <a:gd name="connsiteX2" fmla="*/ 0 w 3270250"/>
              <a:gd name="connsiteY2" fmla="*/ 1160780 h 2463800"/>
              <a:gd name="connsiteX3" fmla="*/ 703580 w 3270250"/>
              <a:gd name="connsiteY3" fmla="*/ 2456180 h 2463800"/>
              <a:gd name="connsiteX4" fmla="*/ 1998980 w 3270250"/>
              <a:gd name="connsiteY4" fmla="*/ 2082800 h 2463800"/>
              <a:gd name="connsiteX5" fmla="*/ 3270250 w 3270250"/>
              <a:gd name="connsiteY5" fmla="*/ 2463800 h 2463800"/>
              <a:gd name="connsiteX6" fmla="*/ 2874010 w 3270250"/>
              <a:gd name="connsiteY6" fmla="*/ 1160780 h 2463800"/>
              <a:gd name="connsiteX7" fmla="*/ 2664460 w 3270250"/>
              <a:gd name="connsiteY7" fmla="*/ 490220 h 2463800"/>
              <a:gd name="connsiteX8" fmla="*/ 1986280 w 3270250"/>
              <a:gd name="connsiteY8" fmla="*/ 0 h 2463800"/>
              <a:gd name="connsiteX0" fmla="*/ 1986280 w 3270250"/>
              <a:gd name="connsiteY0" fmla="*/ 0 h 2463800"/>
              <a:gd name="connsiteX1" fmla="*/ 857250 w 3270250"/>
              <a:gd name="connsiteY1" fmla="*/ 41910 h 2463800"/>
              <a:gd name="connsiteX2" fmla="*/ 0 w 3270250"/>
              <a:gd name="connsiteY2" fmla="*/ 1160780 h 2463800"/>
              <a:gd name="connsiteX3" fmla="*/ 703580 w 3270250"/>
              <a:gd name="connsiteY3" fmla="*/ 2456180 h 2463800"/>
              <a:gd name="connsiteX4" fmla="*/ 1998980 w 3270250"/>
              <a:gd name="connsiteY4" fmla="*/ 2082800 h 2463800"/>
              <a:gd name="connsiteX5" fmla="*/ 3270250 w 3270250"/>
              <a:gd name="connsiteY5" fmla="*/ 2463800 h 2463800"/>
              <a:gd name="connsiteX6" fmla="*/ 2874010 w 3270250"/>
              <a:gd name="connsiteY6" fmla="*/ 1160780 h 2463800"/>
              <a:gd name="connsiteX7" fmla="*/ 3115310 w 3270250"/>
              <a:gd name="connsiteY7" fmla="*/ 45720 h 2463800"/>
              <a:gd name="connsiteX8" fmla="*/ 1986280 w 3270250"/>
              <a:gd name="connsiteY8" fmla="*/ 0 h 2463800"/>
              <a:gd name="connsiteX0" fmla="*/ 1979930 w 3270250"/>
              <a:gd name="connsiteY0" fmla="*/ 415290 h 2421890"/>
              <a:gd name="connsiteX1" fmla="*/ 857250 w 3270250"/>
              <a:gd name="connsiteY1" fmla="*/ 0 h 2421890"/>
              <a:gd name="connsiteX2" fmla="*/ 0 w 3270250"/>
              <a:gd name="connsiteY2" fmla="*/ 1118870 h 2421890"/>
              <a:gd name="connsiteX3" fmla="*/ 703580 w 3270250"/>
              <a:gd name="connsiteY3" fmla="*/ 2414270 h 2421890"/>
              <a:gd name="connsiteX4" fmla="*/ 1998980 w 3270250"/>
              <a:gd name="connsiteY4" fmla="*/ 2040890 h 2421890"/>
              <a:gd name="connsiteX5" fmla="*/ 3270250 w 3270250"/>
              <a:gd name="connsiteY5" fmla="*/ 2421890 h 2421890"/>
              <a:gd name="connsiteX6" fmla="*/ 2874010 w 3270250"/>
              <a:gd name="connsiteY6" fmla="*/ 1118870 h 2421890"/>
              <a:gd name="connsiteX7" fmla="*/ 3115310 w 3270250"/>
              <a:gd name="connsiteY7" fmla="*/ 3810 h 2421890"/>
              <a:gd name="connsiteX8" fmla="*/ 1979930 w 3270250"/>
              <a:gd name="connsiteY8" fmla="*/ 415290 h 242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70250" h="2421890">
                <a:moveTo>
                  <a:pt x="1979930" y="415290"/>
                </a:moveTo>
                <a:lnTo>
                  <a:pt x="857250" y="0"/>
                </a:lnTo>
                <a:lnTo>
                  <a:pt x="0" y="1118870"/>
                </a:lnTo>
                <a:lnTo>
                  <a:pt x="703580" y="2414270"/>
                </a:lnTo>
                <a:lnTo>
                  <a:pt x="1998980" y="2040890"/>
                </a:lnTo>
                <a:lnTo>
                  <a:pt x="3270250" y="2421890"/>
                </a:lnTo>
                <a:lnTo>
                  <a:pt x="2874010" y="1118870"/>
                </a:lnTo>
                <a:lnTo>
                  <a:pt x="3115310" y="3810"/>
                </a:lnTo>
                <a:lnTo>
                  <a:pt x="1979930" y="415290"/>
                </a:lnTo>
                <a:close/>
              </a:path>
            </a:pathLst>
          </a:custGeom>
          <a:solidFill>
            <a:schemeClr val="bg1">
              <a:alpha val="60000"/>
            </a:schemeClr>
          </a:solid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3" name="组合 22"/>
          <p:cNvGrpSpPr/>
          <p:nvPr/>
        </p:nvGrpSpPr>
        <p:grpSpPr>
          <a:xfrm>
            <a:off x="4016830" y="2104571"/>
            <a:ext cx="4158343" cy="4158342"/>
            <a:chOff x="2019300" y="2266950"/>
            <a:chExt cx="3619500" cy="3619500"/>
          </a:xfrm>
        </p:grpSpPr>
        <p:grpSp>
          <p:nvGrpSpPr>
            <p:cNvPr id="6" name="组合 5"/>
            <p:cNvGrpSpPr/>
            <p:nvPr/>
          </p:nvGrpSpPr>
          <p:grpSpPr>
            <a:xfrm>
              <a:off x="2019300" y="2266950"/>
              <a:ext cx="3619500" cy="3619500"/>
              <a:chOff x="2019300" y="2266950"/>
              <a:chExt cx="3619500" cy="3619500"/>
            </a:xfrm>
          </p:grpSpPr>
          <p:sp>
            <p:nvSpPr>
              <p:cNvPr id="3" name="椭圆 2"/>
              <p:cNvSpPr/>
              <p:nvPr/>
            </p:nvSpPr>
            <p:spPr>
              <a:xfrm>
                <a:off x="2019300" y="2266950"/>
                <a:ext cx="3619500" cy="3619500"/>
              </a:xfrm>
              <a:prstGeom prst="ellipse">
                <a:avLst/>
              </a:prstGeom>
              <a:noFill/>
              <a:ln>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2374901" y="2622552"/>
                <a:ext cx="2908300" cy="2908298"/>
              </a:xfrm>
              <a:prstGeom prst="ellipse">
                <a:avLst/>
              </a:prstGeom>
              <a:noFill/>
              <a:ln>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2736851" y="2984502"/>
                <a:ext cx="2184400" cy="2184398"/>
              </a:xfrm>
              <a:prstGeom prst="ellipse">
                <a:avLst/>
              </a:prstGeom>
              <a:noFill/>
              <a:ln>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3098800" y="3346450"/>
                <a:ext cx="1460500" cy="1460500"/>
              </a:xfrm>
              <a:prstGeom prst="ellipse">
                <a:avLst/>
              </a:prstGeom>
              <a:noFill/>
              <a:ln>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3454400" y="3702050"/>
                <a:ext cx="749300" cy="749300"/>
              </a:xfrm>
              <a:prstGeom prst="ellipse">
                <a:avLst/>
              </a:prstGeom>
              <a:solidFill>
                <a:schemeClr val="bg1"/>
              </a:solidFill>
              <a:ln>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p:cNvCxnSpPr>
              <a:stCxn id="3" idx="0"/>
              <a:endCxn id="79" idx="0"/>
            </p:cNvCxnSpPr>
            <p:nvPr/>
          </p:nvCxnSpPr>
          <p:spPr>
            <a:xfrm>
              <a:off x="3829050" y="2266950"/>
              <a:ext cx="0" cy="143510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79" idx="7"/>
              <a:endCxn id="3" idx="7"/>
            </p:cNvCxnSpPr>
            <p:nvPr/>
          </p:nvCxnSpPr>
          <p:spPr>
            <a:xfrm flipV="1">
              <a:off x="4093968" y="2797014"/>
              <a:ext cx="1014768" cy="1014768"/>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79" idx="6"/>
              <a:endCxn id="3" idx="6"/>
            </p:cNvCxnSpPr>
            <p:nvPr/>
          </p:nvCxnSpPr>
          <p:spPr>
            <a:xfrm>
              <a:off x="4203700" y="4076700"/>
              <a:ext cx="1435100"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79" idx="5"/>
              <a:endCxn id="3" idx="5"/>
            </p:cNvCxnSpPr>
            <p:nvPr/>
          </p:nvCxnSpPr>
          <p:spPr>
            <a:xfrm>
              <a:off x="4093968" y="4341618"/>
              <a:ext cx="1014768" cy="1014768"/>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79" idx="4"/>
              <a:endCxn id="3" idx="4"/>
            </p:cNvCxnSpPr>
            <p:nvPr/>
          </p:nvCxnSpPr>
          <p:spPr>
            <a:xfrm>
              <a:off x="3829050" y="4451350"/>
              <a:ext cx="0" cy="143510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79" idx="3"/>
              <a:endCxn id="3" idx="3"/>
            </p:cNvCxnSpPr>
            <p:nvPr/>
          </p:nvCxnSpPr>
          <p:spPr>
            <a:xfrm flipH="1">
              <a:off x="2549364" y="4341618"/>
              <a:ext cx="1014768" cy="1014768"/>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79" idx="2"/>
              <a:endCxn id="3" idx="2"/>
            </p:cNvCxnSpPr>
            <p:nvPr/>
          </p:nvCxnSpPr>
          <p:spPr>
            <a:xfrm flipH="1">
              <a:off x="2019300" y="4076700"/>
              <a:ext cx="1435100"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79" idx="1"/>
              <a:endCxn id="3" idx="1"/>
            </p:cNvCxnSpPr>
            <p:nvPr/>
          </p:nvCxnSpPr>
          <p:spPr>
            <a:xfrm flipH="1" flipV="1">
              <a:off x="2549364" y="2797014"/>
              <a:ext cx="1014768" cy="1014768"/>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grpSp>
      <p:sp>
        <p:nvSpPr>
          <p:cNvPr id="24" name="文本框 23"/>
          <p:cNvSpPr txBox="1"/>
          <p:nvPr/>
        </p:nvSpPr>
        <p:spPr>
          <a:xfrm>
            <a:off x="5685974" y="1753553"/>
            <a:ext cx="819455"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能力</a:t>
            </a:r>
            <a:r>
              <a:rPr lang="en-US" altLang="zh-CN" b="1" dirty="0">
                <a:solidFill>
                  <a:schemeClr val="bg1"/>
                </a:solidFill>
                <a:latin typeface="微软雅黑" panose="020B0503020204020204" pitchFamily="34" charset="-122"/>
                <a:ea typeface="微软雅黑" panose="020B0503020204020204" pitchFamily="34" charset="-122"/>
              </a:rPr>
              <a:t>A</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80" name="文本框 79"/>
          <p:cNvSpPr txBox="1"/>
          <p:nvPr/>
        </p:nvSpPr>
        <p:spPr>
          <a:xfrm rot="2546938">
            <a:off x="7345714" y="2435362"/>
            <a:ext cx="803425"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能力</a:t>
            </a:r>
            <a:r>
              <a:rPr lang="en-US" altLang="zh-CN" b="1" dirty="0">
                <a:solidFill>
                  <a:schemeClr val="bg1"/>
                </a:solidFill>
                <a:latin typeface="微软雅黑" panose="020B0503020204020204" pitchFamily="34" charset="-122"/>
                <a:ea typeface="微软雅黑" panose="020B0503020204020204" pitchFamily="34" charset="-122"/>
              </a:rPr>
              <a:t>B</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rot="5400000">
            <a:off x="7985145" y="4017422"/>
            <a:ext cx="801823"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能力</a:t>
            </a:r>
            <a:r>
              <a:rPr lang="en-US" altLang="zh-CN" b="1" dirty="0">
                <a:solidFill>
                  <a:schemeClr val="bg1"/>
                </a:solidFill>
                <a:latin typeface="微软雅黑" panose="020B0503020204020204" pitchFamily="34" charset="-122"/>
                <a:ea typeface="微软雅黑" panose="020B0503020204020204" pitchFamily="34" charset="-122"/>
              </a:rPr>
              <a:t>C</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82" name="文本框 81"/>
          <p:cNvSpPr txBox="1"/>
          <p:nvPr/>
        </p:nvSpPr>
        <p:spPr>
          <a:xfrm rot="18900000">
            <a:off x="7323185" y="5599477"/>
            <a:ext cx="829073"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能力</a:t>
            </a:r>
            <a:r>
              <a:rPr lang="en-US" altLang="zh-CN" b="1" dirty="0">
                <a:solidFill>
                  <a:schemeClr val="bg1"/>
                </a:solidFill>
                <a:latin typeface="微软雅黑" panose="020B0503020204020204" pitchFamily="34" charset="-122"/>
                <a:ea typeface="微软雅黑" panose="020B0503020204020204" pitchFamily="34" charset="-122"/>
              </a:rPr>
              <a:t>D</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83" name="文本框 82"/>
          <p:cNvSpPr txBox="1"/>
          <p:nvPr/>
        </p:nvSpPr>
        <p:spPr>
          <a:xfrm>
            <a:off x="5784670" y="6217950"/>
            <a:ext cx="777777"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能力</a:t>
            </a:r>
            <a:r>
              <a:rPr lang="en-US" altLang="zh-CN" b="1" dirty="0">
                <a:solidFill>
                  <a:schemeClr val="bg1"/>
                </a:solidFill>
                <a:latin typeface="微软雅黑" panose="020B0503020204020204" pitchFamily="34" charset="-122"/>
                <a:ea typeface="微软雅黑" panose="020B0503020204020204" pitchFamily="34" charset="-122"/>
              </a:rPr>
              <a:t>E</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84" name="文本框 83"/>
          <p:cNvSpPr txBox="1"/>
          <p:nvPr/>
        </p:nvSpPr>
        <p:spPr>
          <a:xfrm rot="2700000">
            <a:off x="4088101" y="5599478"/>
            <a:ext cx="774571"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能力</a:t>
            </a:r>
            <a:r>
              <a:rPr lang="en-US" altLang="zh-CN" b="1" dirty="0">
                <a:solidFill>
                  <a:schemeClr val="bg1"/>
                </a:solidFill>
                <a:latin typeface="微软雅黑" panose="020B0503020204020204" pitchFamily="34" charset="-122"/>
                <a:ea typeface="微软雅黑" panose="020B0503020204020204" pitchFamily="34" charset="-122"/>
              </a:rPr>
              <a:t>F</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85" name="文本框 84"/>
          <p:cNvSpPr txBox="1"/>
          <p:nvPr/>
        </p:nvSpPr>
        <p:spPr>
          <a:xfrm rot="16200000">
            <a:off x="3433356" y="4031935"/>
            <a:ext cx="822661"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能力</a:t>
            </a:r>
            <a:r>
              <a:rPr lang="en-US" altLang="zh-CN" b="1" dirty="0">
                <a:solidFill>
                  <a:schemeClr val="bg1"/>
                </a:solidFill>
                <a:latin typeface="微软雅黑" panose="020B0503020204020204" pitchFamily="34" charset="-122"/>
                <a:ea typeface="微软雅黑" panose="020B0503020204020204" pitchFamily="34" charset="-122"/>
              </a:rPr>
              <a:t>G</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86" name="文本框 85"/>
          <p:cNvSpPr txBox="1"/>
          <p:nvPr/>
        </p:nvSpPr>
        <p:spPr>
          <a:xfrm rot="18900000">
            <a:off x="4071985" y="2406332"/>
            <a:ext cx="835485"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能力</a:t>
            </a:r>
            <a:r>
              <a:rPr lang="en-US" altLang="zh-CN" b="1" dirty="0">
                <a:solidFill>
                  <a:schemeClr val="bg1"/>
                </a:solidFill>
                <a:latin typeface="微软雅黑" panose="020B0503020204020204" pitchFamily="34" charset="-122"/>
                <a:ea typeface="微软雅黑" panose="020B0503020204020204" pitchFamily="34" charset="-122"/>
              </a:rPr>
              <a:t>H</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092200" y="3643086"/>
            <a:ext cx="2168843" cy="1251495"/>
            <a:chOff x="1092200" y="3643085"/>
            <a:chExt cx="2168842" cy="1251495"/>
          </a:xfrm>
        </p:grpSpPr>
        <p:grpSp>
          <p:nvGrpSpPr>
            <p:cNvPr id="29" name="组合 28"/>
            <p:cNvGrpSpPr/>
            <p:nvPr/>
          </p:nvGrpSpPr>
          <p:grpSpPr>
            <a:xfrm>
              <a:off x="1092200" y="3643085"/>
              <a:ext cx="2168842" cy="1251495"/>
              <a:chOff x="1092200" y="3643085"/>
              <a:chExt cx="2168842" cy="1251495"/>
            </a:xfrm>
          </p:grpSpPr>
          <p:sp>
            <p:nvSpPr>
              <p:cNvPr id="26" name="矩形 25"/>
              <p:cNvSpPr/>
              <p:nvPr/>
            </p:nvSpPr>
            <p:spPr>
              <a:xfrm>
                <a:off x="1092200" y="3643085"/>
                <a:ext cx="2162629" cy="1248229"/>
              </a:xfrm>
              <a:prstGeom prst="rect">
                <a:avLst/>
              </a:prstGeom>
              <a:solidFill>
                <a:schemeClr val="bg1">
                  <a:alpha val="60000"/>
                </a:schemeClr>
              </a:solid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直角三角形 26"/>
              <p:cNvSpPr/>
              <p:nvPr/>
            </p:nvSpPr>
            <p:spPr>
              <a:xfrm>
                <a:off x="1092200" y="4673600"/>
                <a:ext cx="220980" cy="220980"/>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8" name="直角三角形 87"/>
              <p:cNvSpPr/>
              <p:nvPr/>
            </p:nvSpPr>
            <p:spPr>
              <a:xfrm rot="5400000">
                <a:off x="1092200" y="3645695"/>
                <a:ext cx="220980" cy="220980"/>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9" name="直角三角形 88"/>
              <p:cNvSpPr/>
              <p:nvPr/>
            </p:nvSpPr>
            <p:spPr>
              <a:xfrm flipH="1">
                <a:off x="3040062" y="4673600"/>
                <a:ext cx="220980" cy="220980"/>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0" name="直角三角形 89"/>
              <p:cNvSpPr/>
              <p:nvPr/>
            </p:nvSpPr>
            <p:spPr>
              <a:xfrm rot="16200000" flipH="1">
                <a:off x="3040062" y="3645695"/>
                <a:ext cx="220980" cy="220980"/>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8" name="文本框 27"/>
            <p:cNvSpPr txBox="1"/>
            <p:nvPr/>
          </p:nvSpPr>
          <p:spPr>
            <a:xfrm>
              <a:off x="1571327" y="3657600"/>
              <a:ext cx="1210587" cy="400110"/>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输入标题</a:t>
              </a:r>
            </a:p>
          </p:txBody>
        </p:sp>
        <p:sp>
          <p:nvSpPr>
            <p:cNvPr id="96" name="文本框 95"/>
            <p:cNvSpPr txBox="1"/>
            <p:nvPr/>
          </p:nvSpPr>
          <p:spPr>
            <a:xfrm flipH="1">
              <a:off x="1266371" y="4142467"/>
              <a:ext cx="1912258" cy="584775"/>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点击此处输入文字</a:t>
              </a:r>
              <a:endParaRPr lang="en-US" altLang="zh-CN" sz="1600" dirty="0">
                <a:solidFill>
                  <a:schemeClr val="bg1"/>
                </a:solidFill>
                <a:latin typeface="微软雅黑" panose="020B0503020204020204" pitchFamily="34" charset="-122"/>
                <a:ea typeface="微软雅黑" panose="020B0503020204020204" pitchFamily="34" charset="-122"/>
              </a:endParaRPr>
            </a:p>
            <a:p>
              <a:r>
                <a:rPr lang="zh-CN" altLang="en-US" sz="1600" dirty="0">
                  <a:solidFill>
                    <a:schemeClr val="bg1"/>
                  </a:solidFill>
                  <a:latin typeface="微软雅黑" panose="020B0503020204020204" pitchFamily="34" charset="-122"/>
                  <a:ea typeface="微软雅黑" panose="020B0503020204020204" pitchFamily="34" charset="-122"/>
                </a:rPr>
                <a:t>点击此处输入文字</a:t>
              </a:r>
              <a:endParaRPr lang="en-US" altLang="zh-CN" sz="1600" dirty="0">
                <a:solidFill>
                  <a:schemeClr val="bg1"/>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8930957" y="3643086"/>
            <a:ext cx="2168843" cy="1251495"/>
            <a:chOff x="8930958" y="3643085"/>
            <a:chExt cx="2168842" cy="1251495"/>
          </a:xfrm>
        </p:grpSpPr>
        <p:grpSp>
          <p:nvGrpSpPr>
            <p:cNvPr id="4" name="组合 3"/>
            <p:cNvGrpSpPr/>
            <p:nvPr/>
          </p:nvGrpSpPr>
          <p:grpSpPr>
            <a:xfrm>
              <a:off x="8930958" y="3643085"/>
              <a:ext cx="2168842" cy="1251495"/>
              <a:chOff x="8930958" y="3643085"/>
              <a:chExt cx="2168842" cy="1251495"/>
            </a:xfrm>
          </p:grpSpPr>
          <p:sp>
            <p:nvSpPr>
              <p:cNvPr id="91" name="矩形 90"/>
              <p:cNvSpPr/>
              <p:nvPr/>
            </p:nvSpPr>
            <p:spPr>
              <a:xfrm>
                <a:off x="8930958" y="3643085"/>
                <a:ext cx="2162629" cy="1248229"/>
              </a:xfrm>
              <a:prstGeom prst="rect">
                <a:avLst/>
              </a:prstGeom>
              <a:solidFill>
                <a:schemeClr val="bg1">
                  <a:alpha val="20000"/>
                </a:schemeClr>
              </a:solid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2" name="直角三角形 91"/>
              <p:cNvSpPr/>
              <p:nvPr/>
            </p:nvSpPr>
            <p:spPr>
              <a:xfrm>
                <a:off x="8930958" y="4673600"/>
                <a:ext cx="220980" cy="220980"/>
              </a:xfrm>
              <a:prstGeom prst="rtTriangle">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3" name="直角三角形 92"/>
              <p:cNvSpPr/>
              <p:nvPr/>
            </p:nvSpPr>
            <p:spPr>
              <a:xfrm rot="5400000">
                <a:off x="8930958" y="3645695"/>
                <a:ext cx="220980" cy="220980"/>
              </a:xfrm>
              <a:prstGeom prst="rtTriangle">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4" name="直角三角形 93"/>
              <p:cNvSpPr/>
              <p:nvPr/>
            </p:nvSpPr>
            <p:spPr>
              <a:xfrm flipH="1">
                <a:off x="10878820" y="4673600"/>
                <a:ext cx="220980" cy="220980"/>
              </a:xfrm>
              <a:prstGeom prst="rtTriangle">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5" name="直角三角形 94"/>
              <p:cNvSpPr/>
              <p:nvPr/>
            </p:nvSpPr>
            <p:spPr>
              <a:xfrm rot="16200000" flipH="1">
                <a:off x="10878820" y="3645695"/>
                <a:ext cx="220980" cy="220980"/>
              </a:xfrm>
              <a:prstGeom prst="rtTriangle">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98" name="文本框 97"/>
            <p:cNvSpPr txBox="1"/>
            <p:nvPr/>
          </p:nvSpPr>
          <p:spPr>
            <a:xfrm>
              <a:off x="9423555" y="3657600"/>
              <a:ext cx="1210587" cy="400110"/>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输入标题</a:t>
              </a:r>
            </a:p>
          </p:txBody>
        </p:sp>
        <p:sp>
          <p:nvSpPr>
            <p:cNvPr id="99" name="文本框 98"/>
            <p:cNvSpPr txBox="1"/>
            <p:nvPr/>
          </p:nvSpPr>
          <p:spPr>
            <a:xfrm flipH="1">
              <a:off x="9118598" y="4142467"/>
              <a:ext cx="1912258" cy="584775"/>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点击此处输入文字</a:t>
              </a:r>
              <a:endParaRPr lang="en-US" altLang="zh-CN" sz="1600" dirty="0">
                <a:solidFill>
                  <a:schemeClr val="bg1"/>
                </a:solidFill>
                <a:latin typeface="微软雅黑" panose="020B0503020204020204" pitchFamily="34" charset="-122"/>
                <a:ea typeface="微软雅黑" panose="020B0503020204020204" pitchFamily="34" charset="-122"/>
              </a:endParaRPr>
            </a:p>
            <a:p>
              <a:r>
                <a:rPr lang="zh-CN" altLang="en-US" sz="1600" dirty="0">
                  <a:solidFill>
                    <a:schemeClr val="bg1"/>
                  </a:solidFill>
                  <a:latin typeface="微软雅黑" panose="020B0503020204020204" pitchFamily="34" charset="-122"/>
                  <a:ea typeface="微软雅黑" panose="020B0503020204020204" pitchFamily="34" charset="-122"/>
                </a:rPr>
                <a:t>点击此处输入文字</a:t>
              </a:r>
              <a:endParaRPr lang="en-US" altLang="zh-CN" sz="1600" dirty="0">
                <a:solidFill>
                  <a:schemeClr val="bg1"/>
                </a:solidFill>
                <a:latin typeface="微软雅黑" panose="020B0503020204020204" pitchFamily="34" charset="-122"/>
                <a:ea typeface="微软雅黑" panose="020B0503020204020204" pitchFamily="34" charset="-122"/>
              </a:endParaRPr>
            </a:p>
          </p:txBody>
        </p:sp>
      </p:grpSp>
      <p:sp>
        <p:nvSpPr>
          <p:cNvPr id="31" name="文本框 30"/>
          <p:cNvSpPr txBox="1"/>
          <p:nvPr/>
        </p:nvSpPr>
        <p:spPr>
          <a:xfrm>
            <a:off x="6629400" y="4152902"/>
            <a:ext cx="370614" cy="200055"/>
          </a:xfrm>
          <a:prstGeom prst="rect">
            <a:avLst/>
          </a:prstGeom>
          <a:noFill/>
        </p:spPr>
        <p:txBody>
          <a:bodyPr wrap="none" rtlCol="0">
            <a:spAutoFit/>
          </a:bodyPr>
          <a:lstStyle/>
          <a:p>
            <a:r>
              <a:rPr lang="en-US" altLang="zh-CN" sz="700" dirty="0">
                <a:solidFill>
                  <a:schemeClr val="bg1">
                    <a:alpha val="50000"/>
                  </a:schemeClr>
                </a:solidFill>
                <a:latin typeface="微软雅黑" panose="020B0503020204020204" pitchFamily="34" charset="-122"/>
                <a:ea typeface="微软雅黑" panose="020B0503020204020204" pitchFamily="34" charset="-122"/>
              </a:rPr>
              <a:t>25%</a:t>
            </a:r>
            <a:endParaRPr lang="zh-CN" altLang="en-US" sz="700" dirty="0">
              <a:solidFill>
                <a:schemeClr val="bg1">
                  <a:alpha val="50000"/>
                </a:schemeClr>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7061200" y="4152902"/>
            <a:ext cx="370614" cy="200055"/>
          </a:xfrm>
          <a:prstGeom prst="rect">
            <a:avLst/>
          </a:prstGeom>
          <a:noFill/>
        </p:spPr>
        <p:txBody>
          <a:bodyPr wrap="none" rtlCol="0">
            <a:spAutoFit/>
          </a:bodyPr>
          <a:lstStyle/>
          <a:p>
            <a:r>
              <a:rPr lang="en-US" altLang="zh-CN" sz="700" dirty="0">
                <a:solidFill>
                  <a:schemeClr val="bg1">
                    <a:alpha val="50000"/>
                  </a:schemeClr>
                </a:solidFill>
                <a:latin typeface="微软雅黑" panose="020B0503020204020204" pitchFamily="34" charset="-122"/>
                <a:ea typeface="微软雅黑" panose="020B0503020204020204" pitchFamily="34" charset="-122"/>
              </a:rPr>
              <a:t>50%</a:t>
            </a:r>
            <a:endParaRPr lang="zh-CN" altLang="en-US" sz="700" dirty="0">
              <a:solidFill>
                <a:schemeClr val="bg1">
                  <a:alpha val="50000"/>
                </a:schemeClr>
              </a:solidFill>
              <a:latin typeface="微软雅黑" panose="020B0503020204020204" pitchFamily="34" charset="-122"/>
              <a:ea typeface="微软雅黑" panose="020B0503020204020204" pitchFamily="34" charset="-122"/>
            </a:endParaRPr>
          </a:p>
        </p:txBody>
      </p:sp>
      <p:sp>
        <p:nvSpPr>
          <p:cNvPr id="101" name="文本框 100"/>
          <p:cNvSpPr txBox="1"/>
          <p:nvPr/>
        </p:nvSpPr>
        <p:spPr>
          <a:xfrm>
            <a:off x="7467600" y="4152902"/>
            <a:ext cx="370614" cy="200055"/>
          </a:xfrm>
          <a:prstGeom prst="rect">
            <a:avLst/>
          </a:prstGeom>
          <a:noFill/>
        </p:spPr>
        <p:txBody>
          <a:bodyPr wrap="none" rtlCol="0">
            <a:spAutoFit/>
          </a:bodyPr>
          <a:lstStyle/>
          <a:p>
            <a:r>
              <a:rPr lang="en-US" altLang="zh-CN" sz="700" dirty="0">
                <a:solidFill>
                  <a:schemeClr val="bg1">
                    <a:alpha val="50000"/>
                  </a:schemeClr>
                </a:solidFill>
                <a:latin typeface="微软雅黑" panose="020B0503020204020204" pitchFamily="34" charset="-122"/>
                <a:ea typeface="微软雅黑" panose="020B0503020204020204" pitchFamily="34" charset="-122"/>
              </a:rPr>
              <a:t>75%</a:t>
            </a:r>
            <a:endParaRPr lang="zh-CN" altLang="en-US" sz="700" dirty="0">
              <a:solidFill>
                <a:schemeClr val="bg1">
                  <a:alpha val="50000"/>
                </a:schemeClr>
              </a:solidFill>
              <a:latin typeface="微软雅黑" panose="020B0503020204020204" pitchFamily="34" charset="-122"/>
              <a:ea typeface="微软雅黑" panose="020B0503020204020204" pitchFamily="34" charset="-122"/>
            </a:endParaRPr>
          </a:p>
        </p:txBody>
      </p:sp>
      <p:sp>
        <p:nvSpPr>
          <p:cNvPr id="102" name="文本框 101"/>
          <p:cNvSpPr txBox="1"/>
          <p:nvPr/>
        </p:nvSpPr>
        <p:spPr>
          <a:xfrm>
            <a:off x="7837487" y="4152902"/>
            <a:ext cx="423514" cy="200055"/>
          </a:xfrm>
          <a:prstGeom prst="rect">
            <a:avLst/>
          </a:prstGeom>
          <a:noFill/>
        </p:spPr>
        <p:txBody>
          <a:bodyPr wrap="none" rtlCol="0">
            <a:spAutoFit/>
          </a:bodyPr>
          <a:lstStyle/>
          <a:p>
            <a:r>
              <a:rPr lang="en-US" altLang="zh-CN" sz="700" dirty="0">
                <a:solidFill>
                  <a:schemeClr val="bg1">
                    <a:alpha val="50000"/>
                  </a:schemeClr>
                </a:solidFill>
                <a:latin typeface="微软雅黑" panose="020B0503020204020204" pitchFamily="34" charset="-122"/>
                <a:ea typeface="微软雅黑" panose="020B0503020204020204" pitchFamily="34" charset="-122"/>
              </a:rPr>
              <a:t>100%</a:t>
            </a:r>
            <a:endParaRPr lang="zh-CN" altLang="en-US" sz="700" dirty="0">
              <a:solidFill>
                <a:schemeClr val="bg1">
                  <a:alpha val="50000"/>
                </a:schemeClr>
              </a:solidFill>
              <a:latin typeface="微软雅黑" panose="020B0503020204020204" pitchFamily="34" charset="-122"/>
              <a:ea typeface="微软雅黑" panose="020B0503020204020204" pitchFamily="34" charset="-122"/>
            </a:endParaRPr>
          </a:p>
        </p:txBody>
      </p:sp>
      <p:grpSp>
        <p:nvGrpSpPr>
          <p:cNvPr id="103" name="组合 102"/>
          <p:cNvGrpSpPr/>
          <p:nvPr/>
        </p:nvGrpSpPr>
        <p:grpSpPr>
          <a:xfrm rot="3375645">
            <a:off x="5878270" y="2059525"/>
            <a:ext cx="429050" cy="429051"/>
            <a:chOff x="2814405" y="2119805"/>
            <a:chExt cx="409142" cy="409142"/>
          </a:xfrm>
        </p:grpSpPr>
        <p:sp>
          <p:nvSpPr>
            <p:cNvPr id="104" name="椭圆 103"/>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6" name="组合 105"/>
          <p:cNvGrpSpPr/>
          <p:nvPr/>
        </p:nvGrpSpPr>
        <p:grpSpPr>
          <a:xfrm rot="3375645">
            <a:off x="3893894" y="3969288"/>
            <a:ext cx="429050" cy="429051"/>
            <a:chOff x="2814405" y="2119805"/>
            <a:chExt cx="409142" cy="409142"/>
          </a:xfrm>
        </p:grpSpPr>
        <p:sp>
          <p:nvSpPr>
            <p:cNvPr id="107" name="椭圆 106"/>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9" name="直接连接符 108"/>
          <p:cNvCxnSpPr/>
          <p:nvPr/>
        </p:nvCxnSpPr>
        <p:spPr>
          <a:xfrm>
            <a:off x="908573" y="752162"/>
            <a:ext cx="2418929" cy="0"/>
          </a:xfrm>
          <a:prstGeom prst="line">
            <a:avLst/>
          </a:prstGeom>
          <a:ln w="38100">
            <a:solidFill>
              <a:srgbClr val="A199A3"/>
            </a:solidFill>
          </a:ln>
        </p:spPr>
        <p:style>
          <a:lnRef idx="1">
            <a:schemeClr val="accent1"/>
          </a:lnRef>
          <a:fillRef idx="0">
            <a:schemeClr val="accent1"/>
          </a:fillRef>
          <a:effectRef idx="0">
            <a:schemeClr val="accent1"/>
          </a:effectRef>
          <a:fontRef idx="minor">
            <a:schemeClr val="tx1"/>
          </a:fontRef>
        </p:style>
      </p:cxnSp>
      <p:sp>
        <p:nvSpPr>
          <p:cNvPr id="110" name="文本占位符 118"/>
          <p:cNvSpPr txBox="1">
            <a:spLocks/>
          </p:cNvSpPr>
          <p:nvPr/>
        </p:nvSpPr>
        <p:spPr>
          <a:xfrm>
            <a:off x="791111" y="349359"/>
            <a:ext cx="2732644" cy="349823"/>
          </a:xfrm>
          <a:prstGeom prst="rect">
            <a:avLst/>
          </a:prstGeom>
        </p:spPr>
        <p:txBody>
          <a:bodyPr vert="horz" lIns="91440" tIns="45720" rIns="91440" bIns="45720" rtlCol="0" anchor="ctr">
            <a:noAutofit/>
          </a:bodyPr>
          <a:lstStyle>
            <a:defPPr>
              <a:defRPr lang="zh-CN"/>
            </a:defPPr>
            <a:lvl1pPr marL="0" indent="0" algn="ctr" defTabSz="914400" rtl="0" eaLnBrk="1" latinLnBrk="0" hangingPunct="1">
              <a:lnSpc>
                <a:spcPct val="90000"/>
              </a:lnSpc>
              <a:spcBef>
                <a:spcPct val="0"/>
              </a:spcBef>
              <a:buNone/>
              <a:defRPr lang="zh-CN" altLang="en-US" sz="32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90000"/>
              </a:lnSpc>
              <a:spcBef>
                <a:spcPct val="0"/>
              </a:spcBef>
              <a:buNone/>
              <a:defRPr lang="zh-CN" altLang="en-US" sz="2800" b="1" kern="1200" dirty="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t>单击此处添加文本</a:t>
            </a:r>
          </a:p>
        </p:txBody>
      </p:sp>
      <p:grpSp>
        <p:nvGrpSpPr>
          <p:cNvPr id="111" name="组合 110"/>
          <p:cNvGrpSpPr/>
          <p:nvPr/>
        </p:nvGrpSpPr>
        <p:grpSpPr>
          <a:xfrm flipV="1">
            <a:off x="295541" y="290511"/>
            <a:ext cx="537243" cy="537243"/>
            <a:chOff x="7758139" y="2808362"/>
            <a:chExt cx="1285965" cy="1285965"/>
          </a:xfrm>
        </p:grpSpPr>
        <p:sp>
          <p:nvSpPr>
            <p:cNvPr id="112" name="任意多边形 111"/>
            <p:cNvSpPr/>
            <p:nvPr userDrawn="1"/>
          </p:nvSpPr>
          <p:spPr>
            <a:xfrm rot="20047423">
              <a:off x="7758139" y="2808362"/>
              <a:ext cx="1285965" cy="1285965"/>
            </a:xfrm>
            <a:custGeom>
              <a:avLst/>
              <a:gdLst>
                <a:gd name="connsiteX0" fmla="*/ 813009 w 1626018"/>
                <a:gd name="connsiteY0" fmla="*/ 0 h 1626018"/>
                <a:gd name="connsiteX1" fmla="*/ 1626018 w 1626018"/>
                <a:gd name="connsiteY1" fmla="*/ 813009 h 1626018"/>
                <a:gd name="connsiteX2" fmla="*/ 813009 w 1626018"/>
                <a:gd name="connsiteY2" fmla="*/ 1626018 h 1626018"/>
                <a:gd name="connsiteX3" fmla="*/ 0 w 1626018"/>
                <a:gd name="connsiteY3" fmla="*/ 813009 h 1626018"/>
                <a:gd name="connsiteX4" fmla="*/ 16518 w 1626018"/>
                <a:gd name="connsiteY4" fmla="*/ 649159 h 1626018"/>
                <a:gd name="connsiteX5" fmla="*/ 61099 w 1626018"/>
                <a:gd name="connsiteY5" fmla="*/ 505541 h 1626018"/>
                <a:gd name="connsiteX6" fmla="*/ 200468 w 1626018"/>
                <a:gd name="connsiteY6" fmla="*/ 575867 h 1626018"/>
                <a:gd name="connsiteX7" fmla="*/ 168041 w 1626018"/>
                <a:gd name="connsiteY7" fmla="*/ 680330 h 1626018"/>
                <a:gd name="connsiteX8" fmla="*/ 154666 w 1626018"/>
                <a:gd name="connsiteY8" fmla="*/ 813009 h 1626018"/>
                <a:gd name="connsiteX9" fmla="*/ 813009 w 1626018"/>
                <a:gd name="connsiteY9" fmla="*/ 1471352 h 1626018"/>
                <a:gd name="connsiteX10" fmla="*/ 1471352 w 1626018"/>
                <a:gd name="connsiteY10" fmla="*/ 813009 h 1626018"/>
                <a:gd name="connsiteX11" fmla="*/ 813009 w 1626018"/>
                <a:gd name="connsiteY11" fmla="*/ 154666 h 1626018"/>
                <a:gd name="connsiteX12" fmla="*/ 267101 w 1626018"/>
                <a:gd name="connsiteY12" fmla="*/ 444923 h 1626018"/>
                <a:gd name="connsiteX13" fmla="*/ 254892 w 1626018"/>
                <a:gd name="connsiteY13" fmla="*/ 467416 h 1626018"/>
                <a:gd name="connsiteX14" fmla="*/ 117369 w 1626018"/>
                <a:gd name="connsiteY14" fmla="*/ 398022 h 1626018"/>
                <a:gd name="connsiteX15" fmla="*/ 138849 w 1626018"/>
                <a:gd name="connsiteY15" fmla="*/ 358448 h 1626018"/>
                <a:gd name="connsiteX16" fmla="*/ 813009 w 1626018"/>
                <a:gd name="connsiteY16" fmla="*/ 0 h 162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6018" h="1626018">
                  <a:moveTo>
                    <a:pt x="813009" y="0"/>
                  </a:moveTo>
                  <a:cubicBezTo>
                    <a:pt x="1262022" y="0"/>
                    <a:pt x="1626018" y="363997"/>
                    <a:pt x="1626018" y="813009"/>
                  </a:cubicBezTo>
                  <a:cubicBezTo>
                    <a:pt x="1626018" y="1262022"/>
                    <a:pt x="1262022" y="1626018"/>
                    <a:pt x="813009" y="1626018"/>
                  </a:cubicBezTo>
                  <a:cubicBezTo>
                    <a:pt x="363997" y="1626018"/>
                    <a:pt x="0" y="1262022"/>
                    <a:pt x="0" y="813009"/>
                  </a:cubicBezTo>
                  <a:cubicBezTo>
                    <a:pt x="0" y="756883"/>
                    <a:pt x="5688" y="702084"/>
                    <a:pt x="16518" y="649159"/>
                  </a:cubicBezTo>
                  <a:lnTo>
                    <a:pt x="61099" y="505541"/>
                  </a:lnTo>
                  <a:lnTo>
                    <a:pt x="200468" y="575867"/>
                  </a:lnTo>
                  <a:lnTo>
                    <a:pt x="168041" y="680330"/>
                  </a:lnTo>
                  <a:cubicBezTo>
                    <a:pt x="159271" y="723187"/>
                    <a:pt x="154666" y="767560"/>
                    <a:pt x="154666" y="813009"/>
                  </a:cubicBezTo>
                  <a:cubicBezTo>
                    <a:pt x="154666" y="1176602"/>
                    <a:pt x="449417" y="1471352"/>
                    <a:pt x="813009" y="1471352"/>
                  </a:cubicBezTo>
                  <a:cubicBezTo>
                    <a:pt x="1176602" y="1471352"/>
                    <a:pt x="1471352" y="1176602"/>
                    <a:pt x="1471352" y="813009"/>
                  </a:cubicBezTo>
                  <a:cubicBezTo>
                    <a:pt x="1471352" y="449417"/>
                    <a:pt x="1176602" y="154666"/>
                    <a:pt x="813009" y="154666"/>
                  </a:cubicBezTo>
                  <a:cubicBezTo>
                    <a:pt x="585764" y="154666"/>
                    <a:pt x="385410" y="269803"/>
                    <a:pt x="267101" y="444923"/>
                  </a:cubicBezTo>
                  <a:lnTo>
                    <a:pt x="254892" y="467416"/>
                  </a:lnTo>
                  <a:lnTo>
                    <a:pt x="117369" y="398022"/>
                  </a:lnTo>
                  <a:lnTo>
                    <a:pt x="138849" y="358448"/>
                  </a:lnTo>
                  <a:cubicBezTo>
                    <a:pt x="284953" y="142186"/>
                    <a:pt x="532376" y="0"/>
                    <a:pt x="813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userDrawn="1"/>
          </p:nvSpPr>
          <p:spPr>
            <a:xfrm>
              <a:off x="8084044" y="3134266"/>
              <a:ext cx="634158" cy="63415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4" name="组合 113"/>
            <p:cNvGrpSpPr/>
            <p:nvPr userDrawn="1"/>
          </p:nvGrpSpPr>
          <p:grpSpPr>
            <a:xfrm>
              <a:off x="7904995" y="2955216"/>
              <a:ext cx="992256" cy="992256"/>
              <a:chOff x="813435" y="4187372"/>
              <a:chExt cx="1292678" cy="1292678"/>
            </a:xfrm>
            <a:noFill/>
          </p:grpSpPr>
          <p:sp>
            <p:nvSpPr>
              <p:cNvPr id="115" name="圆角矩形 114"/>
              <p:cNvSpPr/>
              <p:nvPr/>
            </p:nvSpPr>
            <p:spPr>
              <a:xfrm rot="-5400000">
                <a:off x="878114" y="47461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圆角矩形 115"/>
              <p:cNvSpPr/>
              <p:nvPr/>
            </p:nvSpPr>
            <p:spPr>
              <a:xfrm rot="-4500000">
                <a:off x="897155" y="4601544"/>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圆角矩形 116"/>
              <p:cNvSpPr/>
              <p:nvPr/>
            </p:nvSpPr>
            <p:spPr>
              <a:xfrm rot="-3600000">
                <a:off x="952979" y="44667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圆角矩形 117"/>
              <p:cNvSpPr/>
              <p:nvPr/>
            </p:nvSpPr>
            <p:spPr>
              <a:xfrm rot="-2700000">
                <a:off x="1041783" y="435104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圆角矩形 118"/>
              <p:cNvSpPr/>
              <p:nvPr/>
            </p:nvSpPr>
            <p:spPr>
              <a:xfrm rot="-1800000">
                <a:off x="1157514" y="426223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圆角矩形 119"/>
              <p:cNvSpPr/>
              <p:nvPr/>
            </p:nvSpPr>
            <p:spPr>
              <a:xfrm rot="-900000">
                <a:off x="1292286" y="420641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圆角矩形 120"/>
              <p:cNvSpPr/>
              <p:nvPr/>
            </p:nvSpPr>
            <p:spPr>
              <a:xfrm>
                <a:off x="1436914" y="41873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圆角矩形 121"/>
              <p:cNvSpPr/>
              <p:nvPr/>
            </p:nvSpPr>
            <p:spPr>
              <a:xfrm rot="900000">
                <a:off x="1581542" y="420641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圆角矩形 122"/>
              <p:cNvSpPr/>
              <p:nvPr/>
            </p:nvSpPr>
            <p:spPr>
              <a:xfrm rot="1800000">
                <a:off x="1716314" y="426223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圆角矩形 123"/>
              <p:cNvSpPr/>
              <p:nvPr/>
            </p:nvSpPr>
            <p:spPr>
              <a:xfrm rot="2700000">
                <a:off x="1832045" y="435104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圆角矩形 124"/>
              <p:cNvSpPr/>
              <p:nvPr/>
            </p:nvSpPr>
            <p:spPr>
              <a:xfrm rot="3600000">
                <a:off x="1920849" y="44667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圆角矩形 125"/>
              <p:cNvSpPr/>
              <p:nvPr/>
            </p:nvSpPr>
            <p:spPr>
              <a:xfrm rot="4500000">
                <a:off x="1976673" y="4601544"/>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圆角矩形 126"/>
              <p:cNvSpPr/>
              <p:nvPr/>
            </p:nvSpPr>
            <p:spPr>
              <a:xfrm rot="5400000">
                <a:off x="1995714" y="47461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圆角矩形 127"/>
              <p:cNvSpPr/>
              <p:nvPr/>
            </p:nvSpPr>
            <p:spPr>
              <a:xfrm rot="6300000">
                <a:off x="1976673" y="4890800"/>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圆角矩形 128"/>
              <p:cNvSpPr/>
              <p:nvPr/>
            </p:nvSpPr>
            <p:spPr>
              <a:xfrm rot="7200000">
                <a:off x="1920849" y="50255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圆角矩形 129"/>
              <p:cNvSpPr/>
              <p:nvPr/>
            </p:nvSpPr>
            <p:spPr>
              <a:xfrm rot="8100000">
                <a:off x="1832045" y="5141303"/>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圆角矩形 130"/>
              <p:cNvSpPr/>
              <p:nvPr/>
            </p:nvSpPr>
            <p:spPr>
              <a:xfrm rot="9000000">
                <a:off x="1716314" y="523010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圆角矩形 131"/>
              <p:cNvSpPr/>
              <p:nvPr/>
            </p:nvSpPr>
            <p:spPr>
              <a:xfrm rot="9900000">
                <a:off x="1581542" y="528593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圆角矩形 132"/>
              <p:cNvSpPr/>
              <p:nvPr/>
            </p:nvSpPr>
            <p:spPr>
              <a:xfrm rot="10800000">
                <a:off x="1436914" y="53049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圆角矩形 133"/>
              <p:cNvSpPr/>
              <p:nvPr/>
            </p:nvSpPr>
            <p:spPr>
              <a:xfrm rot="11700000">
                <a:off x="1292286" y="528593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圆角矩形 134"/>
              <p:cNvSpPr/>
              <p:nvPr/>
            </p:nvSpPr>
            <p:spPr>
              <a:xfrm rot="12600000">
                <a:off x="1157514" y="523010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圆角矩形 135"/>
              <p:cNvSpPr/>
              <p:nvPr/>
            </p:nvSpPr>
            <p:spPr>
              <a:xfrm rot="13500000">
                <a:off x="1041783" y="5141303"/>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圆角矩形 136"/>
              <p:cNvSpPr/>
              <p:nvPr/>
            </p:nvSpPr>
            <p:spPr>
              <a:xfrm rot="14400000">
                <a:off x="952979" y="50255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圆角矩形 137"/>
              <p:cNvSpPr/>
              <p:nvPr/>
            </p:nvSpPr>
            <p:spPr>
              <a:xfrm rot="15300000">
                <a:off x="897155" y="4890800"/>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1339448524"/>
      </p:ext>
    </p:extLst>
  </p:cSld>
  <p:clrMapOvr>
    <a:masterClrMapping/>
  </p:clrMapOvr>
  <mc:AlternateContent xmlns:mc="http://schemas.openxmlformats.org/markup-compatibility/2006" xmlns:p14="http://schemas.microsoft.com/office/powerpoint/2010/main">
    <mc:Choice Requires="p14">
      <p:transition spd="slow" advClick="0" advTm="0">
        <p14:prism dir="u"/>
      </p:transition>
    </mc:Choice>
    <mc:Fallback xmlns="">
      <p:transition spd="slow"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par>
                                    <p:cTn id="8" presetID="42" presetClass="path" presetSubtype="0" accel="50000" decel="50000" fill="hold" nodeType="withEffect">
                                      <p:stCondLst>
                                        <p:cond delay="0"/>
                                      </p:stCondLst>
                                      <p:childTnLst>
                                        <p:animMotion origin="layout" path="M 0.26316 -0.00254 L -3.95833E-6 -4.68208E-6 " pathEditMode="relative" rAng="0" ptsTypes="AA">
                                          <p:cBhvr>
                                            <p:cTn id="9" dur="2000" fill="hold"/>
                                            <p:tgtEl>
                                              <p:spTgt spid="111"/>
                                            </p:tgtEl>
                                            <p:attrNameLst>
                                              <p:attrName>ppt_x</p:attrName>
                                              <p:attrName>ppt_y</p:attrName>
                                            </p:attrNameLst>
                                          </p:cBhvr>
                                          <p:rCtr x="-13164" y="116"/>
                                        </p:animMotion>
                                      </p:childTnLst>
                                    </p:cTn>
                                  </p:par>
                                  <p:par>
                                    <p:cTn id="10" presetID="8" presetClass="emph" presetSubtype="0" repeatCount="2000" fill="hold" nodeType="withEffect">
                                      <p:stCondLst>
                                        <p:cond delay="0"/>
                                      </p:stCondLst>
                                      <p:childTnLst>
                                        <p:animRot by="-21600000">
                                          <p:cBhvr>
                                            <p:cTn id="11" dur="1000" fill="hold"/>
                                            <p:tgtEl>
                                              <p:spTgt spid="111"/>
                                            </p:tgtEl>
                                            <p:attrNameLst>
                                              <p:attrName>r</p:attrName>
                                            </p:attrNameLst>
                                          </p:cBhvr>
                                        </p:animRot>
                                      </p:childTnLst>
                                    </p:cTn>
                                  </p:par>
                                  <p:par>
                                    <p:cTn id="12" presetID="22" presetClass="entr" presetSubtype="2" fill="hold" grpId="0" nodeType="withEffect">
                                      <p:stCondLst>
                                        <p:cond delay="300"/>
                                      </p:stCondLst>
                                      <p:childTnLst>
                                        <p:set>
                                          <p:cBhvr>
                                            <p:cTn id="13" dur="1" fill="hold">
                                              <p:stCondLst>
                                                <p:cond delay="0"/>
                                              </p:stCondLst>
                                            </p:cTn>
                                            <p:tgtEl>
                                              <p:spTgt spid="110"/>
                                            </p:tgtEl>
                                            <p:attrNameLst>
                                              <p:attrName>style.visibility</p:attrName>
                                            </p:attrNameLst>
                                          </p:cBhvr>
                                          <p:to>
                                            <p:strVal val="visible"/>
                                          </p:to>
                                        </p:set>
                                        <p:animEffect transition="in" filter="wipe(right)">
                                          <p:cBhvr>
                                            <p:cTn id="14" dur="1700"/>
                                            <p:tgtEl>
                                              <p:spTgt spid="110"/>
                                            </p:tgtEl>
                                          </p:cBhvr>
                                        </p:animEffect>
                                      </p:childTnLst>
                                    </p:cTn>
                                  </p:par>
                                  <p:par>
                                    <p:cTn id="15" presetID="22" presetClass="entr" presetSubtype="2" fill="hold" nodeType="withEffect">
                                      <p:stCondLst>
                                        <p:cond delay="300"/>
                                      </p:stCondLst>
                                      <p:childTnLst>
                                        <p:set>
                                          <p:cBhvr>
                                            <p:cTn id="16" dur="1" fill="hold">
                                              <p:stCondLst>
                                                <p:cond delay="0"/>
                                              </p:stCondLst>
                                            </p:cTn>
                                            <p:tgtEl>
                                              <p:spTgt spid="109"/>
                                            </p:tgtEl>
                                            <p:attrNameLst>
                                              <p:attrName>style.visibility</p:attrName>
                                            </p:attrNameLst>
                                          </p:cBhvr>
                                          <p:to>
                                            <p:strVal val="visible"/>
                                          </p:to>
                                        </p:set>
                                        <p:animEffect transition="in" filter="wipe(right)">
                                          <p:cBhvr>
                                            <p:cTn id="17" dur="1700"/>
                                            <p:tgtEl>
                                              <p:spTgt spid="109"/>
                                            </p:tgtEl>
                                          </p:cBhvr>
                                        </p:animEffect>
                                      </p:childTnLst>
                                    </p:cTn>
                                  </p:par>
                                </p:childTnLst>
                              </p:cTn>
                            </p:par>
                            <p:par>
                              <p:cTn id="18" fill="hold">
                                <p:stCondLst>
                                  <p:cond delay="2000"/>
                                </p:stCondLst>
                                <p:childTnLst>
                                  <p:par>
                                    <p:cTn id="19" presetID="53" presetClass="entr" presetSubtype="16"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1000" fill="hold"/>
                                            <p:tgtEl>
                                              <p:spTgt spid="23"/>
                                            </p:tgtEl>
                                            <p:attrNameLst>
                                              <p:attrName>ppt_w</p:attrName>
                                            </p:attrNameLst>
                                          </p:cBhvr>
                                          <p:tavLst>
                                            <p:tav tm="0">
                                              <p:val>
                                                <p:fltVal val="0"/>
                                              </p:val>
                                            </p:tav>
                                            <p:tav tm="100000">
                                              <p:val>
                                                <p:strVal val="#ppt_w"/>
                                              </p:val>
                                            </p:tav>
                                          </p:tavLst>
                                        </p:anim>
                                        <p:anim calcmode="lin" valueType="num">
                                          <p:cBhvr>
                                            <p:cTn id="22" dur="1000" fill="hold"/>
                                            <p:tgtEl>
                                              <p:spTgt spid="23"/>
                                            </p:tgtEl>
                                            <p:attrNameLst>
                                              <p:attrName>ppt_h</p:attrName>
                                            </p:attrNameLst>
                                          </p:cBhvr>
                                          <p:tavLst>
                                            <p:tav tm="0">
                                              <p:val>
                                                <p:fltVal val="0"/>
                                              </p:val>
                                            </p:tav>
                                            <p:tav tm="100000">
                                              <p:val>
                                                <p:strVal val="#ppt_h"/>
                                              </p:val>
                                            </p:tav>
                                          </p:tavLst>
                                        </p:anim>
                                        <p:animEffect transition="in" filter="fade">
                                          <p:cBhvr>
                                            <p:cTn id="23" dur="1000"/>
                                            <p:tgtEl>
                                              <p:spTgt spid="23"/>
                                            </p:tgtEl>
                                          </p:cBhvr>
                                        </p:animEffect>
                                      </p:childTnLst>
                                    </p:cTn>
                                  </p:par>
                                  <p:par>
                                    <p:cTn id="24" presetID="8" presetClass="emph" presetSubtype="0" fill="hold" nodeType="withEffect">
                                      <p:stCondLst>
                                        <p:cond delay="0"/>
                                      </p:stCondLst>
                                      <p:childTnLst>
                                        <p:animRot by="21600000">
                                          <p:cBhvr>
                                            <p:cTn id="25" dur="1000" fill="hold"/>
                                            <p:tgtEl>
                                              <p:spTgt spid="23"/>
                                            </p:tgtEl>
                                            <p:attrNameLst>
                                              <p:attrName>r</p:attrName>
                                            </p:attrNameLst>
                                          </p:cBhvr>
                                        </p:animRot>
                                      </p:childTnLst>
                                    </p:cTn>
                                  </p:par>
                                  <p:par>
                                    <p:cTn id="26" presetID="10" presetClass="entr" presetSubtype="0" fill="hold" grpId="0" nodeType="withEffect">
                                      <p:stCondLst>
                                        <p:cond delay="100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grpId="0" nodeType="withEffect">
                                      <p:stCondLst>
                                        <p:cond delay="1250"/>
                                      </p:stCondLst>
                                      <p:childTnLst>
                                        <p:set>
                                          <p:cBhvr>
                                            <p:cTn id="30" dur="1" fill="hold">
                                              <p:stCondLst>
                                                <p:cond delay="0"/>
                                              </p:stCondLst>
                                            </p:cTn>
                                            <p:tgtEl>
                                              <p:spTgt spid="100"/>
                                            </p:tgtEl>
                                            <p:attrNameLst>
                                              <p:attrName>style.visibility</p:attrName>
                                            </p:attrNameLst>
                                          </p:cBhvr>
                                          <p:to>
                                            <p:strVal val="visible"/>
                                          </p:to>
                                        </p:set>
                                        <p:animEffect transition="in" filter="fade">
                                          <p:cBhvr>
                                            <p:cTn id="31" dur="500"/>
                                            <p:tgtEl>
                                              <p:spTgt spid="100"/>
                                            </p:tgtEl>
                                          </p:cBhvr>
                                        </p:animEffect>
                                      </p:childTnLst>
                                    </p:cTn>
                                  </p:par>
                                  <p:par>
                                    <p:cTn id="32" presetID="10" presetClass="entr" presetSubtype="0" fill="hold" grpId="0" nodeType="withEffect">
                                      <p:stCondLst>
                                        <p:cond delay="1500"/>
                                      </p:stCondLst>
                                      <p:childTnLst>
                                        <p:set>
                                          <p:cBhvr>
                                            <p:cTn id="33" dur="1" fill="hold">
                                              <p:stCondLst>
                                                <p:cond delay="0"/>
                                              </p:stCondLst>
                                            </p:cTn>
                                            <p:tgtEl>
                                              <p:spTgt spid="101"/>
                                            </p:tgtEl>
                                            <p:attrNameLst>
                                              <p:attrName>style.visibility</p:attrName>
                                            </p:attrNameLst>
                                          </p:cBhvr>
                                          <p:to>
                                            <p:strVal val="visible"/>
                                          </p:to>
                                        </p:set>
                                        <p:animEffect transition="in" filter="fade">
                                          <p:cBhvr>
                                            <p:cTn id="34" dur="500"/>
                                            <p:tgtEl>
                                              <p:spTgt spid="101"/>
                                            </p:tgtEl>
                                          </p:cBhvr>
                                        </p:animEffect>
                                      </p:childTnLst>
                                    </p:cTn>
                                  </p:par>
                                  <p:par>
                                    <p:cTn id="35" presetID="10" presetClass="entr" presetSubtype="0" fill="hold" grpId="0" nodeType="withEffect">
                                      <p:stCondLst>
                                        <p:cond delay="1750"/>
                                      </p:stCondLst>
                                      <p:childTnLst>
                                        <p:set>
                                          <p:cBhvr>
                                            <p:cTn id="36" dur="1" fill="hold">
                                              <p:stCondLst>
                                                <p:cond delay="0"/>
                                              </p:stCondLst>
                                            </p:cTn>
                                            <p:tgtEl>
                                              <p:spTgt spid="102"/>
                                            </p:tgtEl>
                                            <p:attrNameLst>
                                              <p:attrName>style.visibility</p:attrName>
                                            </p:attrNameLst>
                                          </p:cBhvr>
                                          <p:to>
                                            <p:strVal val="visible"/>
                                          </p:to>
                                        </p:set>
                                        <p:animEffect transition="in" filter="fade">
                                          <p:cBhvr>
                                            <p:cTn id="37" dur="500"/>
                                            <p:tgtEl>
                                              <p:spTgt spid="102"/>
                                            </p:tgtEl>
                                          </p:cBhvr>
                                        </p:animEffect>
                                      </p:childTnLst>
                                    </p:cTn>
                                  </p:par>
                                </p:childTnLst>
                              </p:cTn>
                            </p:par>
                            <p:par>
                              <p:cTn id="38" fill="hold">
                                <p:stCondLst>
                                  <p:cond delay="4250"/>
                                </p:stCondLst>
                                <p:childTnLst>
                                  <p:par>
                                    <p:cTn id="39" presetID="23" presetClass="entr" presetSubtype="16" fill="hold" grpId="0" nodeType="after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p:cTn id="41" dur="500" fill="hold"/>
                                            <p:tgtEl>
                                              <p:spTgt spid="24"/>
                                            </p:tgtEl>
                                            <p:attrNameLst>
                                              <p:attrName>ppt_w</p:attrName>
                                            </p:attrNameLst>
                                          </p:cBhvr>
                                          <p:tavLst>
                                            <p:tav tm="0">
                                              <p:val>
                                                <p:fltVal val="0"/>
                                              </p:val>
                                            </p:tav>
                                            <p:tav tm="100000">
                                              <p:val>
                                                <p:strVal val="#ppt_w"/>
                                              </p:val>
                                            </p:tav>
                                          </p:tavLst>
                                        </p:anim>
                                        <p:anim calcmode="lin" valueType="num">
                                          <p:cBhvr>
                                            <p:cTn id="42" dur="500" fill="hold"/>
                                            <p:tgtEl>
                                              <p:spTgt spid="24"/>
                                            </p:tgtEl>
                                            <p:attrNameLst>
                                              <p:attrName>ppt_h</p:attrName>
                                            </p:attrNameLst>
                                          </p:cBhvr>
                                          <p:tavLst>
                                            <p:tav tm="0">
                                              <p:val>
                                                <p:fltVal val="0"/>
                                              </p:val>
                                            </p:tav>
                                            <p:tav tm="100000">
                                              <p:val>
                                                <p:strVal val="#ppt_h"/>
                                              </p:val>
                                            </p:tav>
                                          </p:tavLst>
                                        </p:anim>
                                      </p:childTnLst>
                                    </p:cTn>
                                  </p:par>
                                  <p:par>
                                    <p:cTn id="43" presetID="23" presetClass="entr" presetSubtype="16" fill="hold" grpId="0" nodeType="withEffect">
                                      <p:stCondLst>
                                        <p:cond delay="250"/>
                                      </p:stCondLst>
                                      <p:childTnLst>
                                        <p:set>
                                          <p:cBhvr>
                                            <p:cTn id="44" dur="1" fill="hold">
                                              <p:stCondLst>
                                                <p:cond delay="0"/>
                                              </p:stCondLst>
                                            </p:cTn>
                                            <p:tgtEl>
                                              <p:spTgt spid="80"/>
                                            </p:tgtEl>
                                            <p:attrNameLst>
                                              <p:attrName>style.visibility</p:attrName>
                                            </p:attrNameLst>
                                          </p:cBhvr>
                                          <p:to>
                                            <p:strVal val="visible"/>
                                          </p:to>
                                        </p:set>
                                        <p:anim calcmode="lin" valueType="num">
                                          <p:cBhvr>
                                            <p:cTn id="45" dur="500" fill="hold"/>
                                            <p:tgtEl>
                                              <p:spTgt spid="80"/>
                                            </p:tgtEl>
                                            <p:attrNameLst>
                                              <p:attrName>ppt_w</p:attrName>
                                            </p:attrNameLst>
                                          </p:cBhvr>
                                          <p:tavLst>
                                            <p:tav tm="0">
                                              <p:val>
                                                <p:fltVal val="0"/>
                                              </p:val>
                                            </p:tav>
                                            <p:tav tm="100000">
                                              <p:val>
                                                <p:strVal val="#ppt_w"/>
                                              </p:val>
                                            </p:tav>
                                          </p:tavLst>
                                        </p:anim>
                                        <p:anim calcmode="lin" valueType="num">
                                          <p:cBhvr>
                                            <p:cTn id="46" dur="500" fill="hold"/>
                                            <p:tgtEl>
                                              <p:spTgt spid="80"/>
                                            </p:tgtEl>
                                            <p:attrNameLst>
                                              <p:attrName>ppt_h</p:attrName>
                                            </p:attrNameLst>
                                          </p:cBhvr>
                                          <p:tavLst>
                                            <p:tav tm="0">
                                              <p:val>
                                                <p:fltVal val="0"/>
                                              </p:val>
                                            </p:tav>
                                            <p:tav tm="100000">
                                              <p:val>
                                                <p:strVal val="#ppt_h"/>
                                              </p:val>
                                            </p:tav>
                                          </p:tavLst>
                                        </p:anim>
                                      </p:childTnLst>
                                    </p:cTn>
                                  </p:par>
                                  <p:par>
                                    <p:cTn id="47" presetID="23" presetClass="entr" presetSubtype="16" fill="hold" grpId="0" nodeType="withEffect">
                                      <p:stCondLst>
                                        <p:cond delay="500"/>
                                      </p:stCondLst>
                                      <p:childTnLst>
                                        <p:set>
                                          <p:cBhvr>
                                            <p:cTn id="48" dur="1" fill="hold">
                                              <p:stCondLst>
                                                <p:cond delay="0"/>
                                              </p:stCondLst>
                                            </p:cTn>
                                            <p:tgtEl>
                                              <p:spTgt spid="81"/>
                                            </p:tgtEl>
                                            <p:attrNameLst>
                                              <p:attrName>style.visibility</p:attrName>
                                            </p:attrNameLst>
                                          </p:cBhvr>
                                          <p:to>
                                            <p:strVal val="visible"/>
                                          </p:to>
                                        </p:set>
                                        <p:anim calcmode="lin" valueType="num">
                                          <p:cBhvr>
                                            <p:cTn id="49" dur="500" fill="hold"/>
                                            <p:tgtEl>
                                              <p:spTgt spid="81"/>
                                            </p:tgtEl>
                                            <p:attrNameLst>
                                              <p:attrName>ppt_w</p:attrName>
                                            </p:attrNameLst>
                                          </p:cBhvr>
                                          <p:tavLst>
                                            <p:tav tm="0">
                                              <p:val>
                                                <p:fltVal val="0"/>
                                              </p:val>
                                            </p:tav>
                                            <p:tav tm="100000">
                                              <p:val>
                                                <p:strVal val="#ppt_w"/>
                                              </p:val>
                                            </p:tav>
                                          </p:tavLst>
                                        </p:anim>
                                        <p:anim calcmode="lin" valueType="num">
                                          <p:cBhvr>
                                            <p:cTn id="50" dur="500" fill="hold"/>
                                            <p:tgtEl>
                                              <p:spTgt spid="81"/>
                                            </p:tgtEl>
                                            <p:attrNameLst>
                                              <p:attrName>ppt_h</p:attrName>
                                            </p:attrNameLst>
                                          </p:cBhvr>
                                          <p:tavLst>
                                            <p:tav tm="0">
                                              <p:val>
                                                <p:fltVal val="0"/>
                                              </p:val>
                                            </p:tav>
                                            <p:tav tm="100000">
                                              <p:val>
                                                <p:strVal val="#ppt_h"/>
                                              </p:val>
                                            </p:tav>
                                          </p:tavLst>
                                        </p:anim>
                                      </p:childTnLst>
                                    </p:cTn>
                                  </p:par>
                                  <p:par>
                                    <p:cTn id="51" presetID="23" presetClass="entr" presetSubtype="16" fill="hold" grpId="0" nodeType="withEffect">
                                      <p:stCondLst>
                                        <p:cond delay="750"/>
                                      </p:stCondLst>
                                      <p:childTnLst>
                                        <p:set>
                                          <p:cBhvr>
                                            <p:cTn id="52" dur="1" fill="hold">
                                              <p:stCondLst>
                                                <p:cond delay="0"/>
                                              </p:stCondLst>
                                            </p:cTn>
                                            <p:tgtEl>
                                              <p:spTgt spid="82"/>
                                            </p:tgtEl>
                                            <p:attrNameLst>
                                              <p:attrName>style.visibility</p:attrName>
                                            </p:attrNameLst>
                                          </p:cBhvr>
                                          <p:to>
                                            <p:strVal val="visible"/>
                                          </p:to>
                                        </p:set>
                                        <p:anim calcmode="lin" valueType="num">
                                          <p:cBhvr>
                                            <p:cTn id="53" dur="500" fill="hold"/>
                                            <p:tgtEl>
                                              <p:spTgt spid="82"/>
                                            </p:tgtEl>
                                            <p:attrNameLst>
                                              <p:attrName>ppt_w</p:attrName>
                                            </p:attrNameLst>
                                          </p:cBhvr>
                                          <p:tavLst>
                                            <p:tav tm="0">
                                              <p:val>
                                                <p:fltVal val="0"/>
                                              </p:val>
                                            </p:tav>
                                            <p:tav tm="100000">
                                              <p:val>
                                                <p:strVal val="#ppt_w"/>
                                              </p:val>
                                            </p:tav>
                                          </p:tavLst>
                                        </p:anim>
                                        <p:anim calcmode="lin" valueType="num">
                                          <p:cBhvr>
                                            <p:cTn id="54" dur="500" fill="hold"/>
                                            <p:tgtEl>
                                              <p:spTgt spid="82"/>
                                            </p:tgtEl>
                                            <p:attrNameLst>
                                              <p:attrName>ppt_h</p:attrName>
                                            </p:attrNameLst>
                                          </p:cBhvr>
                                          <p:tavLst>
                                            <p:tav tm="0">
                                              <p:val>
                                                <p:fltVal val="0"/>
                                              </p:val>
                                            </p:tav>
                                            <p:tav tm="100000">
                                              <p:val>
                                                <p:strVal val="#ppt_h"/>
                                              </p:val>
                                            </p:tav>
                                          </p:tavLst>
                                        </p:anim>
                                      </p:childTnLst>
                                    </p:cTn>
                                  </p:par>
                                  <p:par>
                                    <p:cTn id="55" presetID="23" presetClass="entr" presetSubtype="16" fill="hold" grpId="0" nodeType="withEffect">
                                      <p:stCondLst>
                                        <p:cond delay="1000"/>
                                      </p:stCondLst>
                                      <p:childTnLst>
                                        <p:set>
                                          <p:cBhvr>
                                            <p:cTn id="56" dur="1" fill="hold">
                                              <p:stCondLst>
                                                <p:cond delay="0"/>
                                              </p:stCondLst>
                                            </p:cTn>
                                            <p:tgtEl>
                                              <p:spTgt spid="83"/>
                                            </p:tgtEl>
                                            <p:attrNameLst>
                                              <p:attrName>style.visibility</p:attrName>
                                            </p:attrNameLst>
                                          </p:cBhvr>
                                          <p:to>
                                            <p:strVal val="visible"/>
                                          </p:to>
                                        </p:set>
                                        <p:anim calcmode="lin" valueType="num">
                                          <p:cBhvr>
                                            <p:cTn id="57" dur="500" fill="hold"/>
                                            <p:tgtEl>
                                              <p:spTgt spid="83"/>
                                            </p:tgtEl>
                                            <p:attrNameLst>
                                              <p:attrName>ppt_w</p:attrName>
                                            </p:attrNameLst>
                                          </p:cBhvr>
                                          <p:tavLst>
                                            <p:tav tm="0">
                                              <p:val>
                                                <p:fltVal val="0"/>
                                              </p:val>
                                            </p:tav>
                                            <p:tav tm="100000">
                                              <p:val>
                                                <p:strVal val="#ppt_w"/>
                                              </p:val>
                                            </p:tav>
                                          </p:tavLst>
                                        </p:anim>
                                        <p:anim calcmode="lin" valueType="num">
                                          <p:cBhvr>
                                            <p:cTn id="58" dur="500" fill="hold"/>
                                            <p:tgtEl>
                                              <p:spTgt spid="83"/>
                                            </p:tgtEl>
                                            <p:attrNameLst>
                                              <p:attrName>ppt_h</p:attrName>
                                            </p:attrNameLst>
                                          </p:cBhvr>
                                          <p:tavLst>
                                            <p:tav tm="0">
                                              <p:val>
                                                <p:fltVal val="0"/>
                                              </p:val>
                                            </p:tav>
                                            <p:tav tm="100000">
                                              <p:val>
                                                <p:strVal val="#ppt_h"/>
                                              </p:val>
                                            </p:tav>
                                          </p:tavLst>
                                        </p:anim>
                                      </p:childTnLst>
                                    </p:cTn>
                                  </p:par>
                                  <p:par>
                                    <p:cTn id="59" presetID="23" presetClass="entr" presetSubtype="16" fill="hold" grpId="0" nodeType="withEffect">
                                      <p:stCondLst>
                                        <p:cond delay="1250"/>
                                      </p:stCondLst>
                                      <p:childTnLst>
                                        <p:set>
                                          <p:cBhvr>
                                            <p:cTn id="60" dur="1" fill="hold">
                                              <p:stCondLst>
                                                <p:cond delay="0"/>
                                              </p:stCondLst>
                                            </p:cTn>
                                            <p:tgtEl>
                                              <p:spTgt spid="84"/>
                                            </p:tgtEl>
                                            <p:attrNameLst>
                                              <p:attrName>style.visibility</p:attrName>
                                            </p:attrNameLst>
                                          </p:cBhvr>
                                          <p:to>
                                            <p:strVal val="visible"/>
                                          </p:to>
                                        </p:set>
                                        <p:anim calcmode="lin" valueType="num">
                                          <p:cBhvr>
                                            <p:cTn id="61" dur="500" fill="hold"/>
                                            <p:tgtEl>
                                              <p:spTgt spid="84"/>
                                            </p:tgtEl>
                                            <p:attrNameLst>
                                              <p:attrName>ppt_w</p:attrName>
                                            </p:attrNameLst>
                                          </p:cBhvr>
                                          <p:tavLst>
                                            <p:tav tm="0">
                                              <p:val>
                                                <p:fltVal val="0"/>
                                              </p:val>
                                            </p:tav>
                                            <p:tav tm="100000">
                                              <p:val>
                                                <p:strVal val="#ppt_w"/>
                                              </p:val>
                                            </p:tav>
                                          </p:tavLst>
                                        </p:anim>
                                        <p:anim calcmode="lin" valueType="num">
                                          <p:cBhvr>
                                            <p:cTn id="62" dur="500" fill="hold"/>
                                            <p:tgtEl>
                                              <p:spTgt spid="84"/>
                                            </p:tgtEl>
                                            <p:attrNameLst>
                                              <p:attrName>ppt_h</p:attrName>
                                            </p:attrNameLst>
                                          </p:cBhvr>
                                          <p:tavLst>
                                            <p:tav tm="0">
                                              <p:val>
                                                <p:fltVal val="0"/>
                                              </p:val>
                                            </p:tav>
                                            <p:tav tm="100000">
                                              <p:val>
                                                <p:strVal val="#ppt_h"/>
                                              </p:val>
                                            </p:tav>
                                          </p:tavLst>
                                        </p:anim>
                                      </p:childTnLst>
                                    </p:cTn>
                                  </p:par>
                                  <p:par>
                                    <p:cTn id="63" presetID="23" presetClass="entr" presetSubtype="16" fill="hold" grpId="0" nodeType="withEffect">
                                      <p:stCondLst>
                                        <p:cond delay="1500"/>
                                      </p:stCondLst>
                                      <p:childTnLst>
                                        <p:set>
                                          <p:cBhvr>
                                            <p:cTn id="64" dur="1" fill="hold">
                                              <p:stCondLst>
                                                <p:cond delay="0"/>
                                              </p:stCondLst>
                                            </p:cTn>
                                            <p:tgtEl>
                                              <p:spTgt spid="85"/>
                                            </p:tgtEl>
                                            <p:attrNameLst>
                                              <p:attrName>style.visibility</p:attrName>
                                            </p:attrNameLst>
                                          </p:cBhvr>
                                          <p:to>
                                            <p:strVal val="visible"/>
                                          </p:to>
                                        </p:set>
                                        <p:anim calcmode="lin" valueType="num">
                                          <p:cBhvr>
                                            <p:cTn id="65" dur="500" fill="hold"/>
                                            <p:tgtEl>
                                              <p:spTgt spid="85"/>
                                            </p:tgtEl>
                                            <p:attrNameLst>
                                              <p:attrName>ppt_w</p:attrName>
                                            </p:attrNameLst>
                                          </p:cBhvr>
                                          <p:tavLst>
                                            <p:tav tm="0">
                                              <p:val>
                                                <p:fltVal val="0"/>
                                              </p:val>
                                            </p:tav>
                                            <p:tav tm="100000">
                                              <p:val>
                                                <p:strVal val="#ppt_w"/>
                                              </p:val>
                                            </p:tav>
                                          </p:tavLst>
                                        </p:anim>
                                        <p:anim calcmode="lin" valueType="num">
                                          <p:cBhvr>
                                            <p:cTn id="66" dur="500" fill="hold"/>
                                            <p:tgtEl>
                                              <p:spTgt spid="85"/>
                                            </p:tgtEl>
                                            <p:attrNameLst>
                                              <p:attrName>ppt_h</p:attrName>
                                            </p:attrNameLst>
                                          </p:cBhvr>
                                          <p:tavLst>
                                            <p:tav tm="0">
                                              <p:val>
                                                <p:fltVal val="0"/>
                                              </p:val>
                                            </p:tav>
                                            <p:tav tm="100000">
                                              <p:val>
                                                <p:strVal val="#ppt_h"/>
                                              </p:val>
                                            </p:tav>
                                          </p:tavLst>
                                        </p:anim>
                                      </p:childTnLst>
                                    </p:cTn>
                                  </p:par>
                                  <p:par>
                                    <p:cTn id="67" presetID="23" presetClass="entr" presetSubtype="16" fill="hold" grpId="0" nodeType="withEffect">
                                      <p:stCondLst>
                                        <p:cond delay="1750"/>
                                      </p:stCondLst>
                                      <p:childTnLst>
                                        <p:set>
                                          <p:cBhvr>
                                            <p:cTn id="68" dur="1" fill="hold">
                                              <p:stCondLst>
                                                <p:cond delay="0"/>
                                              </p:stCondLst>
                                            </p:cTn>
                                            <p:tgtEl>
                                              <p:spTgt spid="86"/>
                                            </p:tgtEl>
                                            <p:attrNameLst>
                                              <p:attrName>style.visibility</p:attrName>
                                            </p:attrNameLst>
                                          </p:cBhvr>
                                          <p:to>
                                            <p:strVal val="visible"/>
                                          </p:to>
                                        </p:set>
                                        <p:anim calcmode="lin" valueType="num">
                                          <p:cBhvr>
                                            <p:cTn id="69" dur="500" fill="hold"/>
                                            <p:tgtEl>
                                              <p:spTgt spid="86"/>
                                            </p:tgtEl>
                                            <p:attrNameLst>
                                              <p:attrName>ppt_w</p:attrName>
                                            </p:attrNameLst>
                                          </p:cBhvr>
                                          <p:tavLst>
                                            <p:tav tm="0">
                                              <p:val>
                                                <p:fltVal val="0"/>
                                              </p:val>
                                            </p:tav>
                                            <p:tav tm="100000">
                                              <p:val>
                                                <p:strVal val="#ppt_w"/>
                                              </p:val>
                                            </p:tav>
                                          </p:tavLst>
                                        </p:anim>
                                        <p:anim calcmode="lin" valueType="num">
                                          <p:cBhvr>
                                            <p:cTn id="70" dur="500" fill="hold"/>
                                            <p:tgtEl>
                                              <p:spTgt spid="86"/>
                                            </p:tgtEl>
                                            <p:attrNameLst>
                                              <p:attrName>ppt_h</p:attrName>
                                            </p:attrNameLst>
                                          </p:cBhvr>
                                          <p:tavLst>
                                            <p:tav tm="0">
                                              <p:val>
                                                <p:fltVal val="0"/>
                                              </p:val>
                                            </p:tav>
                                            <p:tav tm="100000">
                                              <p:val>
                                                <p:strVal val="#ppt_h"/>
                                              </p:val>
                                            </p:tav>
                                          </p:tavLst>
                                        </p:anim>
                                      </p:childTnLst>
                                    </p:cTn>
                                  </p:par>
                                </p:childTnLst>
                              </p:cTn>
                            </p:par>
                            <p:par>
                              <p:cTn id="71" fill="hold">
                                <p:stCondLst>
                                  <p:cond delay="6500"/>
                                </p:stCondLst>
                                <p:childTnLst>
                                  <p:par>
                                    <p:cTn id="72" presetID="53" presetClass="entr" presetSubtype="16" fill="hold" grpId="0" nodeType="afterEffect">
                                      <p:stCondLst>
                                        <p:cond delay="0"/>
                                      </p:stCondLst>
                                      <p:childTnLst>
                                        <p:set>
                                          <p:cBhvr>
                                            <p:cTn id="73" dur="1" fill="hold">
                                              <p:stCondLst>
                                                <p:cond delay="0"/>
                                              </p:stCondLst>
                                            </p:cTn>
                                            <p:tgtEl>
                                              <p:spTgt spid="25"/>
                                            </p:tgtEl>
                                            <p:attrNameLst>
                                              <p:attrName>style.visibility</p:attrName>
                                            </p:attrNameLst>
                                          </p:cBhvr>
                                          <p:to>
                                            <p:strVal val="visible"/>
                                          </p:to>
                                        </p:set>
                                        <p:anim calcmode="lin" valueType="num">
                                          <p:cBhvr>
                                            <p:cTn id="74" dur="500" fill="hold"/>
                                            <p:tgtEl>
                                              <p:spTgt spid="25"/>
                                            </p:tgtEl>
                                            <p:attrNameLst>
                                              <p:attrName>ppt_w</p:attrName>
                                            </p:attrNameLst>
                                          </p:cBhvr>
                                          <p:tavLst>
                                            <p:tav tm="0">
                                              <p:val>
                                                <p:fltVal val="0"/>
                                              </p:val>
                                            </p:tav>
                                            <p:tav tm="100000">
                                              <p:val>
                                                <p:strVal val="#ppt_w"/>
                                              </p:val>
                                            </p:tav>
                                          </p:tavLst>
                                        </p:anim>
                                        <p:anim calcmode="lin" valueType="num">
                                          <p:cBhvr>
                                            <p:cTn id="75" dur="500" fill="hold"/>
                                            <p:tgtEl>
                                              <p:spTgt spid="25"/>
                                            </p:tgtEl>
                                            <p:attrNameLst>
                                              <p:attrName>ppt_h</p:attrName>
                                            </p:attrNameLst>
                                          </p:cBhvr>
                                          <p:tavLst>
                                            <p:tav tm="0">
                                              <p:val>
                                                <p:fltVal val="0"/>
                                              </p:val>
                                            </p:tav>
                                            <p:tav tm="100000">
                                              <p:val>
                                                <p:strVal val="#ppt_h"/>
                                              </p:val>
                                            </p:tav>
                                          </p:tavLst>
                                        </p:anim>
                                        <p:animEffect transition="in" filter="fade">
                                          <p:cBhvr>
                                            <p:cTn id="76" dur="500"/>
                                            <p:tgtEl>
                                              <p:spTgt spid="25"/>
                                            </p:tgtEl>
                                          </p:cBhvr>
                                        </p:animEffect>
                                      </p:childTnLst>
                                    </p:cTn>
                                  </p:par>
                                </p:childTnLst>
                              </p:cTn>
                            </p:par>
                            <p:par>
                              <p:cTn id="77" fill="hold">
                                <p:stCondLst>
                                  <p:cond delay="7000"/>
                                </p:stCondLst>
                                <p:childTnLst>
                                  <p:par>
                                    <p:cTn id="78" presetID="10" presetClass="entr" presetSubtype="0" fill="hold" nodeType="afterEffect">
                                      <p:stCondLst>
                                        <p:cond delay="0"/>
                                      </p:stCondLst>
                                      <p:childTnLst>
                                        <p:set>
                                          <p:cBhvr>
                                            <p:cTn id="79" dur="1" fill="hold">
                                              <p:stCondLst>
                                                <p:cond delay="0"/>
                                              </p:stCondLst>
                                            </p:cTn>
                                            <p:tgtEl>
                                              <p:spTgt spid="103"/>
                                            </p:tgtEl>
                                            <p:attrNameLst>
                                              <p:attrName>style.visibility</p:attrName>
                                            </p:attrNameLst>
                                          </p:cBhvr>
                                          <p:to>
                                            <p:strVal val="visible"/>
                                          </p:to>
                                        </p:set>
                                        <p:animEffect transition="in" filter="fade">
                                          <p:cBhvr>
                                            <p:cTn id="80" dur="500"/>
                                            <p:tgtEl>
                                              <p:spTgt spid="103"/>
                                            </p:tgtEl>
                                          </p:cBhvr>
                                        </p:animEffect>
                                      </p:childTnLst>
                                    </p:cTn>
                                  </p:par>
                                  <p:par>
                                    <p:cTn id="81" presetID="2" presetClass="entr" presetSubtype="2" fill="hold" nodeType="withEffect" p14:presetBounceEnd="60000">
                                      <p:stCondLst>
                                        <p:cond delay="500"/>
                                      </p:stCondLst>
                                      <p:childTnLst>
                                        <p:set>
                                          <p:cBhvr>
                                            <p:cTn id="82" dur="1" fill="hold">
                                              <p:stCondLst>
                                                <p:cond delay="0"/>
                                              </p:stCondLst>
                                            </p:cTn>
                                            <p:tgtEl>
                                              <p:spTgt spid="5"/>
                                            </p:tgtEl>
                                            <p:attrNameLst>
                                              <p:attrName>style.visibility</p:attrName>
                                            </p:attrNameLst>
                                          </p:cBhvr>
                                          <p:to>
                                            <p:strVal val="visible"/>
                                          </p:to>
                                        </p:set>
                                        <p:anim calcmode="lin" valueType="num" p14:bounceEnd="60000">
                                          <p:cBhvr additive="base">
                                            <p:cTn id="83" dur="500" fill="hold"/>
                                            <p:tgtEl>
                                              <p:spTgt spid="5"/>
                                            </p:tgtEl>
                                            <p:attrNameLst>
                                              <p:attrName>ppt_x</p:attrName>
                                            </p:attrNameLst>
                                          </p:cBhvr>
                                          <p:tavLst>
                                            <p:tav tm="0">
                                              <p:val>
                                                <p:strVal val="1+#ppt_w/2"/>
                                              </p:val>
                                            </p:tav>
                                            <p:tav tm="100000">
                                              <p:val>
                                                <p:strVal val="#ppt_x"/>
                                              </p:val>
                                            </p:tav>
                                          </p:tavLst>
                                        </p:anim>
                                        <p:anim calcmode="lin" valueType="num" p14:bounceEnd="60000">
                                          <p:cBhvr additive="base">
                                            <p:cTn id="84" dur="500" fill="hold"/>
                                            <p:tgtEl>
                                              <p:spTgt spid="5"/>
                                            </p:tgtEl>
                                            <p:attrNameLst>
                                              <p:attrName>ppt_y</p:attrName>
                                            </p:attrNameLst>
                                          </p:cBhvr>
                                          <p:tavLst>
                                            <p:tav tm="0">
                                              <p:val>
                                                <p:strVal val="#ppt_y"/>
                                              </p:val>
                                            </p:tav>
                                            <p:tav tm="100000">
                                              <p:val>
                                                <p:strVal val="#ppt_y"/>
                                              </p:val>
                                            </p:tav>
                                          </p:tavLst>
                                        </p:anim>
                                      </p:childTnLst>
                                    </p:cTn>
                                  </p:par>
                                </p:childTnLst>
                              </p:cTn>
                            </p:par>
                            <p:par>
                              <p:cTn id="85" fill="hold">
                                <p:stCondLst>
                                  <p:cond delay="8000"/>
                                </p:stCondLst>
                                <p:childTnLst>
                                  <p:par>
                                    <p:cTn id="86" presetID="53" presetClass="entr" presetSubtype="16" fill="hold" grpId="0" nodeType="afterEffect">
                                      <p:stCondLst>
                                        <p:cond delay="500"/>
                                      </p:stCondLst>
                                      <p:childTnLst>
                                        <p:set>
                                          <p:cBhvr>
                                            <p:cTn id="87" dur="1" fill="hold">
                                              <p:stCondLst>
                                                <p:cond delay="0"/>
                                              </p:stCondLst>
                                            </p:cTn>
                                            <p:tgtEl>
                                              <p:spTgt spid="87"/>
                                            </p:tgtEl>
                                            <p:attrNameLst>
                                              <p:attrName>style.visibility</p:attrName>
                                            </p:attrNameLst>
                                          </p:cBhvr>
                                          <p:to>
                                            <p:strVal val="visible"/>
                                          </p:to>
                                        </p:set>
                                        <p:anim calcmode="lin" valueType="num">
                                          <p:cBhvr>
                                            <p:cTn id="88" dur="500" fill="hold"/>
                                            <p:tgtEl>
                                              <p:spTgt spid="87"/>
                                            </p:tgtEl>
                                            <p:attrNameLst>
                                              <p:attrName>ppt_w</p:attrName>
                                            </p:attrNameLst>
                                          </p:cBhvr>
                                          <p:tavLst>
                                            <p:tav tm="0">
                                              <p:val>
                                                <p:fltVal val="0"/>
                                              </p:val>
                                            </p:tav>
                                            <p:tav tm="100000">
                                              <p:val>
                                                <p:strVal val="#ppt_w"/>
                                              </p:val>
                                            </p:tav>
                                          </p:tavLst>
                                        </p:anim>
                                        <p:anim calcmode="lin" valueType="num">
                                          <p:cBhvr>
                                            <p:cTn id="89" dur="500" fill="hold"/>
                                            <p:tgtEl>
                                              <p:spTgt spid="87"/>
                                            </p:tgtEl>
                                            <p:attrNameLst>
                                              <p:attrName>ppt_h</p:attrName>
                                            </p:attrNameLst>
                                          </p:cBhvr>
                                          <p:tavLst>
                                            <p:tav tm="0">
                                              <p:val>
                                                <p:fltVal val="0"/>
                                              </p:val>
                                            </p:tav>
                                            <p:tav tm="100000">
                                              <p:val>
                                                <p:strVal val="#ppt_h"/>
                                              </p:val>
                                            </p:tav>
                                          </p:tavLst>
                                        </p:anim>
                                        <p:animEffect transition="in" filter="fade">
                                          <p:cBhvr>
                                            <p:cTn id="90" dur="500"/>
                                            <p:tgtEl>
                                              <p:spTgt spid="87"/>
                                            </p:tgtEl>
                                          </p:cBhvr>
                                        </p:animEffect>
                                      </p:childTnLst>
                                    </p:cTn>
                                  </p:par>
                                </p:childTnLst>
                              </p:cTn>
                            </p:par>
                            <p:par>
                              <p:cTn id="91" fill="hold">
                                <p:stCondLst>
                                  <p:cond delay="9000"/>
                                </p:stCondLst>
                                <p:childTnLst>
                                  <p:par>
                                    <p:cTn id="92" presetID="10" presetClass="entr" presetSubtype="0" fill="hold" nodeType="afterEffect">
                                      <p:stCondLst>
                                        <p:cond delay="0"/>
                                      </p:stCondLst>
                                      <p:childTnLst>
                                        <p:set>
                                          <p:cBhvr>
                                            <p:cTn id="93" dur="1" fill="hold">
                                              <p:stCondLst>
                                                <p:cond delay="0"/>
                                              </p:stCondLst>
                                            </p:cTn>
                                            <p:tgtEl>
                                              <p:spTgt spid="106"/>
                                            </p:tgtEl>
                                            <p:attrNameLst>
                                              <p:attrName>style.visibility</p:attrName>
                                            </p:attrNameLst>
                                          </p:cBhvr>
                                          <p:to>
                                            <p:strVal val="visible"/>
                                          </p:to>
                                        </p:set>
                                        <p:animEffect transition="in" filter="fade">
                                          <p:cBhvr>
                                            <p:cTn id="94" dur="500"/>
                                            <p:tgtEl>
                                              <p:spTgt spid="106"/>
                                            </p:tgtEl>
                                          </p:cBhvr>
                                        </p:animEffect>
                                      </p:childTnLst>
                                    </p:cTn>
                                  </p:par>
                                </p:childTnLst>
                              </p:cTn>
                            </p:par>
                            <p:par>
                              <p:cTn id="95" fill="hold">
                                <p:stCondLst>
                                  <p:cond delay="9500"/>
                                </p:stCondLst>
                                <p:childTnLst>
                                  <p:par>
                                    <p:cTn id="96" presetID="2" presetClass="entr" presetSubtype="8" fill="hold" nodeType="afterEffect" p14:presetBounceEnd="60000">
                                      <p:stCondLst>
                                        <p:cond delay="0"/>
                                      </p:stCondLst>
                                      <p:childTnLst>
                                        <p:set>
                                          <p:cBhvr>
                                            <p:cTn id="97" dur="1" fill="hold">
                                              <p:stCondLst>
                                                <p:cond delay="0"/>
                                              </p:stCondLst>
                                            </p:cTn>
                                            <p:tgtEl>
                                              <p:spTgt spid="2"/>
                                            </p:tgtEl>
                                            <p:attrNameLst>
                                              <p:attrName>style.visibility</p:attrName>
                                            </p:attrNameLst>
                                          </p:cBhvr>
                                          <p:to>
                                            <p:strVal val="visible"/>
                                          </p:to>
                                        </p:set>
                                        <p:anim calcmode="lin" valueType="num" p14:bounceEnd="60000">
                                          <p:cBhvr additive="base">
                                            <p:cTn id="98" dur="500" fill="hold"/>
                                            <p:tgtEl>
                                              <p:spTgt spid="2"/>
                                            </p:tgtEl>
                                            <p:attrNameLst>
                                              <p:attrName>ppt_x</p:attrName>
                                            </p:attrNameLst>
                                          </p:cBhvr>
                                          <p:tavLst>
                                            <p:tav tm="0">
                                              <p:val>
                                                <p:strVal val="0-#ppt_w/2"/>
                                              </p:val>
                                            </p:tav>
                                            <p:tav tm="100000">
                                              <p:val>
                                                <p:strVal val="#ppt_x"/>
                                              </p:val>
                                            </p:tav>
                                          </p:tavLst>
                                        </p:anim>
                                        <p:anim calcmode="lin" valueType="num" p14:bounceEnd="60000">
                                          <p:cBhvr additive="base">
                                            <p:cTn id="99"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87" grpId="0" animBg="1"/>
          <p:bldP spid="24" grpId="0"/>
          <p:bldP spid="80" grpId="0"/>
          <p:bldP spid="81" grpId="0"/>
          <p:bldP spid="82" grpId="0"/>
          <p:bldP spid="83" grpId="0"/>
          <p:bldP spid="84" grpId="0"/>
          <p:bldP spid="85" grpId="0"/>
          <p:bldP spid="86" grpId="0"/>
          <p:bldP spid="31" grpId="0"/>
          <p:bldP spid="100" grpId="0"/>
          <p:bldP spid="101" grpId="0"/>
          <p:bldP spid="102" grpId="0"/>
          <p:bldP spid="1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par>
                                    <p:cTn id="8" presetID="42" presetClass="path" presetSubtype="0" accel="50000" decel="50000" fill="hold" nodeType="withEffect">
                                      <p:stCondLst>
                                        <p:cond delay="0"/>
                                      </p:stCondLst>
                                      <p:childTnLst>
                                        <p:animMotion origin="layout" path="M 0.26316 -0.00254 L -3.95833E-6 -4.68208E-6 " pathEditMode="relative" rAng="0" ptsTypes="AA">
                                          <p:cBhvr>
                                            <p:cTn id="9" dur="2000" fill="hold"/>
                                            <p:tgtEl>
                                              <p:spTgt spid="111"/>
                                            </p:tgtEl>
                                            <p:attrNameLst>
                                              <p:attrName>ppt_x</p:attrName>
                                              <p:attrName>ppt_y</p:attrName>
                                            </p:attrNameLst>
                                          </p:cBhvr>
                                          <p:rCtr x="-13164" y="116"/>
                                        </p:animMotion>
                                      </p:childTnLst>
                                    </p:cTn>
                                  </p:par>
                                  <p:par>
                                    <p:cTn id="10" presetID="8" presetClass="emph" presetSubtype="0" repeatCount="2000" fill="hold" nodeType="withEffect">
                                      <p:stCondLst>
                                        <p:cond delay="0"/>
                                      </p:stCondLst>
                                      <p:childTnLst>
                                        <p:animRot by="-21600000">
                                          <p:cBhvr>
                                            <p:cTn id="11" dur="1000" fill="hold"/>
                                            <p:tgtEl>
                                              <p:spTgt spid="111"/>
                                            </p:tgtEl>
                                            <p:attrNameLst>
                                              <p:attrName>r</p:attrName>
                                            </p:attrNameLst>
                                          </p:cBhvr>
                                        </p:animRot>
                                      </p:childTnLst>
                                    </p:cTn>
                                  </p:par>
                                  <p:par>
                                    <p:cTn id="12" presetID="22" presetClass="entr" presetSubtype="2" fill="hold" grpId="0" nodeType="withEffect">
                                      <p:stCondLst>
                                        <p:cond delay="300"/>
                                      </p:stCondLst>
                                      <p:childTnLst>
                                        <p:set>
                                          <p:cBhvr>
                                            <p:cTn id="13" dur="1" fill="hold">
                                              <p:stCondLst>
                                                <p:cond delay="0"/>
                                              </p:stCondLst>
                                            </p:cTn>
                                            <p:tgtEl>
                                              <p:spTgt spid="110"/>
                                            </p:tgtEl>
                                            <p:attrNameLst>
                                              <p:attrName>style.visibility</p:attrName>
                                            </p:attrNameLst>
                                          </p:cBhvr>
                                          <p:to>
                                            <p:strVal val="visible"/>
                                          </p:to>
                                        </p:set>
                                        <p:animEffect transition="in" filter="wipe(right)">
                                          <p:cBhvr>
                                            <p:cTn id="14" dur="1700"/>
                                            <p:tgtEl>
                                              <p:spTgt spid="110"/>
                                            </p:tgtEl>
                                          </p:cBhvr>
                                        </p:animEffect>
                                      </p:childTnLst>
                                    </p:cTn>
                                  </p:par>
                                  <p:par>
                                    <p:cTn id="15" presetID="22" presetClass="entr" presetSubtype="2" fill="hold" nodeType="withEffect">
                                      <p:stCondLst>
                                        <p:cond delay="300"/>
                                      </p:stCondLst>
                                      <p:childTnLst>
                                        <p:set>
                                          <p:cBhvr>
                                            <p:cTn id="16" dur="1" fill="hold">
                                              <p:stCondLst>
                                                <p:cond delay="0"/>
                                              </p:stCondLst>
                                            </p:cTn>
                                            <p:tgtEl>
                                              <p:spTgt spid="109"/>
                                            </p:tgtEl>
                                            <p:attrNameLst>
                                              <p:attrName>style.visibility</p:attrName>
                                            </p:attrNameLst>
                                          </p:cBhvr>
                                          <p:to>
                                            <p:strVal val="visible"/>
                                          </p:to>
                                        </p:set>
                                        <p:animEffect transition="in" filter="wipe(right)">
                                          <p:cBhvr>
                                            <p:cTn id="17" dur="1700"/>
                                            <p:tgtEl>
                                              <p:spTgt spid="109"/>
                                            </p:tgtEl>
                                          </p:cBhvr>
                                        </p:animEffect>
                                      </p:childTnLst>
                                    </p:cTn>
                                  </p:par>
                                </p:childTnLst>
                              </p:cTn>
                            </p:par>
                            <p:par>
                              <p:cTn id="18" fill="hold">
                                <p:stCondLst>
                                  <p:cond delay="2000"/>
                                </p:stCondLst>
                                <p:childTnLst>
                                  <p:par>
                                    <p:cTn id="19" presetID="53" presetClass="entr" presetSubtype="16"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1000" fill="hold"/>
                                            <p:tgtEl>
                                              <p:spTgt spid="23"/>
                                            </p:tgtEl>
                                            <p:attrNameLst>
                                              <p:attrName>ppt_w</p:attrName>
                                            </p:attrNameLst>
                                          </p:cBhvr>
                                          <p:tavLst>
                                            <p:tav tm="0">
                                              <p:val>
                                                <p:fltVal val="0"/>
                                              </p:val>
                                            </p:tav>
                                            <p:tav tm="100000">
                                              <p:val>
                                                <p:strVal val="#ppt_w"/>
                                              </p:val>
                                            </p:tav>
                                          </p:tavLst>
                                        </p:anim>
                                        <p:anim calcmode="lin" valueType="num">
                                          <p:cBhvr>
                                            <p:cTn id="22" dur="1000" fill="hold"/>
                                            <p:tgtEl>
                                              <p:spTgt spid="23"/>
                                            </p:tgtEl>
                                            <p:attrNameLst>
                                              <p:attrName>ppt_h</p:attrName>
                                            </p:attrNameLst>
                                          </p:cBhvr>
                                          <p:tavLst>
                                            <p:tav tm="0">
                                              <p:val>
                                                <p:fltVal val="0"/>
                                              </p:val>
                                            </p:tav>
                                            <p:tav tm="100000">
                                              <p:val>
                                                <p:strVal val="#ppt_h"/>
                                              </p:val>
                                            </p:tav>
                                          </p:tavLst>
                                        </p:anim>
                                        <p:animEffect transition="in" filter="fade">
                                          <p:cBhvr>
                                            <p:cTn id="23" dur="1000"/>
                                            <p:tgtEl>
                                              <p:spTgt spid="23"/>
                                            </p:tgtEl>
                                          </p:cBhvr>
                                        </p:animEffect>
                                      </p:childTnLst>
                                    </p:cTn>
                                  </p:par>
                                  <p:par>
                                    <p:cTn id="24" presetID="8" presetClass="emph" presetSubtype="0" fill="hold" nodeType="withEffect">
                                      <p:stCondLst>
                                        <p:cond delay="0"/>
                                      </p:stCondLst>
                                      <p:childTnLst>
                                        <p:animRot by="21600000">
                                          <p:cBhvr>
                                            <p:cTn id="25" dur="1000" fill="hold"/>
                                            <p:tgtEl>
                                              <p:spTgt spid="23"/>
                                            </p:tgtEl>
                                            <p:attrNameLst>
                                              <p:attrName>r</p:attrName>
                                            </p:attrNameLst>
                                          </p:cBhvr>
                                        </p:animRot>
                                      </p:childTnLst>
                                    </p:cTn>
                                  </p:par>
                                  <p:par>
                                    <p:cTn id="26" presetID="10" presetClass="entr" presetSubtype="0" fill="hold" grpId="0" nodeType="withEffect">
                                      <p:stCondLst>
                                        <p:cond delay="100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grpId="0" nodeType="withEffect">
                                      <p:stCondLst>
                                        <p:cond delay="1250"/>
                                      </p:stCondLst>
                                      <p:childTnLst>
                                        <p:set>
                                          <p:cBhvr>
                                            <p:cTn id="30" dur="1" fill="hold">
                                              <p:stCondLst>
                                                <p:cond delay="0"/>
                                              </p:stCondLst>
                                            </p:cTn>
                                            <p:tgtEl>
                                              <p:spTgt spid="100"/>
                                            </p:tgtEl>
                                            <p:attrNameLst>
                                              <p:attrName>style.visibility</p:attrName>
                                            </p:attrNameLst>
                                          </p:cBhvr>
                                          <p:to>
                                            <p:strVal val="visible"/>
                                          </p:to>
                                        </p:set>
                                        <p:animEffect transition="in" filter="fade">
                                          <p:cBhvr>
                                            <p:cTn id="31" dur="500"/>
                                            <p:tgtEl>
                                              <p:spTgt spid="100"/>
                                            </p:tgtEl>
                                          </p:cBhvr>
                                        </p:animEffect>
                                      </p:childTnLst>
                                    </p:cTn>
                                  </p:par>
                                  <p:par>
                                    <p:cTn id="32" presetID="10" presetClass="entr" presetSubtype="0" fill="hold" grpId="0" nodeType="withEffect">
                                      <p:stCondLst>
                                        <p:cond delay="1500"/>
                                      </p:stCondLst>
                                      <p:childTnLst>
                                        <p:set>
                                          <p:cBhvr>
                                            <p:cTn id="33" dur="1" fill="hold">
                                              <p:stCondLst>
                                                <p:cond delay="0"/>
                                              </p:stCondLst>
                                            </p:cTn>
                                            <p:tgtEl>
                                              <p:spTgt spid="101"/>
                                            </p:tgtEl>
                                            <p:attrNameLst>
                                              <p:attrName>style.visibility</p:attrName>
                                            </p:attrNameLst>
                                          </p:cBhvr>
                                          <p:to>
                                            <p:strVal val="visible"/>
                                          </p:to>
                                        </p:set>
                                        <p:animEffect transition="in" filter="fade">
                                          <p:cBhvr>
                                            <p:cTn id="34" dur="500"/>
                                            <p:tgtEl>
                                              <p:spTgt spid="101"/>
                                            </p:tgtEl>
                                          </p:cBhvr>
                                        </p:animEffect>
                                      </p:childTnLst>
                                    </p:cTn>
                                  </p:par>
                                  <p:par>
                                    <p:cTn id="35" presetID="10" presetClass="entr" presetSubtype="0" fill="hold" grpId="0" nodeType="withEffect">
                                      <p:stCondLst>
                                        <p:cond delay="1750"/>
                                      </p:stCondLst>
                                      <p:childTnLst>
                                        <p:set>
                                          <p:cBhvr>
                                            <p:cTn id="36" dur="1" fill="hold">
                                              <p:stCondLst>
                                                <p:cond delay="0"/>
                                              </p:stCondLst>
                                            </p:cTn>
                                            <p:tgtEl>
                                              <p:spTgt spid="102"/>
                                            </p:tgtEl>
                                            <p:attrNameLst>
                                              <p:attrName>style.visibility</p:attrName>
                                            </p:attrNameLst>
                                          </p:cBhvr>
                                          <p:to>
                                            <p:strVal val="visible"/>
                                          </p:to>
                                        </p:set>
                                        <p:animEffect transition="in" filter="fade">
                                          <p:cBhvr>
                                            <p:cTn id="37" dur="500"/>
                                            <p:tgtEl>
                                              <p:spTgt spid="102"/>
                                            </p:tgtEl>
                                          </p:cBhvr>
                                        </p:animEffect>
                                      </p:childTnLst>
                                    </p:cTn>
                                  </p:par>
                                </p:childTnLst>
                              </p:cTn>
                            </p:par>
                            <p:par>
                              <p:cTn id="38" fill="hold">
                                <p:stCondLst>
                                  <p:cond delay="4250"/>
                                </p:stCondLst>
                                <p:childTnLst>
                                  <p:par>
                                    <p:cTn id="39" presetID="23" presetClass="entr" presetSubtype="16" fill="hold" grpId="0" nodeType="after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p:cTn id="41" dur="500" fill="hold"/>
                                            <p:tgtEl>
                                              <p:spTgt spid="24"/>
                                            </p:tgtEl>
                                            <p:attrNameLst>
                                              <p:attrName>ppt_w</p:attrName>
                                            </p:attrNameLst>
                                          </p:cBhvr>
                                          <p:tavLst>
                                            <p:tav tm="0">
                                              <p:val>
                                                <p:fltVal val="0"/>
                                              </p:val>
                                            </p:tav>
                                            <p:tav tm="100000">
                                              <p:val>
                                                <p:strVal val="#ppt_w"/>
                                              </p:val>
                                            </p:tav>
                                          </p:tavLst>
                                        </p:anim>
                                        <p:anim calcmode="lin" valueType="num">
                                          <p:cBhvr>
                                            <p:cTn id="42" dur="500" fill="hold"/>
                                            <p:tgtEl>
                                              <p:spTgt spid="24"/>
                                            </p:tgtEl>
                                            <p:attrNameLst>
                                              <p:attrName>ppt_h</p:attrName>
                                            </p:attrNameLst>
                                          </p:cBhvr>
                                          <p:tavLst>
                                            <p:tav tm="0">
                                              <p:val>
                                                <p:fltVal val="0"/>
                                              </p:val>
                                            </p:tav>
                                            <p:tav tm="100000">
                                              <p:val>
                                                <p:strVal val="#ppt_h"/>
                                              </p:val>
                                            </p:tav>
                                          </p:tavLst>
                                        </p:anim>
                                      </p:childTnLst>
                                    </p:cTn>
                                  </p:par>
                                  <p:par>
                                    <p:cTn id="43" presetID="23" presetClass="entr" presetSubtype="16" fill="hold" grpId="0" nodeType="withEffect">
                                      <p:stCondLst>
                                        <p:cond delay="250"/>
                                      </p:stCondLst>
                                      <p:childTnLst>
                                        <p:set>
                                          <p:cBhvr>
                                            <p:cTn id="44" dur="1" fill="hold">
                                              <p:stCondLst>
                                                <p:cond delay="0"/>
                                              </p:stCondLst>
                                            </p:cTn>
                                            <p:tgtEl>
                                              <p:spTgt spid="80"/>
                                            </p:tgtEl>
                                            <p:attrNameLst>
                                              <p:attrName>style.visibility</p:attrName>
                                            </p:attrNameLst>
                                          </p:cBhvr>
                                          <p:to>
                                            <p:strVal val="visible"/>
                                          </p:to>
                                        </p:set>
                                        <p:anim calcmode="lin" valueType="num">
                                          <p:cBhvr>
                                            <p:cTn id="45" dur="500" fill="hold"/>
                                            <p:tgtEl>
                                              <p:spTgt spid="80"/>
                                            </p:tgtEl>
                                            <p:attrNameLst>
                                              <p:attrName>ppt_w</p:attrName>
                                            </p:attrNameLst>
                                          </p:cBhvr>
                                          <p:tavLst>
                                            <p:tav tm="0">
                                              <p:val>
                                                <p:fltVal val="0"/>
                                              </p:val>
                                            </p:tav>
                                            <p:tav tm="100000">
                                              <p:val>
                                                <p:strVal val="#ppt_w"/>
                                              </p:val>
                                            </p:tav>
                                          </p:tavLst>
                                        </p:anim>
                                        <p:anim calcmode="lin" valueType="num">
                                          <p:cBhvr>
                                            <p:cTn id="46" dur="500" fill="hold"/>
                                            <p:tgtEl>
                                              <p:spTgt spid="80"/>
                                            </p:tgtEl>
                                            <p:attrNameLst>
                                              <p:attrName>ppt_h</p:attrName>
                                            </p:attrNameLst>
                                          </p:cBhvr>
                                          <p:tavLst>
                                            <p:tav tm="0">
                                              <p:val>
                                                <p:fltVal val="0"/>
                                              </p:val>
                                            </p:tav>
                                            <p:tav tm="100000">
                                              <p:val>
                                                <p:strVal val="#ppt_h"/>
                                              </p:val>
                                            </p:tav>
                                          </p:tavLst>
                                        </p:anim>
                                      </p:childTnLst>
                                    </p:cTn>
                                  </p:par>
                                  <p:par>
                                    <p:cTn id="47" presetID="23" presetClass="entr" presetSubtype="16" fill="hold" grpId="0" nodeType="withEffect">
                                      <p:stCondLst>
                                        <p:cond delay="500"/>
                                      </p:stCondLst>
                                      <p:childTnLst>
                                        <p:set>
                                          <p:cBhvr>
                                            <p:cTn id="48" dur="1" fill="hold">
                                              <p:stCondLst>
                                                <p:cond delay="0"/>
                                              </p:stCondLst>
                                            </p:cTn>
                                            <p:tgtEl>
                                              <p:spTgt spid="81"/>
                                            </p:tgtEl>
                                            <p:attrNameLst>
                                              <p:attrName>style.visibility</p:attrName>
                                            </p:attrNameLst>
                                          </p:cBhvr>
                                          <p:to>
                                            <p:strVal val="visible"/>
                                          </p:to>
                                        </p:set>
                                        <p:anim calcmode="lin" valueType="num">
                                          <p:cBhvr>
                                            <p:cTn id="49" dur="500" fill="hold"/>
                                            <p:tgtEl>
                                              <p:spTgt spid="81"/>
                                            </p:tgtEl>
                                            <p:attrNameLst>
                                              <p:attrName>ppt_w</p:attrName>
                                            </p:attrNameLst>
                                          </p:cBhvr>
                                          <p:tavLst>
                                            <p:tav tm="0">
                                              <p:val>
                                                <p:fltVal val="0"/>
                                              </p:val>
                                            </p:tav>
                                            <p:tav tm="100000">
                                              <p:val>
                                                <p:strVal val="#ppt_w"/>
                                              </p:val>
                                            </p:tav>
                                          </p:tavLst>
                                        </p:anim>
                                        <p:anim calcmode="lin" valueType="num">
                                          <p:cBhvr>
                                            <p:cTn id="50" dur="500" fill="hold"/>
                                            <p:tgtEl>
                                              <p:spTgt spid="81"/>
                                            </p:tgtEl>
                                            <p:attrNameLst>
                                              <p:attrName>ppt_h</p:attrName>
                                            </p:attrNameLst>
                                          </p:cBhvr>
                                          <p:tavLst>
                                            <p:tav tm="0">
                                              <p:val>
                                                <p:fltVal val="0"/>
                                              </p:val>
                                            </p:tav>
                                            <p:tav tm="100000">
                                              <p:val>
                                                <p:strVal val="#ppt_h"/>
                                              </p:val>
                                            </p:tav>
                                          </p:tavLst>
                                        </p:anim>
                                      </p:childTnLst>
                                    </p:cTn>
                                  </p:par>
                                  <p:par>
                                    <p:cTn id="51" presetID="23" presetClass="entr" presetSubtype="16" fill="hold" grpId="0" nodeType="withEffect">
                                      <p:stCondLst>
                                        <p:cond delay="750"/>
                                      </p:stCondLst>
                                      <p:childTnLst>
                                        <p:set>
                                          <p:cBhvr>
                                            <p:cTn id="52" dur="1" fill="hold">
                                              <p:stCondLst>
                                                <p:cond delay="0"/>
                                              </p:stCondLst>
                                            </p:cTn>
                                            <p:tgtEl>
                                              <p:spTgt spid="82"/>
                                            </p:tgtEl>
                                            <p:attrNameLst>
                                              <p:attrName>style.visibility</p:attrName>
                                            </p:attrNameLst>
                                          </p:cBhvr>
                                          <p:to>
                                            <p:strVal val="visible"/>
                                          </p:to>
                                        </p:set>
                                        <p:anim calcmode="lin" valueType="num">
                                          <p:cBhvr>
                                            <p:cTn id="53" dur="500" fill="hold"/>
                                            <p:tgtEl>
                                              <p:spTgt spid="82"/>
                                            </p:tgtEl>
                                            <p:attrNameLst>
                                              <p:attrName>ppt_w</p:attrName>
                                            </p:attrNameLst>
                                          </p:cBhvr>
                                          <p:tavLst>
                                            <p:tav tm="0">
                                              <p:val>
                                                <p:fltVal val="0"/>
                                              </p:val>
                                            </p:tav>
                                            <p:tav tm="100000">
                                              <p:val>
                                                <p:strVal val="#ppt_w"/>
                                              </p:val>
                                            </p:tav>
                                          </p:tavLst>
                                        </p:anim>
                                        <p:anim calcmode="lin" valueType="num">
                                          <p:cBhvr>
                                            <p:cTn id="54" dur="500" fill="hold"/>
                                            <p:tgtEl>
                                              <p:spTgt spid="82"/>
                                            </p:tgtEl>
                                            <p:attrNameLst>
                                              <p:attrName>ppt_h</p:attrName>
                                            </p:attrNameLst>
                                          </p:cBhvr>
                                          <p:tavLst>
                                            <p:tav tm="0">
                                              <p:val>
                                                <p:fltVal val="0"/>
                                              </p:val>
                                            </p:tav>
                                            <p:tav tm="100000">
                                              <p:val>
                                                <p:strVal val="#ppt_h"/>
                                              </p:val>
                                            </p:tav>
                                          </p:tavLst>
                                        </p:anim>
                                      </p:childTnLst>
                                    </p:cTn>
                                  </p:par>
                                  <p:par>
                                    <p:cTn id="55" presetID="23" presetClass="entr" presetSubtype="16" fill="hold" grpId="0" nodeType="withEffect">
                                      <p:stCondLst>
                                        <p:cond delay="1000"/>
                                      </p:stCondLst>
                                      <p:childTnLst>
                                        <p:set>
                                          <p:cBhvr>
                                            <p:cTn id="56" dur="1" fill="hold">
                                              <p:stCondLst>
                                                <p:cond delay="0"/>
                                              </p:stCondLst>
                                            </p:cTn>
                                            <p:tgtEl>
                                              <p:spTgt spid="83"/>
                                            </p:tgtEl>
                                            <p:attrNameLst>
                                              <p:attrName>style.visibility</p:attrName>
                                            </p:attrNameLst>
                                          </p:cBhvr>
                                          <p:to>
                                            <p:strVal val="visible"/>
                                          </p:to>
                                        </p:set>
                                        <p:anim calcmode="lin" valueType="num">
                                          <p:cBhvr>
                                            <p:cTn id="57" dur="500" fill="hold"/>
                                            <p:tgtEl>
                                              <p:spTgt spid="83"/>
                                            </p:tgtEl>
                                            <p:attrNameLst>
                                              <p:attrName>ppt_w</p:attrName>
                                            </p:attrNameLst>
                                          </p:cBhvr>
                                          <p:tavLst>
                                            <p:tav tm="0">
                                              <p:val>
                                                <p:fltVal val="0"/>
                                              </p:val>
                                            </p:tav>
                                            <p:tav tm="100000">
                                              <p:val>
                                                <p:strVal val="#ppt_w"/>
                                              </p:val>
                                            </p:tav>
                                          </p:tavLst>
                                        </p:anim>
                                        <p:anim calcmode="lin" valueType="num">
                                          <p:cBhvr>
                                            <p:cTn id="58" dur="500" fill="hold"/>
                                            <p:tgtEl>
                                              <p:spTgt spid="83"/>
                                            </p:tgtEl>
                                            <p:attrNameLst>
                                              <p:attrName>ppt_h</p:attrName>
                                            </p:attrNameLst>
                                          </p:cBhvr>
                                          <p:tavLst>
                                            <p:tav tm="0">
                                              <p:val>
                                                <p:fltVal val="0"/>
                                              </p:val>
                                            </p:tav>
                                            <p:tav tm="100000">
                                              <p:val>
                                                <p:strVal val="#ppt_h"/>
                                              </p:val>
                                            </p:tav>
                                          </p:tavLst>
                                        </p:anim>
                                      </p:childTnLst>
                                    </p:cTn>
                                  </p:par>
                                  <p:par>
                                    <p:cTn id="59" presetID="23" presetClass="entr" presetSubtype="16" fill="hold" grpId="0" nodeType="withEffect">
                                      <p:stCondLst>
                                        <p:cond delay="1250"/>
                                      </p:stCondLst>
                                      <p:childTnLst>
                                        <p:set>
                                          <p:cBhvr>
                                            <p:cTn id="60" dur="1" fill="hold">
                                              <p:stCondLst>
                                                <p:cond delay="0"/>
                                              </p:stCondLst>
                                            </p:cTn>
                                            <p:tgtEl>
                                              <p:spTgt spid="84"/>
                                            </p:tgtEl>
                                            <p:attrNameLst>
                                              <p:attrName>style.visibility</p:attrName>
                                            </p:attrNameLst>
                                          </p:cBhvr>
                                          <p:to>
                                            <p:strVal val="visible"/>
                                          </p:to>
                                        </p:set>
                                        <p:anim calcmode="lin" valueType="num">
                                          <p:cBhvr>
                                            <p:cTn id="61" dur="500" fill="hold"/>
                                            <p:tgtEl>
                                              <p:spTgt spid="84"/>
                                            </p:tgtEl>
                                            <p:attrNameLst>
                                              <p:attrName>ppt_w</p:attrName>
                                            </p:attrNameLst>
                                          </p:cBhvr>
                                          <p:tavLst>
                                            <p:tav tm="0">
                                              <p:val>
                                                <p:fltVal val="0"/>
                                              </p:val>
                                            </p:tav>
                                            <p:tav tm="100000">
                                              <p:val>
                                                <p:strVal val="#ppt_w"/>
                                              </p:val>
                                            </p:tav>
                                          </p:tavLst>
                                        </p:anim>
                                        <p:anim calcmode="lin" valueType="num">
                                          <p:cBhvr>
                                            <p:cTn id="62" dur="500" fill="hold"/>
                                            <p:tgtEl>
                                              <p:spTgt spid="84"/>
                                            </p:tgtEl>
                                            <p:attrNameLst>
                                              <p:attrName>ppt_h</p:attrName>
                                            </p:attrNameLst>
                                          </p:cBhvr>
                                          <p:tavLst>
                                            <p:tav tm="0">
                                              <p:val>
                                                <p:fltVal val="0"/>
                                              </p:val>
                                            </p:tav>
                                            <p:tav tm="100000">
                                              <p:val>
                                                <p:strVal val="#ppt_h"/>
                                              </p:val>
                                            </p:tav>
                                          </p:tavLst>
                                        </p:anim>
                                      </p:childTnLst>
                                    </p:cTn>
                                  </p:par>
                                  <p:par>
                                    <p:cTn id="63" presetID="23" presetClass="entr" presetSubtype="16" fill="hold" grpId="0" nodeType="withEffect">
                                      <p:stCondLst>
                                        <p:cond delay="1500"/>
                                      </p:stCondLst>
                                      <p:childTnLst>
                                        <p:set>
                                          <p:cBhvr>
                                            <p:cTn id="64" dur="1" fill="hold">
                                              <p:stCondLst>
                                                <p:cond delay="0"/>
                                              </p:stCondLst>
                                            </p:cTn>
                                            <p:tgtEl>
                                              <p:spTgt spid="85"/>
                                            </p:tgtEl>
                                            <p:attrNameLst>
                                              <p:attrName>style.visibility</p:attrName>
                                            </p:attrNameLst>
                                          </p:cBhvr>
                                          <p:to>
                                            <p:strVal val="visible"/>
                                          </p:to>
                                        </p:set>
                                        <p:anim calcmode="lin" valueType="num">
                                          <p:cBhvr>
                                            <p:cTn id="65" dur="500" fill="hold"/>
                                            <p:tgtEl>
                                              <p:spTgt spid="85"/>
                                            </p:tgtEl>
                                            <p:attrNameLst>
                                              <p:attrName>ppt_w</p:attrName>
                                            </p:attrNameLst>
                                          </p:cBhvr>
                                          <p:tavLst>
                                            <p:tav tm="0">
                                              <p:val>
                                                <p:fltVal val="0"/>
                                              </p:val>
                                            </p:tav>
                                            <p:tav tm="100000">
                                              <p:val>
                                                <p:strVal val="#ppt_w"/>
                                              </p:val>
                                            </p:tav>
                                          </p:tavLst>
                                        </p:anim>
                                        <p:anim calcmode="lin" valueType="num">
                                          <p:cBhvr>
                                            <p:cTn id="66" dur="500" fill="hold"/>
                                            <p:tgtEl>
                                              <p:spTgt spid="85"/>
                                            </p:tgtEl>
                                            <p:attrNameLst>
                                              <p:attrName>ppt_h</p:attrName>
                                            </p:attrNameLst>
                                          </p:cBhvr>
                                          <p:tavLst>
                                            <p:tav tm="0">
                                              <p:val>
                                                <p:fltVal val="0"/>
                                              </p:val>
                                            </p:tav>
                                            <p:tav tm="100000">
                                              <p:val>
                                                <p:strVal val="#ppt_h"/>
                                              </p:val>
                                            </p:tav>
                                          </p:tavLst>
                                        </p:anim>
                                      </p:childTnLst>
                                    </p:cTn>
                                  </p:par>
                                  <p:par>
                                    <p:cTn id="67" presetID="23" presetClass="entr" presetSubtype="16" fill="hold" grpId="0" nodeType="withEffect">
                                      <p:stCondLst>
                                        <p:cond delay="1750"/>
                                      </p:stCondLst>
                                      <p:childTnLst>
                                        <p:set>
                                          <p:cBhvr>
                                            <p:cTn id="68" dur="1" fill="hold">
                                              <p:stCondLst>
                                                <p:cond delay="0"/>
                                              </p:stCondLst>
                                            </p:cTn>
                                            <p:tgtEl>
                                              <p:spTgt spid="86"/>
                                            </p:tgtEl>
                                            <p:attrNameLst>
                                              <p:attrName>style.visibility</p:attrName>
                                            </p:attrNameLst>
                                          </p:cBhvr>
                                          <p:to>
                                            <p:strVal val="visible"/>
                                          </p:to>
                                        </p:set>
                                        <p:anim calcmode="lin" valueType="num">
                                          <p:cBhvr>
                                            <p:cTn id="69" dur="500" fill="hold"/>
                                            <p:tgtEl>
                                              <p:spTgt spid="86"/>
                                            </p:tgtEl>
                                            <p:attrNameLst>
                                              <p:attrName>ppt_w</p:attrName>
                                            </p:attrNameLst>
                                          </p:cBhvr>
                                          <p:tavLst>
                                            <p:tav tm="0">
                                              <p:val>
                                                <p:fltVal val="0"/>
                                              </p:val>
                                            </p:tav>
                                            <p:tav tm="100000">
                                              <p:val>
                                                <p:strVal val="#ppt_w"/>
                                              </p:val>
                                            </p:tav>
                                          </p:tavLst>
                                        </p:anim>
                                        <p:anim calcmode="lin" valueType="num">
                                          <p:cBhvr>
                                            <p:cTn id="70" dur="500" fill="hold"/>
                                            <p:tgtEl>
                                              <p:spTgt spid="86"/>
                                            </p:tgtEl>
                                            <p:attrNameLst>
                                              <p:attrName>ppt_h</p:attrName>
                                            </p:attrNameLst>
                                          </p:cBhvr>
                                          <p:tavLst>
                                            <p:tav tm="0">
                                              <p:val>
                                                <p:fltVal val="0"/>
                                              </p:val>
                                            </p:tav>
                                            <p:tav tm="100000">
                                              <p:val>
                                                <p:strVal val="#ppt_h"/>
                                              </p:val>
                                            </p:tav>
                                          </p:tavLst>
                                        </p:anim>
                                      </p:childTnLst>
                                    </p:cTn>
                                  </p:par>
                                </p:childTnLst>
                              </p:cTn>
                            </p:par>
                            <p:par>
                              <p:cTn id="71" fill="hold">
                                <p:stCondLst>
                                  <p:cond delay="6500"/>
                                </p:stCondLst>
                                <p:childTnLst>
                                  <p:par>
                                    <p:cTn id="72" presetID="53" presetClass="entr" presetSubtype="16" fill="hold" grpId="0" nodeType="afterEffect">
                                      <p:stCondLst>
                                        <p:cond delay="0"/>
                                      </p:stCondLst>
                                      <p:childTnLst>
                                        <p:set>
                                          <p:cBhvr>
                                            <p:cTn id="73" dur="1" fill="hold">
                                              <p:stCondLst>
                                                <p:cond delay="0"/>
                                              </p:stCondLst>
                                            </p:cTn>
                                            <p:tgtEl>
                                              <p:spTgt spid="25"/>
                                            </p:tgtEl>
                                            <p:attrNameLst>
                                              <p:attrName>style.visibility</p:attrName>
                                            </p:attrNameLst>
                                          </p:cBhvr>
                                          <p:to>
                                            <p:strVal val="visible"/>
                                          </p:to>
                                        </p:set>
                                        <p:anim calcmode="lin" valueType="num">
                                          <p:cBhvr>
                                            <p:cTn id="74" dur="500" fill="hold"/>
                                            <p:tgtEl>
                                              <p:spTgt spid="25"/>
                                            </p:tgtEl>
                                            <p:attrNameLst>
                                              <p:attrName>ppt_w</p:attrName>
                                            </p:attrNameLst>
                                          </p:cBhvr>
                                          <p:tavLst>
                                            <p:tav tm="0">
                                              <p:val>
                                                <p:fltVal val="0"/>
                                              </p:val>
                                            </p:tav>
                                            <p:tav tm="100000">
                                              <p:val>
                                                <p:strVal val="#ppt_w"/>
                                              </p:val>
                                            </p:tav>
                                          </p:tavLst>
                                        </p:anim>
                                        <p:anim calcmode="lin" valueType="num">
                                          <p:cBhvr>
                                            <p:cTn id="75" dur="500" fill="hold"/>
                                            <p:tgtEl>
                                              <p:spTgt spid="25"/>
                                            </p:tgtEl>
                                            <p:attrNameLst>
                                              <p:attrName>ppt_h</p:attrName>
                                            </p:attrNameLst>
                                          </p:cBhvr>
                                          <p:tavLst>
                                            <p:tav tm="0">
                                              <p:val>
                                                <p:fltVal val="0"/>
                                              </p:val>
                                            </p:tav>
                                            <p:tav tm="100000">
                                              <p:val>
                                                <p:strVal val="#ppt_h"/>
                                              </p:val>
                                            </p:tav>
                                          </p:tavLst>
                                        </p:anim>
                                        <p:animEffect transition="in" filter="fade">
                                          <p:cBhvr>
                                            <p:cTn id="76" dur="500"/>
                                            <p:tgtEl>
                                              <p:spTgt spid="25"/>
                                            </p:tgtEl>
                                          </p:cBhvr>
                                        </p:animEffect>
                                      </p:childTnLst>
                                    </p:cTn>
                                  </p:par>
                                </p:childTnLst>
                              </p:cTn>
                            </p:par>
                            <p:par>
                              <p:cTn id="77" fill="hold">
                                <p:stCondLst>
                                  <p:cond delay="7000"/>
                                </p:stCondLst>
                                <p:childTnLst>
                                  <p:par>
                                    <p:cTn id="78" presetID="10" presetClass="entr" presetSubtype="0" fill="hold" nodeType="afterEffect">
                                      <p:stCondLst>
                                        <p:cond delay="0"/>
                                      </p:stCondLst>
                                      <p:childTnLst>
                                        <p:set>
                                          <p:cBhvr>
                                            <p:cTn id="79" dur="1" fill="hold">
                                              <p:stCondLst>
                                                <p:cond delay="0"/>
                                              </p:stCondLst>
                                            </p:cTn>
                                            <p:tgtEl>
                                              <p:spTgt spid="103"/>
                                            </p:tgtEl>
                                            <p:attrNameLst>
                                              <p:attrName>style.visibility</p:attrName>
                                            </p:attrNameLst>
                                          </p:cBhvr>
                                          <p:to>
                                            <p:strVal val="visible"/>
                                          </p:to>
                                        </p:set>
                                        <p:animEffect transition="in" filter="fade">
                                          <p:cBhvr>
                                            <p:cTn id="80" dur="500"/>
                                            <p:tgtEl>
                                              <p:spTgt spid="103"/>
                                            </p:tgtEl>
                                          </p:cBhvr>
                                        </p:animEffect>
                                      </p:childTnLst>
                                    </p:cTn>
                                  </p:par>
                                  <p:par>
                                    <p:cTn id="81" presetID="2" presetClass="entr" presetSubtype="2" fill="hold" nodeType="withEffect">
                                      <p:stCondLst>
                                        <p:cond delay="500"/>
                                      </p:stCondLst>
                                      <p:childTnLst>
                                        <p:set>
                                          <p:cBhvr>
                                            <p:cTn id="82" dur="1" fill="hold">
                                              <p:stCondLst>
                                                <p:cond delay="0"/>
                                              </p:stCondLst>
                                            </p:cTn>
                                            <p:tgtEl>
                                              <p:spTgt spid="5"/>
                                            </p:tgtEl>
                                            <p:attrNameLst>
                                              <p:attrName>style.visibility</p:attrName>
                                            </p:attrNameLst>
                                          </p:cBhvr>
                                          <p:to>
                                            <p:strVal val="visible"/>
                                          </p:to>
                                        </p:set>
                                        <p:anim calcmode="lin" valueType="num">
                                          <p:cBhvr additive="base">
                                            <p:cTn id="83" dur="500" fill="hold"/>
                                            <p:tgtEl>
                                              <p:spTgt spid="5"/>
                                            </p:tgtEl>
                                            <p:attrNameLst>
                                              <p:attrName>ppt_x</p:attrName>
                                            </p:attrNameLst>
                                          </p:cBhvr>
                                          <p:tavLst>
                                            <p:tav tm="0">
                                              <p:val>
                                                <p:strVal val="1+#ppt_w/2"/>
                                              </p:val>
                                            </p:tav>
                                            <p:tav tm="100000">
                                              <p:val>
                                                <p:strVal val="#ppt_x"/>
                                              </p:val>
                                            </p:tav>
                                          </p:tavLst>
                                        </p:anim>
                                        <p:anim calcmode="lin" valueType="num">
                                          <p:cBhvr additive="base">
                                            <p:cTn id="84" dur="500" fill="hold"/>
                                            <p:tgtEl>
                                              <p:spTgt spid="5"/>
                                            </p:tgtEl>
                                            <p:attrNameLst>
                                              <p:attrName>ppt_y</p:attrName>
                                            </p:attrNameLst>
                                          </p:cBhvr>
                                          <p:tavLst>
                                            <p:tav tm="0">
                                              <p:val>
                                                <p:strVal val="#ppt_y"/>
                                              </p:val>
                                            </p:tav>
                                            <p:tav tm="100000">
                                              <p:val>
                                                <p:strVal val="#ppt_y"/>
                                              </p:val>
                                            </p:tav>
                                          </p:tavLst>
                                        </p:anim>
                                      </p:childTnLst>
                                    </p:cTn>
                                  </p:par>
                                </p:childTnLst>
                              </p:cTn>
                            </p:par>
                            <p:par>
                              <p:cTn id="85" fill="hold">
                                <p:stCondLst>
                                  <p:cond delay="8000"/>
                                </p:stCondLst>
                                <p:childTnLst>
                                  <p:par>
                                    <p:cTn id="86" presetID="53" presetClass="entr" presetSubtype="16" fill="hold" grpId="0" nodeType="afterEffect">
                                      <p:stCondLst>
                                        <p:cond delay="500"/>
                                      </p:stCondLst>
                                      <p:childTnLst>
                                        <p:set>
                                          <p:cBhvr>
                                            <p:cTn id="87" dur="1" fill="hold">
                                              <p:stCondLst>
                                                <p:cond delay="0"/>
                                              </p:stCondLst>
                                            </p:cTn>
                                            <p:tgtEl>
                                              <p:spTgt spid="87"/>
                                            </p:tgtEl>
                                            <p:attrNameLst>
                                              <p:attrName>style.visibility</p:attrName>
                                            </p:attrNameLst>
                                          </p:cBhvr>
                                          <p:to>
                                            <p:strVal val="visible"/>
                                          </p:to>
                                        </p:set>
                                        <p:anim calcmode="lin" valueType="num">
                                          <p:cBhvr>
                                            <p:cTn id="88" dur="500" fill="hold"/>
                                            <p:tgtEl>
                                              <p:spTgt spid="87"/>
                                            </p:tgtEl>
                                            <p:attrNameLst>
                                              <p:attrName>ppt_w</p:attrName>
                                            </p:attrNameLst>
                                          </p:cBhvr>
                                          <p:tavLst>
                                            <p:tav tm="0">
                                              <p:val>
                                                <p:fltVal val="0"/>
                                              </p:val>
                                            </p:tav>
                                            <p:tav tm="100000">
                                              <p:val>
                                                <p:strVal val="#ppt_w"/>
                                              </p:val>
                                            </p:tav>
                                          </p:tavLst>
                                        </p:anim>
                                        <p:anim calcmode="lin" valueType="num">
                                          <p:cBhvr>
                                            <p:cTn id="89" dur="500" fill="hold"/>
                                            <p:tgtEl>
                                              <p:spTgt spid="87"/>
                                            </p:tgtEl>
                                            <p:attrNameLst>
                                              <p:attrName>ppt_h</p:attrName>
                                            </p:attrNameLst>
                                          </p:cBhvr>
                                          <p:tavLst>
                                            <p:tav tm="0">
                                              <p:val>
                                                <p:fltVal val="0"/>
                                              </p:val>
                                            </p:tav>
                                            <p:tav tm="100000">
                                              <p:val>
                                                <p:strVal val="#ppt_h"/>
                                              </p:val>
                                            </p:tav>
                                          </p:tavLst>
                                        </p:anim>
                                        <p:animEffect transition="in" filter="fade">
                                          <p:cBhvr>
                                            <p:cTn id="90" dur="500"/>
                                            <p:tgtEl>
                                              <p:spTgt spid="87"/>
                                            </p:tgtEl>
                                          </p:cBhvr>
                                        </p:animEffect>
                                      </p:childTnLst>
                                    </p:cTn>
                                  </p:par>
                                </p:childTnLst>
                              </p:cTn>
                            </p:par>
                            <p:par>
                              <p:cTn id="91" fill="hold">
                                <p:stCondLst>
                                  <p:cond delay="9000"/>
                                </p:stCondLst>
                                <p:childTnLst>
                                  <p:par>
                                    <p:cTn id="92" presetID="10" presetClass="entr" presetSubtype="0" fill="hold" nodeType="afterEffect">
                                      <p:stCondLst>
                                        <p:cond delay="0"/>
                                      </p:stCondLst>
                                      <p:childTnLst>
                                        <p:set>
                                          <p:cBhvr>
                                            <p:cTn id="93" dur="1" fill="hold">
                                              <p:stCondLst>
                                                <p:cond delay="0"/>
                                              </p:stCondLst>
                                            </p:cTn>
                                            <p:tgtEl>
                                              <p:spTgt spid="106"/>
                                            </p:tgtEl>
                                            <p:attrNameLst>
                                              <p:attrName>style.visibility</p:attrName>
                                            </p:attrNameLst>
                                          </p:cBhvr>
                                          <p:to>
                                            <p:strVal val="visible"/>
                                          </p:to>
                                        </p:set>
                                        <p:animEffect transition="in" filter="fade">
                                          <p:cBhvr>
                                            <p:cTn id="94" dur="500"/>
                                            <p:tgtEl>
                                              <p:spTgt spid="106"/>
                                            </p:tgtEl>
                                          </p:cBhvr>
                                        </p:animEffect>
                                      </p:childTnLst>
                                    </p:cTn>
                                  </p:par>
                                </p:childTnLst>
                              </p:cTn>
                            </p:par>
                            <p:par>
                              <p:cTn id="95" fill="hold">
                                <p:stCondLst>
                                  <p:cond delay="9500"/>
                                </p:stCondLst>
                                <p:childTnLst>
                                  <p:par>
                                    <p:cTn id="96" presetID="2" presetClass="entr" presetSubtype="8" fill="hold" nodeType="afterEffect">
                                      <p:stCondLst>
                                        <p:cond delay="0"/>
                                      </p:stCondLst>
                                      <p:childTnLst>
                                        <p:set>
                                          <p:cBhvr>
                                            <p:cTn id="97" dur="1" fill="hold">
                                              <p:stCondLst>
                                                <p:cond delay="0"/>
                                              </p:stCondLst>
                                            </p:cTn>
                                            <p:tgtEl>
                                              <p:spTgt spid="2"/>
                                            </p:tgtEl>
                                            <p:attrNameLst>
                                              <p:attrName>style.visibility</p:attrName>
                                            </p:attrNameLst>
                                          </p:cBhvr>
                                          <p:to>
                                            <p:strVal val="visible"/>
                                          </p:to>
                                        </p:set>
                                        <p:anim calcmode="lin" valueType="num">
                                          <p:cBhvr additive="base">
                                            <p:cTn id="98" dur="500" fill="hold"/>
                                            <p:tgtEl>
                                              <p:spTgt spid="2"/>
                                            </p:tgtEl>
                                            <p:attrNameLst>
                                              <p:attrName>ppt_x</p:attrName>
                                            </p:attrNameLst>
                                          </p:cBhvr>
                                          <p:tavLst>
                                            <p:tav tm="0">
                                              <p:val>
                                                <p:strVal val="0-#ppt_w/2"/>
                                              </p:val>
                                            </p:tav>
                                            <p:tav tm="100000">
                                              <p:val>
                                                <p:strVal val="#ppt_x"/>
                                              </p:val>
                                            </p:tav>
                                          </p:tavLst>
                                        </p:anim>
                                        <p:anim calcmode="lin" valueType="num">
                                          <p:cBhvr additive="base">
                                            <p:cTn id="99"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87" grpId="0" animBg="1"/>
          <p:bldP spid="24" grpId="0"/>
          <p:bldP spid="80" grpId="0"/>
          <p:bldP spid="81" grpId="0"/>
          <p:bldP spid="82" grpId="0"/>
          <p:bldP spid="83" grpId="0"/>
          <p:bldP spid="84" grpId="0"/>
          <p:bldP spid="85" grpId="0"/>
          <p:bldP spid="86" grpId="0"/>
          <p:bldP spid="31" grpId="0"/>
          <p:bldP spid="100" grpId="0"/>
          <p:bldP spid="101" grpId="0"/>
          <p:bldP spid="102" grpId="0"/>
          <p:bldP spid="110"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5893255" y="2023078"/>
            <a:ext cx="303711" cy="4139824"/>
            <a:chOff x="5893254" y="2023078"/>
            <a:chExt cx="303711" cy="4139824"/>
          </a:xfrm>
        </p:grpSpPr>
        <p:grpSp>
          <p:nvGrpSpPr>
            <p:cNvPr id="76" name="组合 75"/>
            <p:cNvGrpSpPr/>
            <p:nvPr/>
          </p:nvGrpSpPr>
          <p:grpSpPr>
            <a:xfrm>
              <a:off x="5995035" y="2200502"/>
              <a:ext cx="201930" cy="3962400"/>
              <a:chOff x="6027420" y="1881188"/>
              <a:chExt cx="201930" cy="3962400"/>
            </a:xfrm>
          </p:grpSpPr>
          <p:cxnSp>
            <p:nvCxnSpPr>
              <p:cNvPr id="77" name="直接连接符 76"/>
              <p:cNvCxnSpPr/>
              <p:nvPr/>
            </p:nvCxnSpPr>
            <p:spPr>
              <a:xfrm>
                <a:off x="6029325" y="1881188"/>
                <a:ext cx="0" cy="396240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6027420" y="5453856"/>
                <a:ext cx="20193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6027420" y="5056187"/>
                <a:ext cx="20193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6027420" y="4665662"/>
                <a:ext cx="20193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6027420" y="4272755"/>
                <a:ext cx="20193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6027420" y="3877467"/>
                <a:ext cx="20193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6027420" y="3479798"/>
                <a:ext cx="20193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6027420" y="3082130"/>
                <a:ext cx="20193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6027420" y="2689224"/>
                <a:ext cx="20193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6027420" y="2298699"/>
                <a:ext cx="20193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6027420" y="5644356"/>
                <a:ext cx="109061"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6027420" y="5251449"/>
                <a:ext cx="109061"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6027420" y="4858542"/>
                <a:ext cx="109061"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6027420" y="4460874"/>
                <a:ext cx="109061"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6027420" y="4070349"/>
                <a:ext cx="109061"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6027420" y="3672680"/>
                <a:ext cx="109061"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6027420" y="3277393"/>
                <a:ext cx="109061"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6027420" y="2882106"/>
                <a:ext cx="109061"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6027420" y="2491581"/>
                <a:ext cx="109061"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6027420" y="2096294"/>
                <a:ext cx="109061"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5893254" y="2023078"/>
              <a:ext cx="202746" cy="174780"/>
              <a:chOff x="5881234" y="1947245"/>
              <a:chExt cx="290286" cy="250246"/>
            </a:xfrm>
          </p:grpSpPr>
          <p:sp>
            <p:nvSpPr>
              <p:cNvPr id="99" name="六边形 98"/>
              <p:cNvSpPr/>
              <p:nvPr/>
            </p:nvSpPr>
            <p:spPr>
              <a:xfrm>
                <a:off x="5881234" y="1947245"/>
                <a:ext cx="290286" cy="250246"/>
              </a:xfrm>
              <a:prstGeom prst="hexagon">
                <a:avLst/>
              </a:prstGeom>
              <a:noFill/>
              <a:ln>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1" name="组合 100"/>
              <p:cNvGrpSpPr/>
              <p:nvPr/>
            </p:nvGrpSpPr>
            <p:grpSpPr>
              <a:xfrm>
                <a:off x="5962650" y="2012949"/>
                <a:ext cx="123826" cy="123826"/>
                <a:chOff x="4095750" y="2132012"/>
                <a:chExt cx="219075" cy="219075"/>
              </a:xfrm>
            </p:grpSpPr>
            <p:cxnSp>
              <p:nvCxnSpPr>
                <p:cNvPr id="102" name="直接连接符 101"/>
                <p:cNvCxnSpPr/>
                <p:nvPr/>
              </p:nvCxnSpPr>
              <p:spPr>
                <a:xfrm>
                  <a:off x="4095750" y="2241550"/>
                  <a:ext cx="219075"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rot="16200000">
                  <a:off x="4095750" y="2241550"/>
                  <a:ext cx="219075"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grpSp>
      </p:grpSp>
      <p:sp>
        <p:nvSpPr>
          <p:cNvPr id="4" name="椭圆 3"/>
          <p:cNvSpPr/>
          <p:nvPr/>
        </p:nvSpPr>
        <p:spPr>
          <a:xfrm>
            <a:off x="5928179" y="6163356"/>
            <a:ext cx="145143" cy="145142"/>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296230" y="5210632"/>
            <a:ext cx="3497943" cy="740229"/>
          </a:xfrm>
          <a:prstGeom prst="ellips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a:off x="4296230" y="4729240"/>
            <a:ext cx="3497943" cy="740229"/>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4296230" y="4247850"/>
            <a:ext cx="3497943" cy="740229"/>
          </a:xfrm>
          <a:prstGeom prst="ellipse">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a:off x="4296230" y="3766460"/>
            <a:ext cx="3497943" cy="7402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a:off x="4296230" y="3285068"/>
            <a:ext cx="3497943" cy="740229"/>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a:off x="4296230" y="2803680"/>
            <a:ext cx="3497943" cy="740229"/>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4296230" y="2322289"/>
            <a:ext cx="3497943" cy="740229"/>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6" name="组合 115"/>
          <p:cNvGrpSpPr/>
          <p:nvPr/>
        </p:nvGrpSpPr>
        <p:grpSpPr>
          <a:xfrm rot="3375645">
            <a:off x="4066612" y="2468149"/>
            <a:ext cx="429050" cy="429051"/>
            <a:chOff x="2814405" y="2119805"/>
            <a:chExt cx="409142" cy="409142"/>
          </a:xfrm>
        </p:grpSpPr>
        <p:sp>
          <p:nvSpPr>
            <p:cNvPr id="117" name="椭圆 116"/>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9" name="组合 118"/>
          <p:cNvGrpSpPr/>
          <p:nvPr/>
        </p:nvGrpSpPr>
        <p:grpSpPr>
          <a:xfrm rot="3375645">
            <a:off x="7581338" y="2948206"/>
            <a:ext cx="429050" cy="429051"/>
            <a:chOff x="2814405" y="2119805"/>
            <a:chExt cx="409142" cy="409142"/>
          </a:xfrm>
        </p:grpSpPr>
        <p:sp>
          <p:nvSpPr>
            <p:cNvPr id="120" name="椭圆 119"/>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5" name="组合 124"/>
          <p:cNvGrpSpPr/>
          <p:nvPr/>
        </p:nvGrpSpPr>
        <p:grpSpPr>
          <a:xfrm rot="3375645">
            <a:off x="4066612" y="3449225"/>
            <a:ext cx="429050" cy="429051"/>
            <a:chOff x="2814405" y="2119805"/>
            <a:chExt cx="409142" cy="409142"/>
          </a:xfrm>
        </p:grpSpPr>
        <p:sp>
          <p:nvSpPr>
            <p:cNvPr id="126" name="椭圆 125"/>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8" name="组合 127"/>
          <p:cNvGrpSpPr/>
          <p:nvPr/>
        </p:nvGrpSpPr>
        <p:grpSpPr>
          <a:xfrm rot="3375645">
            <a:off x="7581338" y="3929282"/>
            <a:ext cx="429050" cy="429051"/>
            <a:chOff x="2814405" y="2119805"/>
            <a:chExt cx="409142" cy="409142"/>
          </a:xfrm>
        </p:grpSpPr>
        <p:sp>
          <p:nvSpPr>
            <p:cNvPr id="129" name="椭圆 128"/>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1" name="组合 130"/>
          <p:cNvGrpSpPr/>
          <p:nvPr/>
        </p:nvGrpSpPr>
        <p:grpSpPr>
          <a:xfrm rot="3375645">
            <a:off x="4066612" y="4401726"/>
            <a:ext cx="429050" cy="429051"/>
            <a:chOff x="2814405" y="2119805"/>
            <a:chExt cx="409142" cy="409142"/>
          </a:xfrm>
        </p:grpSpPr>
        <p:sp>
          <p:nvSpPr>
            <p:cNvPr id="132" name="椭圆 131"/>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4" name="组合 133"/>
          <p:cNvGrpSpPr/>
          <p:nvPr/>
        </p:nvGrpSpPr>
        <p:grpSpPr>
          <a:xfrm rot="3375645">
            <a:off x="7581338" y="4881783"/>
            <a:ext cx="429050" cy="429051"/>
            <a:chOff x="2814405" y="2119805"/>
            <a:chExt cx="409142" cy="409142"/>
          </a:xfrm>
        </p:grpSpPr>
        <p:sp>
          <p:nvSpPr>
            <p:cNvPr id="135" name="椭圆 134"/>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7" name="组合 136"/>
          <p:cNvGrpSpPr/>
          <p:nvPr/>
        </p:nvGrpSpPr>
        <p:grpSpPr>
          <a:xfrm rot="3375645">
            <a:off x="4066612" y="5354226"/>
            <a:ext cx="429050" cy="429051"/>
            <a:chOff x="2814405" y="2119805"/>
            <a:chExt cx="409142" cy="409142"/>
          </a:xfrm>
        </p:grpSpPr>
        <p:sp>
          <p:nvSpPr>
            <p:cNvPr id="138" name="椭圆 137"/>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1511301" y="2422888"/>
            <a:ext cx="2755900" cy="523220"/>
            <a:chOff x="1511300" y="2422887"/>
            <a:chExt cx="2755900" cy="523220"/>
          </a:xfrm>
        </p:grpSpPr>
        <p:grpSp>
          <p:nvGrpSpPr>
            <p:cNvPr id="16" name="组合 15"/>
            <p:cNvGrpSpPr/>
            <p:nvPr/>
          </p:nvGrpSpPr>
          <p:grpSpPr>
            <a:xfrm>
              <a:off x="1511300" y="2486025"/>
              <a:ext cx="2755900" cy="396864"/>
              <a:chOff x="1511300" y="2486025"/>
              <a:chExt cx="2755900" cy="396864"/>
            </a:xfrm>
          </p:grpSpPr>
          <p:cxnSp>
            <p:nvCxnSpPr>
              <p:cNvPr id="13" name="直接连接符 12"/>
              <p:cNvCxnSpPr/>
              <p:nvPr/>
            </p:nvCxnSpPr>
            <p:spPr>
              <a:xfrm>
                <a:off x="3371850" y="2684457"/>
                <a:ext cx="895350" cy="0"/>
              </a:xfrm>
              <a:prstGeom prst="line">
                <a:avLst/>
              </a:prstGeom>
              <a:ln>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1511300" y="2486025"/>
                <a:ext cx="1857374" cy="396864"/>
                <a:chOff x="1511300" y="2486025"/>
                <a:chExt cx="1857374" cy="396864"/>
              </a:xfrm>
            </p:grpSpPr>
            <p:sp>
              <p:nvSpPr>
                <p:cNvPr id="14" name="右中括号 13"/>
                <p:cNvSpPr/>
                <p:nvPr/>
              </p:nvSpPr>
              <p:spPr>
                <a:xfrm>
                  <a:off x="3308350" y="2486025"/>
                  <a:ext cx="60324" cy="396864"/>
                </a:xfrm>
                <a:prstGeom prst="rightBracket">
                  <a:avLst/>
                </a:prstGeom>
                <a:ln>
                  <a:solidFill>
                    <a:schemeClr val="bg1">
                      <a:alpha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0" name="右中括号 139"/>
                <p:cNvSpPr/>
                <p:nvPr/>
              </p:nvSpPr>
              <p:spPr>
                <a:xfrm flipH="1">
                  <a:off x="1511300" y="2486025"/>
                  <a:ext cx="60324" cy="396864"/>
                </a:xfrm>
                <a:prstGeom prst="rightBracket">
                  <a:avLst/>
                </a:prstGeom>
                <a:ln>
                  <a:solidFill>
                    <a:schemeClr val="bg1">
                      <a:alpha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
          <p:nvSpPr>
            <p:cNvPr id="171" name="文本框 170"/>
            <p:cNvSpPr txBox="1"/>
            <p:nvPr/>
          </p:nvSpPr>
          <p:spPr>
            <a:xfrm flipH="1">
              <a:off x="1629591" y="2422887"/>
              <a:ext cx="1608911" cy="523220"/>
            </a:xfrm>
            <a:prstGeom prst="rect">
              <a:avLst/>
            </a:prstGeom>
            <a:noFill/>
          </p:spPr>
          <p:txBody>
            <a:bodyPr wrap="squar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点击此处输入文字</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点击此处输入文字</a:t>
              </a:r>
              <a:endParaRPr lang="en-US" altLang="zh-CN" sz="1400" dirty="0">
                <a:solidFill>
                  <a:schemeClr val="bg1"/>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1511301" y="3421380"/>
            <a:ext cx="2755900" cy="523220"/>
            <a:chOff x="1511300" y="3421380"/>
            <a:chExt cx="2755900" cy="523220"/>
          </a:xfrm>
        </p:grpSpPr>
        <p:grpSp>
          <p:nvGrpSpPr>
            <p:cNvPr id="141" name="组合 140"/>
            <p:cNvGrpSpPr/>
            <p:nvPr/>
          </p:nvGrpSpPr>
          <p:grpSpPr>
            <a:xfrm>
              <a:off x="1511300" y="3463925"/>
              <a:ext cx="2755900" cy="396864"/>
              <a:chOff x="1511300" y="2486025"/>
              <a:chExt cx="2755900" cy="396864"/>
            </a:xfrm>
          </p:grpSpPr>
          <p:cxnSp>
            <p:nvCxnSpPr>
              <p:cNvPr id="142" name="直接连接符 141"/>
              <p:cNvCxnSpPr/>
              <p:nvPr/>
            </p:nvCxnSpPr>
            <p:spPr>
              <a:xfrm>
                <a:off x="3371850" y="2684457"/>
                <a:ext cx="895350" cy="0"/>
              </a:xfrm>
              <a:prstGeom prst="line">
                <a:avLst/>
              </a:prstGeom>
              <a:ln>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grpSp>
            <p:nvGrpSpPr>
              <p:cNvPr id="143" name="组合 142"/>
              <p:cNvGrpSpPr/>
              <p:nvPr/>
            </p:nvGrpSpPr>
            <p:grpSpPr>
              <a:xfrm>
                <a:off x="1511300" y="2486025"/>
                <a:ext cx="1857374" cy="396864"/>
                <a:chOff x="1511300" y="2486025"/>
                <a:chExt cx="1857374" cy="396864"/>
              </a:xfrm>
            </p:grpSpPr>
            <p:sp>
              <p:nvSpPr>
                <p:cNvPr id="144" name="右中括号 143"/>
                <p:cNvSpPr/>
                <p:nvPr/>
              </p:nvSpPr>
              <p:spPr>
                <a:xfrm>
                  <a:off x="3308350" y="2486025"/>
                  <a:ext cx="60324" cy="396864"/>
                </a:xfrm>
                <a:prstGeom prst="rightBracket">
                  <a:avLst/>
                </a:prstGeom>
                <a:ln>
                  <a:solidFill>
                    <a:schemeClr val="bg1">
                      <a:alpha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5" name="右中括号 144"/>
                <p:cNvSpPr/>
                <p:nvPr/>
              </p:nvSpPr>
              <p:spPr>
                <a:xfrm flipH="1">
                  <a:off x="1511300" y="2486025"/>
                  <a:ext cx="60324" cy="396864"/>
                </a:xfrm>
                <a:prstGeom prst="rightBracket">
                  <a:avLst/>
                </a:prstGeom>
                <a:ln>
                  <a:solidFill>
                    <a:schemeClr val="bg1">
                      <a:alpha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
          <p:nvSpPr>
            <p:cNvPr id="173" name="文本框 172"/>
            <p:cNvSpPr txBox="1"/>
            <p:nvPr/>
          </p:nvSpPr>
          <p:spPr>
            <a:xfrm flipH="1">
              <a:off x="1674496" y="3421380"/>
              <a:ext cx="1608911" cy="523220"/>
            </a:xfrm>
            <a:prstGeom prst="rect">
              <a:avLst/>
            </a:prstGeom>
            <a:noFill/>
          </p:spPr>
          <p:txBody>
            <a:bodyPr wrap="squar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点击此处输入文字</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点击此处输入文字</a:t>
              </a:r>
              <a:endParaRPr lang="en-US" altLang="zh-CN" sz="1400" dirty="0">
                <a:solidFill>
                  <a:schemeClr val="bg1"/>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1511301" y="4354642"/>
            <a:ext cx="2755900" cy="523220"/>
            <a:chOff x="1511300" y="4354641"/>
            <a:chExt cx="2755900" cy="523220"/>
          </a:xfrm>
        </p:grpSpPr>
        <p:grpSp>
          <p:nvGrpSpPr>
            <p:cNvPr id="146" name="组合 145"/>
            <p:cNvGrpSpPr/>
            <p:nvPr/>
          </p:nvGrpSpPr>
          <p:grpSpPr>
            <a:xfrm>
              <a:off x="1511300" y="4419600"/>
              <a:ext cx="2755900" cy="396864"/>
              <a:chOff x="1511300" y="2486025"/>
              <a:chExt cx="2755900" cy="396864"/>
            </a:xfrm>
          </p:grpSpPr>
          <p:cxnSp>
            <p:nvCxnSpPr>
              <p:cNvPr id="147" name="直接连接符 146"/>
              <p:cNvCxnSpPr/>
              <p:nvPr/>
            </p:nvCxnSpPr>
            <p:spPr>
              <a:xfrm>
                <a:off x="3371850" y="2684457"/>
                <a:ext cx="895350" cy="0"/>
              </a:xfrm>
              <a:prstGeom prst="line">
                <a:avLst/>
              </a:prstGeom>
              <a:ln>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grpSp>
            <p:nvGrpSpPr>
              <p:cNvPr id="148" name="组合 147"/>
              <p:cNvGrpSpPr/>
              <p:nvPr/>
            </p:nvGrpSpPr>
            <p:grpSpPr>
              <a:xfrm>
                <a:off x="1511300" y="2486025"/>
                <a:ext cx="1857374" cy="396864"/>
                <a:chOff x="1511300" y="2486025"/>
                <a:chExt cx="1857374" cy="396864"/>
              </a:xfrm>
            </p:grpSpPr>
            <p:sp>
              <p:nvSpPr>
                <p:cNvPr id="149" name="右中括号 148"/>
                <p:cNvSpPr/>
                <p:nvPr/>
              </p:nvSpPr>
              <p:spPr>
                <a:xfrm>
                  <a:off x="3308350" y="2486025"/>
                  <a:ext cx="60324" cy="396864"/>
                </a:xfrm>
                <a:prstGeom prst="rightBracket">
                  <a:avLst/>
                </a:prstGeom>
                <a:ln>
                  <a:solidFill>
                    <a:schemeClr val="bg1">
                      <a:alpha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0" name="右中括号 149"/>
                <p:cNvSpPr/>
                <p:nvPr/>
              </p:nvSpPr>
              <p:spPr>
                <a:xfrm flipH="1">
                  <a:off x="1511300" y="2486025"/>
                  <a:ext cx="60324" cy="396864"/>
                </a:xfrm>
                <a:prstGeom prst="rightBracket">
                  <a:avLst/>
                </a:prstGeom>
                <a:ln>
                  <a:solidFill>
                    <a:schemeClr val="bg1">
                      <a:alpha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
          <p:nvSpPr>
            <p:cNvPr id="174" name="文本框 173"/>
            <p:cNvSpPr txBox="1"/>
            <p:nvPr/>
          </p:nvSpPr>
          <p:spPr>
            <a:xfrm flipH="1">
              <a:off x="1623060" y="4354641"/>
              <a:ext cx="1608911" cy="523220"/>
            </a:xfrm>
            <a:prstGeom prst="rect">
              <a:avLst/>
            </a:prstGeom>
            <a:noFill/>
          </p:spPr>
          <p:txBody>
            <a:bodyPr wrap="squar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点击此处输入文字</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点击此处输入文字</a:t>
              </a:r>
              <a:endParaRPr lang="en-US" altLang="zh-CN" sz="1400" dirty="0">
                <a:solidFill>
                  <a:schemeClr val="bg1"/>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1511301" y="5319135"/>
            <a:ext cx="2755900" cy="523220"/>
            <a:chOff x="1511300" y="5319134"/>
            <a:chExt cx="2755900" cy="523220"/>
          </a:xfrm>
        </p:grpSpPr>
        <p:grpSp>
          <p:nvGrpSpPr>
            <p:cNvPr id="151" name="组合 150"/>
            <p:cNvGrpSpPr/>
            <p:nvPr/>
          </p:nvGrpSpPr>
          <p:grpSpPr>
            <a:xfrm>
              <a:off x="1511300" y="5368925"/>
              <a:ext cx="2755900" cy="396864"/>
              <a:chOff x="1511300" y="2486025"/>
              <a:chExt cx="2755900" cy="396864"/>
            </a:xfrm>
          </p:grpSpPr>
          <p:cxnSp>
            <p:nvCxnSpPr>
              <p:cNvPr id="152" name="直接连接符 151"/>
              <p:cNvCxnSpPr/>
              <p:nvPr/>
            </p:nvCxnSpPr>
            <p:spPr>
              <a:xfrm>
                <a:off x="3371850" y="2684457"/>
                <a:ext cx="895350" cy="0"/>
              </a:xfrm>
              <a:prstGeom prst="line">
                <a:avLst/>
              </a:prstGeom>
              <a:ln>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grpSp>
            <p:nvGrpSpPr>
              <p:cNvPr id="153" name="组合 152"/>
              <p:cNvGrpSpPr/>
              <p:nvPr/>
            </p:nvGrpSpPr>
            <p:grpSpPr>
              <a:xfrm>
                <a:off x="1511300" y="2486025"/>
                <a:ext cx="1857374" cy="396864"/>
                <a:chOff x="1511300" y="2486025"/>
                <a:chExt cx="1857374" cy="396864"/>
              </a:xfrm>
            </p:grpSpPr>
            <p:sp>
              <p:nvSpPr>
                <p:cNvPr id="154" name="右中括号 153"/>
                <p:cNvSpPr/>
                <p:nvPr/>
              </p:nvSpPr>
              <p:spPr>
                <a:xfrm>
                  <a:off x="3308350" y="2486025"/>
                  <a:ext cx="60324" cy="396864"/>
                </a:xfrm>
                <a:prstGeom prst="rightBracket">
                  <a:avLst/>
                </a:prstGeom>
                <a:ln>
                  <a:solidFill>
                    <a:schemeClr val="bg1">
                      <a:alpha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5" name="右中括号 154"/>
                <p:cNvSpPr/>
                <p:nvPr/>
              </p:nvSpPr>
              <p:spPr>
                <a:xfrm flipH="1">
                  <a:off x="1511300" y="2486025"/>
                  <a:ext cx="60324" cy="396864"/>
                </a:xfrm>
                <a:prstGeom prst="rightBracket">
                  <a:avLst/>
                </a:prstGeom>
                <a:ln>
                  <a:solidFill>
                    <a:schemeClr val="bg1">
                      <a:alpha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
          <p:nvSpPr>
            <p:cNvPr id="175" name="文本框 174"/>
            <p:cNvSpPr txBox="1"/>
            <p:nvPr/>
          </p:nvSpPr>
          <p:spPr>
            <a:xfrm flipH="1">
              <a:off x="1623060" y="5319134"/>
              <a:ext cx="1608911" cy="523220"/>
            </a:xfrm>
            <a:prstGeom prst="rect">
              <a:avLst/>
            </a:prstGeom>
            <a:noFill/>
          </p:spPr>
          <p:txBody>
            <a:bodyPr wrap="squar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点击此处输入文字</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点击此处输入文字</a:t>
              </a:r>
              <a:endParaRPr lang="en-US" altLang="zh-CN" sz="1400" dirty="0">
                <a:solidFill>
                  <a:schemeClr val="bg1"/>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7809231" y="2898161"/>
            <a:ext cx="2755900" cy="523220"/>
            <a:chOff x="7809230" y="2898160"/>
            <a:chExt cx="2755900" cy="523220"/>
          </a:xfrm>
        </p:grpSpPr>
        <p:grpSp>
          <p:nvGrpSpPr>
            <p:cNvPr id="156" name="组合 155"/>
            <p:cNvGrpSpPr/>
            <p:nvPr/>
          </p:nvGrpSpPr>
          <p:grpSpPr>
            <a:xfrm flipH="1">
              <a:off x="7809230" y="2966085"/>
              <a:ext cx="2755900" cy="396864"/>
              <a:chOff x="1511300" y="2486025"/>
              <a:chExt cx="2755900" cy="396864"/>
            </a:xfrm>
          </p:grpSpPr>
          <p:cxnSp>
            <p:nvCxnSpPr>
              <p:cNvPr id="157" name="直接连接符 156"/>
              <p:cNvCxnSpPr/>
              <p:nvPr/>
            </p:nvCxnSpPr>
            <p:spPr>
              <a:xfrm>
                <a:off x="3371850" y="2684457"/>
                <a:ext cx="895350" cy="0"/>
              </a:xfrm>
              <a:prstGeom prst="line">
                <a:avLst/>
              </a:prstGeom>
              <a:ln>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grpSp>
            <p:nvGrpSpPr>
              <p:cNvPr id="158" name="组合 157"/>
              <p:cNvGrpSpPr/>
              <p:nvPr/>
            </p:nvGrpSpPr>
            <p:grpSpPr>
              <a:xfrm>
                <a:off x="1511300" y="2486025"/>
                <a:ext cx="1857374" cy="396864"/>
                <a:chOff x="1511300" y="2486025"/>
                <a:chExt cx="1857374" cy="396864"/>
              </a:xfrm>
            </p:grpSpPr>
            <p:sp>
              <p:nvSpPr>
                <p:cNvPr id="159" name="右中括号 158"/>
                <p:cNvSpPr/>
                <p:nvPr/>
              </p:nvSpPr>
              <p:spPr>
                <a:xfrm>
                  <a:off x="3308350" y="2486025"/>
                  <a:ext cx="60324" cy="396864"/>
                </a:xfrm>
                <a:prstGeom prst="rightBracket">
                  <a:avLst/>
                </a:prstGeom>
                <a:ln>
                  <a:solidFill>
                    <a:schemeClr val="bg1">
                      <a:alpha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0" name="右中括号 159"/>
                <p:cNvSpPr/>
                <p:nvPr/>
              </p:nvSpPr>
              <p:spPr>
                <a:xfrm flipH="1">
                  <a:off x="1511300" y="2486025"/>
                  <a:ext cx="60324" cy="396864"/>
                </a:xfrm>
                <a:prstGeom prst="rightBracket">
                  <a:avLst/>
                </a:prstGeom>
                <a:ln>
                  <a:solidFill>
                    <a:schemeClr val="bg1">
                      <a:alpha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
          <p:nvSpPr>
            <p:cNvPr id="176" name="文本框 175"/>
            <p:cNvSpPr txBox="1"/>
            <p:nvPr/>
          </p:nvSpPr>
          <p:spPr>
            <a:xfrm flipH="1">
              <a:off x="8835253" y="2898160"/>
              <a:ext cx="1608911" cy="523220"/>
            </a:xfrm>
            <a:prstGeom prst="rect">
              <a:avLst/>
            </a:prstGeom>
            <a:noFill/>
          </p:spPr>
          <p:txBody>
            <a:bodyPr wrap="squar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点击此处输入文字</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点击此处输入文字</a:t>
              </a:r>
              <a:endParaRPr lang="en-US" altLang="zh-CN" sz="1400" dirty="0">
                <a:solidFill>
                  <a:schemeClr val="bg1"/>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7809231" y="3896381"/>
            <a:ext cx="2755900" cy="523220"/>
            <a:chOff x="7809230" y="3896380"/>
            <a:chExt cx="2755900" cy="523220"/>
          </a:xfrm>
        </p:grpSpPr>
        <p:grpSp>
          <p:nvGrpSpPr>
            <p:cNvPr id="161" name="组合 160"/>
            <p:cNvGrpSpPr/>
            <p:nvPr/>
          </p:nvGrpSpPr>
          <p:grpSpPr>
            <a:xfrm flipH="1">
              <a:off x="7809230" y="3949065"/>
              <a:ext cx="2755900" cy="396864"/>
              <a:chOff x="1511300" y="2486025"/>
              <a:chExt cx="2755900" cy="396864"/>
            </a:xfrm>
          </p:grpSpPr>
          <p:cxnSp>
            <p:nvCxnSpPr>
              <p:cNvPr id="162" name="直接连接符 161"/>
              <p:cNvCxnSpPr/>
              <p:nvPr/>
            </p:nvCxnSpPr>
            <p:spPr>
              <a:xfrm>
                <a:off x="3371850" y="2684457"/>
                <a:ext cx="895350" cy="0"/>
              </a:xfrm>
              <a:prstGeom prst="line">
                <a:avLst/>
              </a:prstGeom>
              <a:ln>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grpSp>
            <p:nvGrpSpPr>
              <p:cNvPr id="163" name="组合 162"/>
              <p:cNvGrpSpPr/>
              <p:nvPr/>
            </p:nvGrpSpPr>
            <p:grpSpPr>
              <a:xfrm>
                <a:off x="1511300" y="2486025"/>
                <a:ext cx="1857374" cy="396864"/>
                <a:chOff x="1511300" y="2486025"/>
                <a:chExt cx="1857374" cy="396864"/>
              </a:xfrm>
            </p:grpSpPr>
            <p:sp>
              <p:nvSpPr>
                <p:cNvPr id="164" name="右中括号 163"/>
                <p:cNvSpPr/>
                <p:nvPr/>
              </p:nvSpPr>
              <p:spPr>
                <a:xfrm>
                  <a:off x="3308350" y="2486025"/>
                  <a:ext cx="60324" cy="396864"/>
                </a:xfrm>
                <a:prstGeom prst="rightBracket">
                  <a:avLst/>
                </a:prstGeom>
                <a:ln>
                  <a:solidFill>
                    <a:schemeClr val="bg1">
                      <a:alpha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5" name="右中括号 164"/>
                <p:cNvSpPr/>
                <p:nvPr/>
              </p:nvSpPr>
              <p:spPr>
                <a:xfrm flipH="1">
                  <a:off x="1511300" y="2486025"/>
                  <a:ext cx="60324" cy="396864"/>
                </a:xfrm>
                <a:prstGeom prst="rightBracket">
                  <a:avLst/>
                </a:prstGeom>
                <a:ln>
                  <a:solidFill>
                    <a:schemeClr val="bg1">
                      <a:alpha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
          <p:nvSpPr>
            <p:cNvPr id="177" name="文本框 176"/>
            <p:cNvSpPr txBox="1"/>
            <p:nvPr/>
          </p:nvSpPr>
          <p:spPr>
            <a:xfrm flipH="1">
              <a:off x="8828723" y="3896380"/>
              <a:ext cx="1608911" cy="523220"/>
            </a:xfrm>
            <a:prstGeom prst="rect">
              <a:avLst/>
            </a:prstGeom>
            <a:noFill/>
          </p:spPr>
          <p:txBody>
            <a:bodyPr wrap="squar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点击此处输入文字</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点击此处输入文字</a:t>
              </a:r>
              <a:endParaRPr lang="en-US" altLang="zh-CN" sz="1400" dirty="0">
                <a:solidFill>
                  <a:schemeClr val="bg1"/>
                </a:solidFill>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7809231" y="4829915"/>
            <a:ext cx="2755900" cy="523220"/>
            <a:chOff x="7809230" y="4829914"/>
            <a:chExt cx="2755900" cy="523220"/>
          </a:xfrm>
        </p:grpSpPr>
        <p:grpSp>
          <p:nvGrpSpPr>
            <p:cNvPr id="166" name="组合 165"/>
            <p:cNvGrpSpPr/>
            <p:nvPr/>
          </p:nvGrpSpPr>
          <p:grpSpPr>
            <a:xfrm flipH="1">
              <a:off x="7809230" y="4901565"/>
              <a:ext cx="2755900" cy="396864"/>
              <a:chOff x="1511300" y="2486025"/>
              <a:chExt cx="2755900" cy="396864"/>
            </a:xfrm>
          </p:grpSpPr>
          <p:cxnSp>
            <p:nvCxnSpPr>
              <p:cNvPr id="167" name="直接连接符 166"/>
              <p:cNvCxnSpPr/>
              <p:nvPr/>
            </p:nvCxnSpPr>
            <p:spPr>
              <a:xfrm>
                <a:off x="3371850" y="2684457"/>
                <a:ext cx="895350" cy="0"/>
              </a:xfrm>
              <a:prstGeom prst="line">
                <a:avLst/>
              </a:prstGeom>
              <a:ln>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grpSp>
            <p:nvGrpSpPr>
              <p:cNvPr id="168" name="组合 167"/>
              <p:cNvGrpSpPr/>
              <p:nvPr/>
            </p:nvGrpSpPr>
            <p:grpSpPr>
              <a:xfrm>
                <a:off x="1511300" y="2486025"/>
                <a:ext cx="1857374" cy="396864"/>
                <a:chOff x="1511300" y="2486025"/>
                <a:chExt cx="1857374" cy="396864"/>
              </a:xfrm>
            </p:grpSpPr>
            <p:sp>
              <p:nvSpPr>
                <p:cNvPr id="169" name="右中括号 168"/>
                <p:cNvSpPr/>
                <p:nvPr/>
              </p:nvSpPr>
              <p:spPr>
                <a:xfrm>
                  <a:off x="3308350" y="2486025"/>
                  <a:ext cx="60324" cy="396864"/>
                </a:xfrm>
                <a:prstGeom prst="rightBracket">
                  <a:avLst/>
                </a:prstGeom>
                <a:ln>
                  <a:solidFill>
                    <a:schemeClr val="bg1">
                      <a:alpha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0" name="右中括号 169"/>
                <p:cNvSpPr/>
                <p:nvPr/>
              </p:nvSpPr>
              <p:spPr>
                <a:xfrm flipH="1">
                  <a:off x="1511300" y="2486025"/>
                  <a:ext cx="60324" cy="396864"/>
                </a:xfrm>
                <a:prstGeom prst="rightBracket">
                  <a:avLst/>
                </a:prstGeom>
                <a:ln>
                  <a:solidFill>
                    <a:schemeClr val="bg1">
                      <a:alpha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
          <p:nvSpPr>
            <p:cNvPr id="178" name="文本框 177"/>
            <p:cNvSpPr txBox="1"/>
            <p:nvPr/>
          </p:nvSpPr>
          <p:spPr>
            <a:xfrm flipH="1">
              <a:off x="8828723" y="4829914"/>
              <a:ext cx="1608911" cy="523220"/>
            </a:xfrm>
            <a:prstGeom prst="rect">
              <a:avLst/>
            </a:prstGeom>
            <a:noFill/>
          </p:spPr>
          <p:txBody>
            <a:bodyPr wrap="squar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点击此处输入文字</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点击此处输入文字</a:t>
              </a:r>
              <a:endParaRPr lang="en-US" altLang="zh-CN" sz="1400" dirty="0">
                <a:solidFill>
                  <a:schemeClr val="bg1"/>
                </a:solidFill>
                <a:latin typeface="微软雅黑" panose="020B0503020204020204" pitchFamily="34" charset="-122"/>
                <a:ea typeface="微软雅黑" panose="020B0503020204020204" pitchFamily="34" charset="-122"/>
              </a:endParaRPr>
            </a:p>
          </p:txBody>
        </p:sp>
      </p:grpSp>
      <p:cxnSp>
        <p:nvCxnSpPr>
          <p:cNvPr id="172" name="直接连接符 171"/>
          <p:cNvCxnSpPr/>
          <p:nvPr/>
        </p:nvCxnSpPr>
        <p:spPr>
          <a:xfrm>
            <a:off x="908573" y="752162"/>
            <a:ext cx="2418929" cy="0"/>
          </a:xfrm>
          <a:prstGeom prst="line">
            <a:avLst/>
          </a:prstGeom>
          <a:ln w="38100">
            <a:solidFill>
              <a:srgbClr val="A199A3"/>
            </a:solidFill>
          </a:ln>
        </p:spPr>
        <p:style>
          <a:lnRef idx="1">
            <a:schemeClr val="accent1"/>
          </a:lnRef>
          <a:fillRef idx="0">
            <a:schemeClr val="accent1"/>
          </a:fillRef>
          <a:effectRef idx="0">
            <a:schemeClr val="accent1"/>
          </a:effectRef>
          <a:fontRef idx="minor">
            <a:schemeClr val="tx1"/>
          </a:fontRef>
        </p:style>
      </p:cxnSp>
      <p:sp>
        <p:nvSpPr>
          <p:cNvPr id="179" name="文本占位符 118"/>
          <p:cNvSpPr txBox="1">
            <a:spLocks/>
          </p:cNvSpPr>
          <p:nvPr/>
        </p:nvSpPr>
        <p:spPr>
          <a:xfrm>
            <a:off x="791111" y="349359"/>
            <a:ext cx="2732644" cy="349823"/>
          </a:xfrm>
          <a:prstGeom prst="rect">
            <a:avLst/>
          </a:prstGeom>
        </p:spPr>
        <p:txBody>
          <a:bodyPr vert="horz" lIns="91440" tIns="45720" rIns="91440" bIns="45720" rtlCol="0" anchor="ctr">
            <a:noAutofit/>
          </a:bodyPr>
          <a:lstStyle>
            <a:defPPr>
              <a:defRPr lang="zh-CN"/>
            </a:defPPr>
            <a:lvl1pPr marL="0" indent="0" algn="ctr" defTabSz="914400" rtl="0" eaLnBrk="1" latinLnBrk="0" hangingPunct="1">
              <a:lnSpc>
                <a:spcPct val="90000"/>
              </a:lnSpc>
              <a:spcBef>
                <a:spcPct val="0"/>
              </a:spcBef>
              <a:buNone/>
              <a:defRPr lang="zh-CN" altLang="en-US" sz="32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90000"/>
              </a:lnSpc>
              <a:spcBef>
                <a:spcPct val="0"/>
              </a:spcBef>
              <a:buNone/>
              <a:defRPr lang="zh-CN" altLang="en-US" sz="2800" b="1" kern="1200" dirty="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t>单击此处添加文本</a:t>
            </a:r>
          </a:p>
        </p:txBody>
      </p:sp>
      <p:grpSp>
        <p:nvGrpSpPr>
          <p:cNvPr id="180" name="组合 179"/>
          <p:cNvGrpSpPr/>
          <p:nvPr/>
        </p:nvGrpSpPr>
        <p:grpSpPr>
          <a:xfrm flipV="1">
            <a:off x="295541" y="290511"/>
            <a:ext cx="537243" cy="537243"/>
            <a:chOff x="7758139" y="2808362"/>
            <a:chExt cx="1285965" cy="1285965"/>
          </a:xfrm>
        </p:grpSpPr>
        <p:sp>
          <p:nvSpPr>
            <p:cNvPr id="181" name="任意多边形 180"/>
            <p:cNvSpPr/>
            <p:nvPr userDrawn="1"/>
          </p:nvSpPr>
          <p:spPr>
            <a:xfrm rot="20047423">
              <a:off x="7758139" y="2808362"/>
              <a:ext cx="1285965" cy="1285965"/>
            </a:xfrm>
            <a:custGeom>
              <a:avLst/>
              <a:gdLst>
                <a:gd name="connsiteX0" fmla="*/ 813009 w 1626018"/>
                <a:gd name="connsiteY0" fmla="*/ 0 h 1626018"/>
                <a:gd name="connsiteX1" fmla="*/ 1626018 w 1626018"/>
                <a:gd name="connsiteY1" fmla="*/ 813009 h 1626018"/>
                <a:gd name="connsiteX2" fmla="*/ 813009 w 1626018"/>
                <a:gd name="connsiteY2" fmla="*/ 1626018 h 1626018"/>
                <a:gd name="connsiteX3" fmla="*/ 0 w 1626018"/>
                <a:gd name="connsiteY3" fmla="*/ 813009 h 1626018"/>
                <a:gd name="connsiteX4" fmla="*/ 16518 w 1626018"/>
                <a:gd name="connsiteY4" fmla="*/ 649159 h 1626018"/>
                <a:gd name="connsiteX5" fmla="*/ 61099 w 1626018"/>
                <a:gd name="connsiteY5" fmla="*/ 505541 h 1626018"/>
                <a:gd name="connsiteX6" fmla="*/ 200468 w 1626018"/>
                <a:gd name="connsiteY6" fmla="*/ 575867 h 1626018"/>
                <a:gd name="connsiteX7" fmla="*/ 168041 w 1626018"/>
                <a:gd name="connsiteY7" fmla="*/ 680330 h 1626018"/>
                <a:gd name="connsiteX8" fmla="*/ 154666 w 1626018"/>
                <a:gd name="connsiteY8" fmla="*/ 813009 h 1626018"/>
                <a:gd name="connsiteX9" fmla="*/ 813009 w 1626018"/>
                <a:gd name="connsiteY9" fmla="*/ 1471352 h 1626018"/>
                <a:gd name="connsiteX10" fmla="*/ 1471352 w 1626018"/>
                <a:gd name="connsiteY10" fmla="*/ 813009 h 1626018"/>
                <a:gd name="connsiteX11" fmla="*/ 813009 w 1626018"/>
                <a:gd name="connsiteY11" fmla="*/ 154666 h 1626018"/>
                <a:gd name="connsiteX12" fmla="*/ 267101 w 1626018"/>
                <a:gd name="connsiteY12" fmla="*/ 444923 h 1626018"/>
                <a:gd name="connsiteX13" fmla="*/ 254892 w 1626018"/>
                <a:gd name="connsiteY13" fmla="*/ 467416 h 1626018"/>
                <a:gd name="connsiteX14" fmla="*/ 117369 w 1626018"/>
                <a:gd name="connsiteY14" fmla="*/ 398022 h 1626018"/>
                <a:gd name="connsiteX15" fmla="*/ 138849 w 1626018"/>
                <a:gd name="connsiteY15" fmla="*/ 358448 h 1626018"/>
                <a:gd name="connsiteX16" fmla="*/ 813009 w 1626018"/>
                <a:gd name="connsiteY16" fmla="*/ 0 h 162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6018" h="1626018">
                  <a:moveTo>
                    <a:pt x="813009" y="0"/>
                  </a:moveTo>
                  <a:cubicBezTo>
                    <a:pt x="1262022" y="0"/>
                    <a:pt x="1626018" y="363997"/>
                    <a:pt x="1626018" y="813009"/>
                  </a:cubicBezTo>
                  <a:cubicBezTo>
                    <a:pt x="1626018" y="1262022"/>
                    <a:pt x="1262022" y="1626018"/>
                    <a:pt x="813009" y="1626018"/>
                  </a:cubicBezTo>
                  <a:cubicBezTo>
                    <a:pt x="363997" y="1626018"/>
                    <a:pt x="0" y="1262022"/>
                    <a:pt x="0" y="813009"/>
                  </a:cubicBezTo>
                  <a:cubicBezTo>
                    <a:pt x="0" y="756883"/>
                    <a:pt x="5688" y="702084"/>
                    <a:pt x="16518" y="649159"/>
                  </a:cubicBezTo>
                  <a:lnTo>
                    <a:pt x="61099" y="505541"/>
                  </a:lnTo>
                  <a:lnTo>
                    <a:pt x="200468" y="575867"/>
                  </a:lnTo>
                  <a:lnTo>
                    <a:pt x="168041" y="680330"/>
                  </a:lnTo>
                  <a:cubicBezTo>
                    <a:pt x="159271" y="723187"/>
                    <a:pt x="154666" y="767560"/>
                    <a:pt x="154666" y="813009"/>
                  </a:cubicBezTo>
                  <a:cubicBezTo>
                    <a:pt x="154666" y="1176602"/>
                    <a:pt x="449417" y="1471352"/>
                    <a:pt x="813009" y="1471352"/>
                  </a:cubicBezTo>
                  <a:cubicBezTo>
                    <a:pt x="1176602" y="1471352"/>
                    <a:pt x="1471352" y="1176602"/>
                    <a:pt x="1471352" y="813009"/>
                  </a:cubicBezTo>
                  <a:cubicBezTo>
                    <a:pt x="1471352" y="449417"/>
                    <a:pt x="1176602" y="154666"/>
                    <a:pt x="813009" y="154666"/>
                  </a:cubicBezTo>
                  <a:cubicBezTo>
                    <a:pt x="585764" y="154666"/>
                    <a:pt x="385410" y="269803"/>
                    <a:pt x="267101" y="444923"/>
                  </a:cubicBezTo>
                  <a:lnTo>
                    <a:pt x="254892" y="467416"/>
                  </a:lnTo>
                  <a:lnTo>
                    <a:pt x="117369" y="398022"/>
                  </a:lnTo>
                  <a:lnTo>
                    <a:pt x="138849" y="358448"/>
                  </a:lnTo>
                  <a:cubicBezTo>
                    <a:pt x="284953" y="142186"/>
                    <a:pt x="532376" y="0"/>
                    <a:pt x="813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userDrawn="1"/>
          </p:nvSpPr>
          <p:spPr>
            <a:xfrm>
              <a:off x="8084044" y="3134266"/>
              <a:ext cx="634158" cy="63415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3" name="组合 182"/>
            <p:cNvGrpSpPr/>
            <p:nvPr userDrawn="1"/>
          </p:nvGrpSpPr>
          <p:grpSpPr>
            <a:xfrm>
              <a:off x="7904995" y="2955216"/>
              <a:ext cx="992256" cy="992256"/>
              <a:chOff x="813435" y="4187372"/>
              <a:chExt cx="1292678" cy="1292678"/>
            </a:xfrm>
            <a:noFill/>
          </p:grpSpPr>
          <p:sp>
            <p:nvSpPr>
              <p:cNvPr id="184" name="圆角矩形 183"/>
              <p:cNvSpPr/>
              <p:nvPr/>
            </p:nvSpPr>
            <p:spPr>
              <a:xfrm rot="-5400000">
                <a:off x="878114" y="47461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圆角矩形 184"/>
              <p:cNvSpPr/>
              <p:nvPr/>
            </p:nvSpPr>
            <p:spPr>
              <a:xfrm rot="-4500000">
                <a:off x="897155" y="4601544"/>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圆角矩形 185"/>
              <p:cNvSpPr/>
              <p:nvPr/>
            </p:nvSpPr>
            <p:spPr>
              <a:xfrm rot="-3600000">
                <a:off x="952979" y="44667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圆角矩形 186"/>
              <p:cNvSpPr/>
              <p:nvPr/>
            </p:nvSpPr>
            <p:spPr>
              <a:xfrm rot="-2700000">
                <a:off x="1041783" y="435104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圆角矩形 187"/>
              <p:cNvSpPr/>
              <p:nvPr/>
            </p:nvSpPr>
            <p:spPr>
              <a:xfrm rot="-1800000">
                <a:off x="1157514" y="426223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圆角矩形 188"/>
              <p:cNvSpPr/>
              <p:nvPr/>
            </p:nvSpPr>
            <p:spPr>
              <a:xfrm rot="-900000">
                <a:off x="1292286" y="420641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圆角矩形 189"/>
              <p:cNvSpPr/>
              <p:nvPr/>
            </p:nvSpPr>
            <p:spPr>
              <a:xfrm>
                <a:off x="1436914" y="41873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圆角矩形 190"/>
              <p:cNvSpPr/>
              <p:nvPr/>
            </p:nvSpPr>
            <p:spPr>
              <a:xfrm rot="900000">
                <a:off x="1581542" y="420641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圆角矩形 191"/>
              <p:cNvSpPr/>
              <p:nvPr/>
            </p:nvSpPr>
            <p:spPr>
              <a:xfrm rot="1800000">
                <a:off x="1716314" y="426223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圆角矩形 192"/>
              <p:cNvSpPr/>
              <p:nvPr/>
            </p:nvSpPr>
            <p:spPr>
              <a:xfrm rot="2700000">
                <a:off x="1832045" y="435104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圆角矩形 193"/>
              <p:cNvSpPr/>
              <p:nvPr/>
            </p:nvSpPr>
            <p:spPr>
              <a:xfrm rot="3600000">
                <a:off x="1920849" y="44667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圆角矩形 194"/>
              <p:cNvSpPr/>
              <p:nvPr/>
            </p:nvSpPr>
            <p:spPr>
              <a:xfrm rot="4500000">
                <a:off x="1976673" y="4601544"/>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圆角矩形 195"/>
              <p:cNvSpPr/>
              <p:nvPr/>
            </p:nvSpPr>
            <p:spPr>
              <a:xfrm rot="5400000">
                <a:off x="1995714" y="47461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圆角矩形 196"/>
              <p:cNvSpPr/>
              <p:nvPr/>
            </p:nvSpPr>
            <p:spPr>
              <a:xfrm rot="6300000">
                <a:off x="1976673" y="4890800"/>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圆角矩形 197"/>
              <p:cNvSpPr/>
              <p:nvPr/>
            </p:nvSpPr>
            <p:spPr>
              <a:xfrm rot="7200000">
                <a:off x="1920849" y="50255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圆角矩形 198"/>
              <p:cNvSpPr/>
              <p:nvPr/>
            </p:nvSpPr>
            <p:spPr>
              <a:xfrm rot="8100000">
                <a:off x="1832045" y="5141303"/>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圆角矩形 199"/>
              <p:cNvSpPr/>
              <p:nvPr/>
            </p:nvSpPr>
            <p:spPr>
              <a:xfrm rot="9000000">
                <a:off x="1716314" y="523010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圆角矩形 200"/>
              <p:cNvSpPr/>
              <p:nvPr/>
            </p:nvSpPr>
            <p:spPr>
              <a:xfrm rot="9900000">
                <a:off x="1581542" y="528593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圆角矩形 201"/>
              <p:cNvSpPr/>
              <p:nvPr/>
            </p:nvSpPr>
            <p:spPr>
              <a:xfrm rot="10800000">
                <a:off x="1436914" y="53049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圆角矩形 202"/>
              <p:cNvSpPr/>
              <p:nvPr/>
            </p:nvSpPr>
            <p:spPr>
              <a:xfrm rot="11700000">
                <a:off x="1292286" y="528593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圆角矩形 203"/>
              <p:cNvSpPr/>
              <p:nvPr/>
            </p:nvSpPr>
            <p:spPr>
              <a:xfrm rot="12600000">
                <a:off x="1157514" y="523010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圆角矩形 204"/>
              <p:cNvSpPr/>
              <p:nvPr/>
            </p:nvSpPr>
            <p:spPr>
              <a:xfrm rot="13500000">
                <a:off x="1041783" y="5141303"/>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圆角矩形 205"/>
              <p:cNvSpPr/>
              <p:nvPr/>
            </p:nvSpPr>
            <p:spPr>
              <a:xfrm rot="14400000">
                <a:off x="952979" y="50255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圆角矩形 206"/>
              <p:cNvSpPr/>
              <p:nvPr/>
            </p:nvSpPr>
            <p:spPr>
              <a:xfrm rot="15300000">
                <a:off x="897155" y="4890800"/>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2686200453"/>
      </p:ext>
    </p:extLst>
  </p:cSld>
  <p:clrMapOvr>
    <a:masterClrMapping/>
  </p:clrMapOvr>
  <mc:AlternateContent xmlns:mc="http://schemas.openxmlformats.org/markup-compatibility/2006" xmlns:p14="http://schemas.microsoft.com/office/powerpoint/2010/main">
    <mc:Choice Requires="p14">
      <p:transition spd="slow" advClick="0" advTm="0">
        <p14:prism dir="u"/>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0"/>
                                        </p:tgtEl>
                                        <p:attrNameLst>
                                          <p:attrName>style.visibility</p:attrName>
                                        </p:attrNameLst>
                                      </p:cBhvr>
                                      <p:to>
                                        <p:strVal val="visible"/>
                                      </p:to>
                                    </p:set>
                                    <p:animEffect transition="in" filter="fade">
                                      <p:cBhvr>
                                        <p:cTn id="7" dur="500"/>
                                        <p:tgtEl>
                                          <p:spTgt spid="180"/>
                                        </p:tgtEl>
                                      </p:cBhvr>
                                    </p:animEffect>
                                  </p:childTnLst>
                                </p:cTn>
                              </p:par>
                              <p:par>
                                <p:cTn id="8" presetID="42" presetClass="path" presetSubtype="0" accel="50000" decel="50000" fill="hold" nodeType="withEffect">
                                  <p:stCondLst>
                                    <p:cond delay="0"/>
                                  </p:stCondLst>
                                  <p:childTnLst>
                                    <p:animMotion origin="layout" path="M 0.26316 -0.00254 L -3.95833E-6 -4.68208E-6 " pathEditMode="relative" rAng="0" ptsTypes="AA">
                                      <p:cBhvr>
                                        <p:cTn id="9" dur="2000" fill="hold"/>
                                        <p:tgtEl>
                                          <p:spTgt spid="180"/>
                                        </p:tgtEl>
                                        <p:attrNameLst>
                                          <p:attrName>ppt_x</p:attrName>
                                          <p:attrName>ppt_y</p:attrName>
                                        </p:attrNameLst>
                                      </p:cBhvr>
                                      <p:rCtr x="-13164" y="116"/>
                                    </p:animMotion>
                                  </p:childTnLst>
                                </p:cTn>
                              </p:par>
                              <p:par>
                                <p:cTn id="10" presetID="8" presetClass="emph" presetSubtype="0" repeatCount="2000" fill="hold" nodeType="withEffect">
                                  <p:stCondLst>
                                    <p:cond delay="0"/>
                                  </p:stCondLst>
                                  <p:childTnLst>
                                    <p:animRot by="-21600000">
                                      <p:cBhvr>
                                        <p:cTn id="11" dur="1000" fill="hold"/>
                                        <p:tgtEl>
                                          <p:spTgt spid="180"/>
                                        </p:tgtEl>
                                        <p:attrNameLst>
                                          <p:attrName>r</p:attrName>
                                        </p:attrNameLst>
                                      </p:cBhvr>
                                    </p:animRot>
                                  </p:childTnLst>
                                </p:cTn>
                              </p:par>
                              <p:par>
                                <p:cTn id="12" presetID="22" presetClass="entr" presetSubtype="2" fill="hold" grpId="0" nodeType="withEffect">
                                  <p:stCondLst>
                                    <p:cond delay="300"/>
                                  </p:stCondLst>
                                  <p:childTnLst>
                                    <p:set>
                                      <p:cBhvr>
                                        <p:cTn id="13" dur="1" fill="hold">
                                          <p:stCondLst>
                                            <p:cond delay="0"/>
                                          </p:stCondLst>
                                        </p:cTn>
                                        <p:tgtEl>
                                          <p:spTgt spid="179"/>
                                        </p:tgtEl>
                                        <p:attrNameLst>
                                          <p:attrName>style.visibility</p:attrName>
                                        </p:attrNameLst>
                                      </p:cBhvr>
                                      <p:to>
                                        <p:strVal val="visible"/>
                                      </p:to>
                                    </p:set>
                                    <p:animEffect transition="in" filter="wipe(right)">
                                      <p:cBhvr>
                                        <p:cTn id="14" dur="1700"/>
                                        <p:tgtEl>
                                          <p:spTgt spid="179"/>
                                        </p:tgtEl>
                                      </p:cBhvr>
                                    </p:animEffect>
                                  </p:childTnLst>
                                </p:cTn>
                              </p:par>
                              <p:par>
                                <p:cTn id="15" presetID="22" presetClass="entr" presetSubtype="2" fill="hold" nodeType="withEffect">
                                  <p:stCondLst>
                                    <p:cond delay="300"/>
                                  </p:stCondLst>
                                  <p:childTnLst>
                                    <p:set>
                                      <p:cBhvr>
                                        <p:cTn id="16" dur="1" fill="hold">
                                          <p:stCondLst>
                                            <p:cond delay="0"/>
                                          </p:stCondLst>
                                        </p:cTn>
                                        <p:tgtEl>
                                          <p:spTgt spid="172"/>
                                        </p:tgtEl>
                                        <p:attrNameLst>
                                          <p:attrName>style.visibility</p:attrName>
                                        </p:attrNameLst>
                                      </p:cBhvr>
                                      <p:to>
                                        <p:strVal val="visible"/>
                                      </p:to>
                                    </p:set>
                                    <p:animEffect transition="in" filter="wipe(right)">
                                      <p:cBhvr>
                                        <p:cTn id="17" dur="1700"/>
                                        <p:tgtEl>
                                          <p:spTgt spid="172"/>
                                        </p:tgtEl>
                                      </p:cBhvr>
                                    </p:animEffect>
                                  </p:childTnLst>
                                </p:cTn>
                              </p:par>
                            </p:childTnLst>
                          </p:cTn>
                        </p:par>
                        <p:par>
                          <p:cTn id="18" fill="hold">
                            <p:stCondLst>
                              <p:cond delay="2000"/>
                            </p:stCondLst>
                            <p:childTnLst>
                              <p:par>
                                <p:cTn id="19" presetID="42" presetClass="entr" presetSubtype="0"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22" presetClass="entr" presetSubtype="4"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down)">
                                      <p:cBhvr>
                                        <p:cTn id="27" dur="750"/>
                                        <p:tgtEl>
                                          <p:spTgt spid="2"/>
                                        </p:tgtEl>
                                      </p:cBhvr>
                                    </p:animEffect>
                                  </p:childTnLst>
                                </p:cTn>
                              </p:par>
                            </p:childTnLst>
                          </p:cTn>
                        </p:par>
                        <p:par>
                          <p:cTn id="28" fill="hold">
                            <p:stCondLst>
                              <p:cond delay="3750"/>
                            </p:stCondLst>
                            <p:childTnLst>
                              <p:par>
                                <p:cTn id="29" presetID="47"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750"/>
                                        <p:tgtEl>
                                          <p:spTgt spid="10"/>
                                        </p:tgtEl>
                                      </p:cBhvr>
                                    </p:animEffect>
                                    <p:anim calcmode="lin" valueType="num">
                                      <p:cBhvr>
                                        <p:cTn id="32" dur="750" fill="hold"/>
                                        <p:tgtEl>
                                          <p:spTgt spid="10"/>
                                        </p:tgtEl>
                                        <p:attrNameLst>
                                          <p:attrName>ppt_x</p:attrName>
                                        </p:attrNameLst>
                                      </p:cBhvr>
                                      <p:tavLst>
                                        <p:tav tm="0">
                                          <p:val>
                                            <p:strVal val="#ppt_x"/>
                                          </p:val>
                                        </p:tav>
                                        <p:tav tm="100000">
                                          <p:val>
                                            <p:strVal val="#ppt_x"/>
                                          </p:val>
                                        </p:tav>
                                      </p:tavLst>
                                    </p:anim>
                                    <p:anim calcmode="lin" valueType="num">
                                      <p:cBhvr>
                                        <p:cTn id="33" dur="750" fill="hold"/>
                                        <p:tgtEl>
                                          <p:spTgt spid="10"/>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250"/>
                                  </p:stCondLst>
                                  <p:childTnLst>
                                    <p:set>
                                      <p:cBhvr>
                                        <p:cTn id="35" dur="1" fill="hold">
                                          <p:stCondLst>
                                            <p:cond delay="0"/>
                                          </p:stCondLst>
                                        </p:cTn>
                                        <p:tgtEl>
                                          <p:spTgt spid="104"/>
                                        </p:tgtEl>
                                        <p:attrNameLst>
                                          <p:attrName>style.visibility</p:attrName>
                                        </p:attrNameLst>
                                      </p:cBhvr>
                                      <p:to>
                                        <p:strVal val="visible"/>
                                      </p:to>
                                    </p:set>
                                    <p:animEffect transition="in" filter="fade">
                                      <p:cBhvr>
                                        <p:cTn id="36" dur="750"/>
                                        <p:tgtEl>
                                          <p:spTgt spid="104"/>
                                        </p:tgtEl>
                                      </p:cBhvr>
                                    </p:animEffect>
                                    <p:anim calcmode="lin" valueType="num">
                                      <p:cBhvr>
                                        <p:cTn id="37" dur="750" fill="hold"/>
                                        <p:tgtEl>
                                          <p:spTgt spid="104"/>
                                        </p:tgtEl>
                                        <p:attrNameLst>
                                          <p:attrName>ppt_x</p:attrName>
                                        </p:attrNameLst>
                                      </p:cBhvr>
                                      <p:tavLst>
                                        <p:tav tm="0">
                                          <p:val>
                                            <p:strVal val="#ppt_x"/>
                                          </p:val>
                                        </p:tav>
                                        <p:tav tm="100000">
                                          <p:val>
                                            <p:strVal val="#ppt_x"/>
                                          </p:val>
                                        </p:tav>
                                      </p:tavLst>
                                    </p:anim>
                                    <p:anim calcmode="lin" valueType="num">
                                      <p:cBhvr>
                                        <p:cTn id="38" dur="750" fill="hold"/>
                                        <p:tgtEl>
                                          <p:spTgt spid="104"/>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500"/>
                                  </p:stCondLst>
                                  <p:childTnLst>
                                    <p:set>
                                      <p:cBhvr>
                                        <p:cTn id="40" dur="1" fill="hold">
                                          <p:stCondLst>
                                            <p:cond delay="0"/>
                                          </p:stCondLst>
                                        </p:cTn>
                                        <p:tgtEl>
                                          <p:spTgt spid="106"/>
                                        </p:tgtEl>
                                        <p:attrNameLst>
                                          <p:attrName>style.visibility</p:attrName>
                                        </p:attrNameLst>
                                      </p:cBhvr>
                                      <p:to>
                                        <p:strVal val="visible"/>
                                      </p:to>
                                    </p:set>
                                    <p:animEffect transition="in" filter="fade">
                                      <p:cBhvr>
                                        <p:cTn id="41" dur="750"/>
                                        <p:tgtEl>
                                          <p:spTgt spid="106"/>
                                        </p:tgtEl>
                                      </p:cBhvr>
                                    </p:animEffect>
                                    <p:anim calcmode="lin" valueType="num">
                                      <p:cBhvr>
                                        <p:cTn id="42" dur="750" fill="hold"/>
                                        <p:tgtEl>
                                          <p:spTgt spid="106"/>
                                        </p:tgtEl>
                                        <p:attrNameLst>
                                          <p:attrName>ppt_x</p:attrName>
                                        </p:attrNameLst>
                                      </p:cBhvr>
                                      <p:tavLst>
                                        <p:tav tm="0">
                                          <p:val>
                                            <p:strVal val="#ppt_x"/>
                                          </p:val>
                                        </p:tav>
                                        <p:tav tm="100000">
                                          <p:val>
                                            <p:strVal val="#ppt_x"/>
                                          </p:val>
                                        </p:tav>
                                      </p:tavLst>
                                    </p:anim>
                                    <p:anim calcmode="lin" valueType="num">
                                      <p:cBhvr>
                                        <p:cTn id="43" dur="750" fill="hold"/>
                                        <p:tgtEl>
                                          <p:spTgt spid="106"/>
                                        </p:tgtEl>
                                        <p:attrNameLst>
                                          <p:attrName>ppt_y</p:attrName>
                                        </p:attrNameLst>
                                      </p:cBhvr>
                                      <p:tavLst>
                                        <p:tav tm="0">
                                          <p:val>
                                            <p:strVal val="#ppt_y-.1"/>
                                          </p:val>
                                        </p:tav>
                                        <p:tav tm="100000">
                                          <p:val>
                                            <p:strVal val="#ppt_y"/>
                                          </p:val>
                                        </p:tav>
                                      </p:tavLst>
                                    </p:anim>
                                  </p:childTnLst>
                                </p:cTn>
                              </p:par>
                              <p:par>
                                <p:cTn id="44" presetID="47" presetClass="entr" presetSubtype="0" fill="hold" grpId="0" nodeType="withEffect">
                                  <p:stCondLst>
                                    <p:cond delay="750"/>
                                  </p:stCondLst>
                                  <p:childTnLst>
                                    <p:set>
                                      <p:cBhvr>
                                        <p:cTn id="45" dur="1" fill="hold">
                                          <p:stCondLst>
                                            <p:cond delay="0"/>
                                          </p:stCondLst>
                                        </p:cTn>
                                        <p:tgtEl>
                                          <p:spTgt spid="107"/>
                                        </p:tgtEl>
                                        <p:attrNameLst>
                                          <p:attrName>style.visibility</p:attrName>
                                        </p:attrNameLst>
                                      </p:cBhvr>
                                      <p:to>
                                        <p:strVal val="visible"/>
                                      </p:to>
                                    </p:set>
                                    <p:animEffect transition="in" filter="fade">
                                      <p:cBhvr>
                                        <p:cTn id="46" dur="750"/>
                                        <p:tgtEl>
                                          <p:spTgt spid="107"/>
                                        </p:tgtEl>
                                      </p:cBhvr>
                                    </p:animEffect>
                                    <p:anim calcmode="lin" valueType="num">
                                      <p:cBhvr>
                                        <p:cTn id="47" dur="750" fill="hold"/>
                                        <p:tgtEl>
                                          <p:spTgt spid="107"/>
                                        </p:tgtEl>
                                        <p:attrNameLst>
                                          <p:attrName>ppt_x</p:attrName>
                                        </p:attrNameLst>
                                      </p:cBhvr>
                                      <p:tavLst>
                                        <p:tav tm="0">
                                          <p:val>
                                            <p:strVal val="#ppt_x"/>
                                          </p:val>
                                        </p:tav>
                                        <p:tav tm="100000">
                                          <p:val>
                                            <p:strVal val="#ppt_x"/>
                                          </p:val>
                                        </p:tav>
                                      </p:tavLst>
                                    </p:anim>
                                    <p:anim calcmode="lin" valueType="num">
                                      <p:cBhvr>
                                        <p:cTn id="48" dur="750" fill="hold"/>
                                        <p:tgtEl>
                                          <p:spTgt spid="107"/>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1000"/>
                                  </p:stCondLst>
                                  <p:childTnLst>
                                    <p:set>
                                      <p:cBhvr>
                                        <p:cTn id="50" dur="1" fill="hold">
                                          <p:stCondLst>
                                            <p:cond delay="0"/>
                                          </p:stCondLst>
                                        </p:cTn>
                                        <p:tgtEl>
                                          <p:spTgt spid="108"/>
                                        </p:tgtEl>
                                        <p:attrNameLst>
                                          <p:attrName>style.visibility</p:attrName>
                                        </p:attrNameLst>
                                      </p:cBhvr>
                                      <p:to>
                                        <p:strVal val="visible"/>
                                      </p:to>
                                    </p:set>
                                    <p:animEffect transition="in" filter="fade">
                                      <p:cBhvr>
                                        <p:cTn id="51" dur="750"/>
                                        <p:tgtEl>
                                          <p:spTgt spid="108"/>
                                        </p:tgtEl>
                                      </p:cBhvr>
                                    </p:animEffect>
                                    <p:anim calcmode="lin" valueType="num">
                                      <p:cBhvr>
                                        <p:cTn id="52" dur="750" fill="hold"/>
                                        <p:tgtEl>
                                          <p:spTgt spid="108"/>
                                        </p:tgtEl>
                                        <p:attrNameLst>
                                          <p:attrName>ppt_x</p:attrName>
                                        </p:attrNameLst>
                                      </p:cBhvr>
                                      <p:tavLst>
                                        <p:tav tm="0">
                                          <p:val>
                                            <p:strVal val="#ppt_x"/>
                                          </p:val>
                                        </p:tav>
                                        <p:tav tm="100000">
                                          <p:val>
                                            <p:strVal val="#ppt_x"/>
                                          </p:val>
                                        </p:tav>
                                      </p:tavLst>
                                    </p:anim>
                                    <p:anim calcmode="lin" valueType="num">
                                      <p:cBhvr>
                                        <p:cTn id="53" dur="750" fill="hold"/>
                                        <p:tgtEl>
                                          <p:spTgt spid="108"/>
                                        </p:tgtEl>
                                        <p:attrNameLst>
                                          <p:attrName>ppt_y</p:attrName>
                                        </p:attrNameLst>
                                      </p:cBhvr>
                                      <p:tavLst>
                                        <p:tav tm="0">
                                          <p:val>
                                            <p:strVal val="#ppt_y-.1"/>
                                          </p:val>
                                        </p:tav>
                                        <p:tav tm="100000">
                                          <p:val>
                                            <p:strVal val="#ppt_y"/>
                                          </p:val>
                                        </p:tav>
                                      </p:tavLst>
                                    </p:anim>
                                  </p:childTnLst>
                                </p:cTn>
                              </p:par>
                              <p:par>
                                <p:cTn id="54" presetID="47" presetClass="entr" presetSubtype="0" fill="hold" grpId="0" nodeType="withEffect">
                                  <p:stCondLst>
                                    <p:cond delay="1250"/>
                                  </p:stCondLst>
                                  <p:childTnLst>
                                    <p:set>
                                      <p:cBhvr>
                                        <p:cTn id="55" dur="1" fill="hold">
                                          <p:stCondLst>
                                            <p:cond delay="0"/>
                                          </p:stCondLst>
                                        </p:cTn>
                                        <p:tgtEl>
                                          <p:spTgt spid="114"/>
                                        </p:tgtEl>
                                        <p:attrNameLst>
                                          <p:attrName>style.visibility</p:attrName>
                                        </p:attrNameLst>
                                      </p:cBhvr>
                                      <p:to>
                                        <p:strVal val="visible"/>
                                      </p:to>
                                    </p:set>
                                    <p:animEffect transition="in" filter="fade">
                                      <p:cBhvr>
                                        <p:cTn id="56" dur="750"/>
                                        <p:tgtEl>
                                          <p:spTgt spid="114"/>
                                        </p:tgtEl>
                                      </p:cBhvr>
                                    </p:animEffect>
                                    <p:anim calcmode="lin" valueType="num">
                                      <p:cBhvr>
                                        <p:cTn id="57" dur="750" fill="hold"/>
                                        <p:tgtEl>
                                          <p:spTgt spid="114"/>
                                        </p:tgtEl>
                                        <p:attrNameLst>
                                          <p:attrName>ppt_x</p:attrName>
                                        </p:attrNameLst>
                                      </p:cBhvr>
                                      <p:tavLst>
                                        <p:tav tm="0">
                                          <p:val>
                                            <p:strVal val="#ppt_x"/>
                                          </p:val>
                                        </p:tav>
                                        <p:tav tm="100000">
                                          <p:val>
                                            <p:strVal val="#ppt_x"/>
                                          </p:val>
                                        </p:tav>
                                      </p:tavLst>
                                    </p:anim>
                                    <p:anim calcmode="lin" valueType="num">
                                      <p:cBhvr>
                                        <p:cTn id="58" dur="750" fill="hold"/>
                                        <p:tgtEl>
                                          <p:spTgt spid="114"/>
                                        </p:tgtEl>
                                        <p:attrNameLst>
                                          <p:attrName>ppt_y</p:attrName>
                                        </p:attrNameLst>
                                      </p:cBhvr>
                                      <p:tavLst>
                                        <p:tav tm="0">
                                          <p:val>
                                            <p:strVal val="#ppt_y-.1"/>
                                          </p:val>
                                        </p:tav>
                                        <p:tav tm="100000">
                                          <p:val>
                                            <p:strVal val="#ppt_y"/>
                                          </p:val>
                                        </p:tav>
                                      </p:tavLst>
                                    </p:anim>
                                  </p:childTnLst>
                                </p:cTn>
                              </p:par>
                              <p:par>
                                <p:cTn id="59" presetID="47" presetClass="entr" presetSubtype="0" fill="hold" grpId="0" nodeType="withEffect">
                                  <p:stCondLst>
                                    <p:cond delay="1500"/>
                                  </p:stCondLst>
                                  <p:childTnLst>
                                    <p:set>
                                      <p:cBhvr>
                                        <p:cTn id="60" dur="1" fill="hold">
                                          <p:stCondLst>
                                            <p:cond delay="0"/>
                                          </p:stCondLst>
                                        </p:cTn>
                                        <p:tgtEl>
                                          <p:spTgt spid="115"/>
                                        </p:tgtEl>
                                        <p:attrNameLst>
                                          <p:attrName>style.visibility</p:attrName>
                                        </p:attrNameLst>
                                      </p:cBhvr>
                                      <p:to>
                                        <p:strVal val="visible"/>
                                      </p:to>
                                    </p:set>
                                    <p:animEffect transition="in" filter="fade">
                                      <p:cBhvr>
                                        <p:cTn id="61" dur="750"/>
                                        <p:tgtEl>
                                          <p:spTgt spid="115"/>
                                        </p:tgtEl>
                                      </p:cBhvr>
                                    </p:animEffect>
                                    <p:anim calcmode="lin" valueType="num">
                                      <p:cBhvr>
                                        <p:cTn id="62" dur="750" fill="hold"/>
                                        <p:tgtEl>
                                          <p:spTgt spid="115"/>
                                        </p:tgtEl>
                                        <p:attrNameLst>
                                          <p:attrName>ppt_x</p:attrName>
                                        </p:attrNameLst>
                                      </p:cBhvr>
                                      <p:tavLst>
                                        <p:tav tm="0">
                                          <p:val>
                                            <p:strVal val="#ppt_x"/>
                                          </p:val>
                                        </p:tav>
                                        <p:tav tm="100000">
                                          <p:val>
                                            <p:strVal val="#ppt_x"/>
                                          </p:val>
                                        </p:tav>
                                      </p:tavLst>
                                    </p:anim>
                                    <p:anim calcmode="lin" valueType="num">
                                      <p:cBhvr>
                                        <p:cTn id="63" dur="750" fill="hold"/>
                                        <p:tgtEl>
                                          <p:spTgt spid="115"/>
                                        </p:tgtEl>
                                        <p:attrNameLst>
                                          <p:attrName>ppt_y</p:attrName>
                                        </p:attrNameLst>
                                      </p:cBhvr>
                                      <p:tavLst>
                                        <p:tav tm="0">
                                          <p:val>
                                            <p:strVal val="#ppt_y-.1"/>
                                          </p:val>
                                        </p:tav>
                                        <p:tav tm="100000">
                                          <p:val>
                                            <p:strVal val="#ppt_y"/>
                                          </p:val>
                                        </p:tav>
                                      </p:tavLst>
                                    </p:anim>
                                  </p:childTnLst>
                                </p:cTn>
                              </p:par>
                            </p:childTnLst>
                          </p:cTn>
                        </p:par>
                        <p:par>
                          <p:cTn id="64" fill="hold">
                            <p:stCondLst>
                              <p:cond delay="6000"/>
                            </p:stCondLst>
                            <p:childTnLst>
                              <p:par>
                                <p:cTn id="65" presetID="10" presetClass="entr" presetSubtype="0" fill="hold" nodeType="afterEffect">
                                  <p:stCondLst>
                                    <p:cond delay="0"/>
                                  </p:stCondLst>
                                  <p:childTnLst>
                                    <p:set>
                                      <p:cBhvr>
                                        <p:cTn id="66" dur="1" fill="hold">
                                          <p:stCondLst>
                                            <p:cond delay="0"/>
                                          </p:stCondLst>
                                        </p:cTn>
                                        <p:tgtEl>
                                          <p:spTgt spid="137"/>
                                        </p:tgtEl>
                                        <p:attrNameLst>
                                          <p:attrName>style.visibility</p:attrName>
                                        </p:attrNameLst>
                                      </p:cBhvr>
                                      <p:to>
                                        <p:strVal val="visible"/>
                                      </p:to>
                                    </p:set>
                                    <p:animEffect transition="in" filter="fade">
                                      <p:cBhvr>
                                        <p:cTn id="67" dur="500"/>
                                        <p:tgtEl>
                                          <p:spTgt spid="137"/>
                                        </p:tgtEl>
                                      </p:cBhvr>
                                    </p:animEffect>
                                  </p:childTnLst>
                                </p:cTn>
                              </p:par>
                              <p:par>
                                <p:cTn id="68" presetID="22" presetClass="entr" presetSubtype="2" fill="hold" nodeType="withEffect">
                                  <p:stCondLst>
                                    <p:cond delay="500"/>
                                  </p:stCondLst>
                                  <p:childTnLst>
                                    <p:set>
                                      <p:cBhvr>
                                        <p:cTn id="69" dur="1" fill="hold">
                                          <p:stCondLst>
                                            <p:cond delay="0"/>
                                          </p:stCondLst>
                                        </p:cTn>
                                        <p:tgtEl>
                                          <p:spTgt spid="3"/>
                                        </p:tgtEl>
                                        <p:attrNameLst>
                                          <p:attrName>style.visibility</p:attrName>
                                        </p:attrNameLst>
                                      </p:cBhvr>
                                      <p:to>
                                        <p:strVal val="visible"/>
                                      </p:to>
                                    </p:set>
                                    <p:animEffect transition="in" filter="wipe(right)">
                                      <p:cBhvr>
                                        <p:cTn id="70" dur="500"/>
                                        <p:tgtEl>
                                          <p:spTgt spid="3"/>
                                        </p:tgtEl>
                                      </p:cBhvr>
                                    </p:animEffect>
                                  </p:childTnLst>
                                </p:cTn>
                              </p:par>
                            </p:childTnLst>
                          </p:cTn>
                        </p:par>
                        <p:par>
                          <p:cTn id="71" fill="hold">
                            <p:stCondLst>
                              <p:cond delay="7000"/>
                            </p:stCondLst>
                            <p:childTnLst>
                              <p:par>
                                <p:cTn id="72" presetID="10" presetClass="entr" presetSubtype="0" fill="hold" nodeType="afterEffect">
                                  <p:stCondLst>
                                    <p:cond delay="0"/>
                                  </p:stCondLst>
                                  <p:childTnLst>
                                    <p:set>
                                      <p:cBhvr>
                                        <p:cTn id="73" dur="1" fill="hold">
                                          <p:stCondLst>
                                            <p:cond delay="0"/>
                                          </p:stCondLst>
                                        </p:cTn>
                                        <p:tgtEl>
                                          <p:spTgt spid="134"/>
                                        </p:tgtEl>
                                        <p:attrNameLst>
                                          <p:attrName>style.visibility</p:attrName>
                                        </p:attrNameLst>
                                      </p:cBhvr>
                                      <p:to>
                                        <p:strVal val="visible"/>
                                      </p:to>
                                    </p:set>
                                    <p:animEffect transition="in" filter="fade">
                                      <p:cBhvr>
                                        <p:cTn id="74" dur="500"/>
                                        <p:tgtEl>
                                          <p:spTgt spid="134"/>
                                        </p:tgtEl>
                                      </p:cBhvr>
                                    </p:animEffect>
                                  </p:childTnLst>
                                </p:cTn>
                              </p:par>
                              <p:par>
                                <p:cTn id="75" presetID="22" presetClass="entr" presetSubtype="8" fill="hold" nodeType="withEffect">
                                  <p:stCondLst>
                                    <p:cond delay="500"/>
                                  </p:stCondLst>
                                  <p:childTnLst>
                                    <p:set>
                                      <p:cBhvr>
                                        <p:cTn id="76" dur="1" fill="hold">
                                          <p:stCondLst>
                                            <p:cond delay="0"/>
                                          </p:stCondLst>
                                        </p:cTn>
                                        <p:tgtEl>
                                          <p:spTgt spid="12"/>
                                        </p:tgtEl>
                                        <p:attrNameLst>
                                          <p:attrName>style.visibility</p:attrName>
                                        </p:attrNameLst>
                                      </p:cBhvr>
                                      <p:to>
                                        <p:strVal val="visible"/>
                                      </p:to>
                                    </p:set>
                                    <p:animEffect transition="in" filter="wipe(left)">
                                      <p:cBhvr>
                                        <p:cTn id="77" dur="500"/>
                                        <p:tgtEl>
                                          <p:spTgt spid="12"/>
                                        </p:tgtEl>
                                      </p:cBhvr>
                                    </p:animEffect>
                                  </p:childTnLst>
                                </p:cTn>
                              </p:par>
                            </p:childTnLst>
                          </p:cTn>
                        </p:par>
                        <p:par>
                          <p:cTn id="78" fill="hold">
                            <p:stCondLst>
                              <p:cond delay="8000"/>
                            </p:stCondLst>
                            <p:childTnLst>
                              <p:par>
                                <p:cTn id="79" presetID="10" presetClass="entr" presetSubtype="0" fill="hold" nodeType="afterEffect">
                                  <p:stCondLst>
                                    <p:cond delay="0"/>
                                  </p:stCondLst>
                                  <p:childTnLst>
                                    <p:set>
                                      <p:cBhvr>
                                        <p:cTn id="80" dur="1" fill="hold">
                                          <p:stCondLst>
                                            <p:cond delay="0"/>
                                          </p:stCondLst>
                                        </p:cTn>
                                        <p:tgtEl>
                                          <p:spTgt spid="131"/>
                                        </p:tgtEl>
                                        <p:attrNameLst>
                                          <p:attrName>style.visibility</p:attrName>
                                        </p:attrNameLst>
                                      </p:cBhvr>
                                      <p:to>
                                        <p:strVal val="visible"/>
                                      </p:to>
                                    </p:set>
                                    <p:animEffect transition="in" filter="fade">
                                      <p:cBhvr>
                                        <p:cTn id="81" dur="500"/>
                                        <p:tgtEl>
                                          <p:spTgt spid="131"/>
                                        </p:tgtEl>
                                      </p:cBhvr>
                                    </p:animEffect>
                                  </p:childTnLst>
                                </p:cTn>
                              </p:par>
                              <p:par>
                                <p:cTn id="82" presetID="22" presetClass="entr" presetSubtype="2" fill="hold" nodeType="withEffect">
                                  <p:stCondLst>
                                    <p:cond delay="500"/>
                                  </p:stCondLst>
                                  <p:childTnLst>
                                    <p:set>
                                      <p:cBhvr>
                                        <p:cTn id="83" dur="1" fill="hold">
                                          <p:stCondLst>
                                            <p:cond delay="0"/>
                                          </p:stCondLst>
                                        </p:cTn>
                                        <p:tgtEl>
                                          <p:spTgt spid="5"/>
                                        </p:tgtEl>
                                        <p:attrNameLst>
                                          <p:attrName>style.visibility</p:attrName>
                                        </p:attrNameLst>
                                      </p:cBhvr>
                                      <p:to>
                                        <p:strVal val="visible"/>
                                      </p:to>
                                    </p:set>
                                    <p:animEffect transition="in" filter="wipe(right)">
                                      <p:cBhvr>
                                        <p:cTn id="84" dur="500"/>
                                        <p:tgtEl>
                                          <p:spTgt spid="5"/>
                                        </p:tgtEl>
                                      </p:cBhvr>
                                    </p:animEffect>
                                  </p:childTnLst>
                                </p:cTn>
                              </p:par>
                            </p:childTnLst>
                          </p:cTn>
                        </p:par>
                        <p:par>
                          <p:cTn id="85" fill="hold">
                            <p:stCondLst>
                              <p:cond delay="9000"/>
                            </p:stCondLst>
                            <p:childTnLst>
                              <p:par>
                                <p:cTn id="86" presetID="10" presetClass="entr" presetSubtype="0" fill="hold" nodeType="afterEffect">
                                  <p:stCondLst>
                                    <p:cond delay="0"/>
                                  </p:stCondLst>
                                  <p:childTnLst>
                                    <p:set>
                                      <p:cBhvr>
                                        <p:cTn id="87" dur="1" fill="hold">
                                          <p:stCondLst>
                                            <p:cond delay="0"/>
                                          </p:stCondLst>
                                        </p:cTn>
                                        <p:tgtEl>
                                          <p:spTgt spid="128"/>
                                        </p:tgtEl>
                                        <p:attrNameLst>
                                          <p:attrName>style.visibility</p:attrName>
                                        </p:attrNameLst>
                                      </p:cBhvr>
                                      <p:to>
                                        <p:strVal val="visible"/>
                                      </p:to>
                                    </p:set>
                                    <p:animEffect transition="in" filter="fade">
                                      <p:cBhvr>
                                        <p:cTn id="88" dur="500"/>
                                        <p:tgtEl>
                                          <p:spTgt spid="128"/>
                                        </p:tgtEl>
                                      </p:cBhvr>
                                    </p:animEffect>
                                  </p:childTnLst>
                                </p:cTn>
                              </p:par>
                              <p:par>
                                <p:cTn id="89" presetID="22" presetClass="entr" presetSubtype="8" fill="hold" nodeType="withEffect">
                                  <p:stCondLst>
                                    <p:cond delay="500"/>
                                  </p:stCondLst>
                                  <p:childTnLst>
                                    <p:set>
                                      <p:cBhvr>
                                        <p:cTn id="90" dur="1" fill="hold">
                                          <p:stCondLst>
                                            <p:cond delay="0"/>
                                          </p:stCondLst>
                                        </p:cTn>
                                        <p:tgtEl>
                                          <p:spTgt spid="11"/>
                                        </p:tgtEl>
                                        <p:attrNameLst>
                                          <p:attrName>style.visibility</p:attrName>
                                        </p:attrNameLst>
                                      </p:cBhvr>
                                      <p:to>
                                        <p:strVal val="visible"/>
                                      </p:to>
                                    </p:set>
                                    <p:animEffect transition="in" filter="wipe(left)">
                                      <p:cBhvr>
                                        <p:cTn id="91" dur="500"/>
                                        <p:tgtEl>
                                          <p:spTgt spid="11"/>
                                        </p:tgtEl>
                                      </p:cBhvr>
                                    </p:animEffect>
                                  </p:childTnLst>
                                </p:cTn>
                              </p:par>
                            </p:childTnLst>
                          </p:cTn>
                        </p:par>
                        <p:par>
                          <p:cTn id="92" fill="hold">
                            <p:stCondLst>
                              <p:cond delay="10000"/>
                            </p:stCondLst>
                            <p:childTnLst>
                              <p:par>
                                <p:cTn id="93" presetID="10" presetClass="entr" presetSubtype="0" fill="hold" nodeType="afterEffect">
                                  <p:stCondLst>
                                    <p:cond delay="0"/>
                                  </p:stCondLst>
                                  <p:childTnLst>
                                    <p:set>
                                      <p:cBhvr>
                                        <p:cTn id="94" dur="1" fill="hold">
                                          <p:stCondLst>
                                            <p:cond delay="0"/>
                                          </p:stCondLst>
                                        </p:cTn>
                                        <p:tgtEl>
                                          <p:spTgt spid="125"/>
                                        </p:tgtEl>
                                        <p:attrNameLst>
                                          <p:attrName>style.visibility</p:attrName>
                                        </p:attrNameLst>
                                      </p:cBhvr>
                                      <p:to>
                                        <p:strVal val="visible"/>
                                      </p:to>
                                    </p:set>
                                    <p:animEffect transition="in" filter="fade">
                                      <p:cBhvr>
                                        <p:cTn id="95" dur="500"/>
                                        <p:tgtEl>
                                          <p:spTgt spid="125"/>
                                        </p:tgtEl>
                                      </p:cBhvr>
                                    </p:animEffect>
                                  </p:childTnLst>
                                </p:cTn>
                              </p:par>
                              <p:par>
                                <p:cTn id="96" presetID="22" presetClass="entr" presetSubtype="2" fill="hold" nodeType="withEffect">
                                  <p:stCondLst>
                                    <p:cond delay="500"/>
                                  </p:stCondLst>
                                  <p:childTnLst>
                                    <p:set>
                                      <p:cBhvr>
                                        <p:cTn id="97" dur="1" fill="hold">
                                          <p:stCondLst>
                                            <p:cond delay="0"/>
                                          </p:stCondLst>
                                        </p:cTn>
                                        <p:tgtEl>
                                          <p:spTgt spid="6"/>
                                        </p:tgtEl>
                                        <p:attrNameLst>
                                          <p:attrName>style.visibility</p:attrName>
                                        </p:attrNameLst>
                                      </p:cBhvr>
                                      <p:to>
                                        <p:strVal val="visible"/>
                                      </p:to>
                                    </p:set>
                                    <p:animEffect transition="in" filter="wipe(right)">
                                      <p:cBhvr>
                                        <p:cTn id="98" dur="500"/>
                                        <p:tgtEl>
                                          <p:spTgt spid="6"/>
                                        </p:tgtEl>
                                      </p:cBhvr>
                                    </p:animEffect>
                                  </p:childTnLst>
                                </p:cTn>
                              </p:par>
                            </p:childTnLst>
                          </p:cTn>
                        </p:par>
                        <p:par>
                          <p:cTn id="99" fill="hold">
                            <p:stCondLst>
                              <p:cond delay="11000"/>
                            </p:stCondLst>
                            <p:childTnLst>
                              <p:par>
                                <p:cTn id="100" presetID="10" presetClass="entr" presetSubtype="0" fill="hold" nodeType="afterEffect">
                                  <p:stCondLst>
                                    <p:cond delay="0"/>
                                  </p:stCondLst>
                                  <p:childTnLst>
                                    <p:set>
                                      <p:cBhvr>
                                        <p:cTn id="101" dur="1" fill="hold">
                                          <p:stCondLst>
                                            <p:cond delay="0"/>
                                          </p:stCondLst>
                                        </p:cTn>
                                        <p:tgtEl>
                                          <p:spTgt spid="119"/>
                                        </p:tgtEl>
                                        <p:attrNameLst>
                                          <p:attrName>style.visibility</p:attrName>
                                        </p:attrNameLst>
                                      </p:cBhvr>
                                      <p:to>
                                        <p:strVal val="visible"/>
                                      </p:to>
                                    </p:set>
                                    <p:animEffect transition="in" filter="fade">
                                      <p:cBhvr>
                                        <p:cTn id="102" dur="500"/>
                                        <p:tgtEl>
                                          <p:spTgt spid="119"/>
                                        </p:tgtEl>
                                      </p:cBhvr>
                                    </p:animEffect>
                                  </p:childTnLst>
                                </p:cTn>
                              </p:par>
                              <p:par>
                                <p:cTn id="103" presetID="22" presetClass="entr" presetSubtype="8" fill="hold" nodeType="withEffect">
                                  <p:stCondLst>
                                    <p:cond delay="500"/>
                                  </p:stCondLst>
                                  <p:childTnLst>
                                    <p:set>
                                      <p:cBhvr>
                                        <p:cTn id="104" dur="1" fill="hold">
                                          <p:stCondLst>
                                            <p:cond delay="0"/>
                                          </p:stCondLst>
                                        </p:cTn>
                                        <p:tgtEl>
                                          <p:spTgt spid="8"/>
                                        </p:tgtEl>
                                        <p:attrNameLst>
                                          <p:attrName>style.visibility</p:attrName>
                                        </p:attrNameLst>
                                      </p:cBhvr>
                                      <p:to>
                                        <p:strVal val="visible"/>
                                      </p:to>
                                    </p:set>
                                    <p:animEffect transition="in" filter="wipe(left)">
                                      <p:cBhvr>
                                        <p:cTn id="105" dur="500"/>
                                        <p:tgtEl>
                                          <p:spTgt spid="8"/>
                                        </p:tgtEl>
                                      </p:cBhvr>
                                    </p:animEffect>
                                  </p:childTnLst>
                                </p:cTn>
                              </p:par>
                            </p:childTnLst>
                          </p:cTn>
                        </p:par>
                        <p:par>
                          <p:cTn id="106" fill="hold">
                            <p:stCondLst>
                              <p:cond delay="12000"/>
                            </p:stCondLst>
                            <p:childTnLst>
                              <p:par>
                                <p:cTn id="107" presetID="10" presetClass="entr" presetSubtype="0" fill="hold" nodeType="afterEffect">
                                  <p:stCondLst>
                                    <p:cond delay="0"/>
                                  </p:stCondLst>
                                  <p:childTnLst>
                                    <p:set>
                                      <p:cBhvr>
                                        <p:cTn id="108" dur="1" fill="hold">
                                          <p:stCondLst>
                                            <p:cond delay="0"/>
                                          </p:stCondLst>
                                        </p:cTn>
                                        <p:tgtEl>
                                          <p:spTgt spid="116"/>
                                        </p:tgtEl>
                                        <p:attrNameLst>
                                          <p:attrName>style.visibility</p:attrName>
                                        </p:attrNameLst>
                                      </p:cBhvr>
                                      <p:to>
                                        <p:strVal val="visible"/>
                                      </p:to>
                                    </p:set>
                                    <p:animEffect transition="in" filter="fade">
                                      <p:cBhvr>
                                        <p:cTn id="109" dur="500"/>
                                        <p:tgtEl>
                                          <p:spTgt spid="116"/>
                                        </p:tgtEl>
                                      </p:cBhvr>
                                    </p:animEffect>
                                  </p:childTnLst>
                                </p:cTn>
                              </p:par>
                              <p:par>
                                <p:cTn id="110" presetID="22" presetClass="entr" presetSubtype="2" fill="hold" nodeType="withEffect">
                                  <p:stCondLst>
                                    <p:cond delay="500"/>
                                  </p:stCondLst>
                                  <p:childTnLst>
                                    <p:set>
                                      <p:cBhvr>
                                        <p:cTn id="111" dur="1" fill="hold">
                                          <p:stCondLst>
                                            <p:cond delay="0"/>
                                          </p:stCondLst>
                                        </p:cTn>
                                        <p:tgtEl>
                                          <p:spTgt spid="7"/>
                                        </p:tgtEl>
                                        <p:attrNameLst>
                                          <p:attrName>style.visibility</p:attrName>
                                        </p:attrNameLst>
                                      </p:cBhvr>
                                      <p:to>
                                        <p:strVal val="visible"/>
                                      </p:to>
                                    </p:set>
                                    <p:animEffect transition="in" filter="wipe(right)">
                                      <p:cBhvr>
                                        <p:cTn id="1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04" grpId="0" animBg="1"/>
      <p:bldP spid="106" grpId="0" animBg="1"/>
      <p:bldP spid="107" grpId="0" animBg="1"/>
      <p:bldP spid="108" grpId="0" animBg="1"/>
      <p:bldP spid="114" grpId="0" animBg="1"/>
      <p:bldP spid="115" grpId="0" animBg="1"/>
      <p:bldP spid="17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矩形 413"/>
          <p:cNvSpPr/>
          <p:nvPr/>
        </p:nvSpPr>
        <p:spPr>
          <a:xfrm>
            <a:off x="-72716" y="3415513"/>
            <a:ext cx="12328323" cy="57738"/>
          </a:xfrm>
          <a:prstGeom prst="rect">
            <a:avLst/>
          </a:prstGeom>
          <a:solidFill>
            <a:srgbClr val="FFFFFF">
              <a:alpha val="4117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5" name="矩形 414"/>
          <p:cNvSpPr/>
          <p:nvPr/>
        </p:nvSpPr>
        <p:spPr>
          <a:xfrm>
            <a:off x="8040" y="3400312"/>
            <a:ext cx="12252123" cy="57381"/>
          </a:xfrm>
          <a:prstGeom prst="rect">
            <a:avLst/>
          </a:prstGeom>
          <a:solidFill>
            <a:srgbClr val="FFFFFF">
              <a:alpha val="4117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6" name="菱形 415"/>
          <p:cNvSpPr/>
          <p:nvPr/>
        </p:nvSpPr>
        <p:spPr>
          <a:xfrm>
            <a:off x="3751309" y="3051264"/>
            <a:ext cx="4575379" cy="845412"/>
          </a:xfrm>
          <a:prstGeom prst="diamond">
            <a:avLst/>
          </a:prstGeom>
          <a:solidFill>
            <a:srgbClr val="FFFFFF"/>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434" name="任意多边形 433"/>
          <p:cNvSpPr/>
          <p:nvPr userDrawn="1"/>
        </p:nvSpPr>
        <p:spPr>
          <a:xfrm>
            <a:off x="11844789" y="2950959"/>
            <a:ext cx="482113" cy="140616"/>
          </a:xfrm>
          <a:custGeom>
            <a:avLst/>
            <a:gdLst>
              <a:gd name="connsiteX0" fmla="*/ 0 w 609600"/>
              <a:gd name="connsiteY0" fmla="*/ 0 h 177800"/>
              <a:gd name="connsiteX1" fmla="*/ 609600 w 609600"/>
              <a:gd name="connsiteY1" fmla="*/ 0 h 177800"/>
              <a:gd name="connsiteX2" fmla="*/ 609600 w 609600"/>
              <a:gd name="connsiteY2" fmla="*/ 139246 h 177800"/>
              <a:gd name="connsiteX3" fmla="*/ 497568 w 609600"/>
              <a:gd name="connsiteY3" fmla="*/ 139246 h 177800"/>
              <a:gd name="connsiteX4" fmla="*/ 497568 w 609600"/>
              <a:gd name="connsiteY4" fmla="*/ 177800 h 177800"/>
              <a:gd name="connsiteX5" fmla="*/ 0 w 609600"/>
              <a:gd name="connsiteY5" fmla="*/ 177800 h 17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177800">
                <a:moveTo>
                  <a:pt x="0" y="0"/>
                </a:moveTo>
                <a:lnTo>
                  <a:pt x="609600" y="0"/>
                </a:lnTo>
                <a:lnTo>
                  <a:pt x="609600" y="139246"/>
                </a:lnTo>
                <a:lnTo>
                  <a:pt x="497568" y="139246"/>
                </a:lnTo>
                <a:lnTo>
                  <a:pt x="497568" y="177800"/>
                </a:lnTo>
                <a:lnTo>
                  <a:pt x="0" y="177800"/>
                </a:lnTo>
                <a:close/>
              </a:path>
            </a:pathLst>
          </a:custGeom>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7017025" y="2970707"/>
            <a:ext cx="4943563" cy="947351"/>
            <a:chOff x="7743390" y="4942798"/>
            <a:chExt cx="4943562" cy="947351"/>
          </a:xfrm>
        </p:grpSpPr>
        <p:grpSp>
          <p:nvGrpSpPr>
            <p:cNvPr id="58" name="组合 57"/>
            <p:cNvGrpSpPr/>
            <p:nvPr/>
          </p:nvGrpSpPr>
          <p:grpSpPr>
            <a:xfrm>
              <a:off x="7743390" y="4942798"/>
              <a:ext cx="4943562" cy="947351"/>
              <a:chOff x="7347008" y="2985732"/>
              <a:chExt cx="4943562" cy="947351"/>
            </a:xfrm>
          </p:grpSpPr>
          <p:sp>
            <p:nvSpPr>
              <p:cNvPr id="59" name="矩形 58"/>
              <p:cNvSpPr/>
              <p:nvPr userDrawn="1"/>
            </p:nvSpPr>
            <p:spPr>
              <a:xfrm>
                <a:off x="7347008" y="2985732"/>
                <a:ext cx="4943562" cy="76200"/>
              </a:xfrm>
              <a:prstGeom prst="rect">
                <a:avLst/>
              </a:prstGeom>
              <a:solidFill>
                <a:srgbClr val="FFFFFF">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userDrawn="1"/>
            </p:nvSpPr>
            <p:spPr>
              <a:xfrm>
                <a:off x="7347008" y="3856883"/>
                <a:ext cx="4943562" cy="76200"/>
              </a:xfrm>
              <a:prstGeom prst="rect">
                <a:avLst/>
              </a:prstGeom>
              <a:solidFill>
                <a:srgbClr val="FFFFFF">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1" name="直接连接符 60"/>
              <p:cNvCxnSpPr/>
              <p:nvPr userDrawn="1"/>
            </p:nvCxnSpPr>
            <p:spPr>
              <a:xfrm>
                <a:off x="7347008" y="3117722"/>
                <a:ext cx="4943562" cy="0"/>
              </a:xfrm>
              <a:prstGeom prst="line">
                <a:avLst/>
              </a:prstGeom>
              <a:ln w="38100">
                <a:solidFill>
                  <a:srgbClr val="A199A3"/>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userDrawn="1"/>
            </p:nvCxnSpPr>
            <p:spPr>
              <a:xfrm>
                <a:off x="7347008" y="3791165"/>
                <a:ext cx="4943562" cy="0"/>
              </a:xfrm>
              <a:prstGeom prst="line">
                <a:avLst/>
              </a:prstGeom>
              <a:ln w="38100">
                <a:solidFill>
                  <a:srgbClr val="A199A3"/>
                </a:solidFill>
              </a:ln>
            </p:spPr>
            <p:style>
              <a:lnRef idx="1">
                <a:schemeClr val="accent1"/>
              </a:lnRef>
              <a:fillRef idx="0">
                <a:schemeClr val="accent1"/>
              </a:fillRef>
              <a:effectRef idx="0">
                <a:schemeClr val="accent1"/>
              </a:effectRef>
              <a:fontRef idx="minor">
                <a:schemeClr val="tx1"/>
              </a:fontRef>
            </p:style>
          </p:cxnSp>
        </p:grpSp>
        <p:sp>
          <p:nvSpPr>
            <p:cNvPr id="63" name="文本占位符 118"/>
            <p:cNvSpPr txBox="1">
              <a:spLocks/>
            </p:cNvSpPr>
            <p:nvPr/>
          </p:nvSpPr>
          <p:spPr>
            <a:xfrm>
              <a:off x="8040613" y="5160997"/>
              <a:ext cx="3804175" cy="486996"/>
            </a:xfrm>
            <a:prstGeom prst="rect">
              <a:avLst/>
            </a:prstGeom>
          </p:spPr>
          <p:txBody>
            <a:bodyPr vert="horz" lIns="91440" tIns="45720" rIns="91440" bIns="45720" rtlCol="0" anchor="ctr">
              <a:noAutofit/>
            </a:bodyPr>
            <a:lstStyle>
              <a:defPPr>
                <a:defRPr lang="zh-CN"/>
              </a:defPPr>
              <a:lvl1pPr marL="0" indent="0" algn="ctr" defTabSz="914400" rtl="0" eaLnBrk="1" latinLnBrk="0" hangingPunct="1">
                <a:lnSpc>
                  <a:spcPct val="90000"/>
                </a:lnSpc>
                <a:spcBef>
                  <a:spcPct val="0"/>
                </a:spcBef>
                <a:buNone/>
                <a:defRPr lang="zh-CN" altLang="en-US" sz="32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90000"/>
                </a:lnSpc>
                <a:spcBef>
                  <a:spcPct val="0"/>
                </a:spcBef>
                <a:buNone/>
                <a:defRPr lang="zh-CN" altLang="en-US" sz="2800" b="1" kern="1200" dirty="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单击此处添加文本</a:t>
              </a:r>
            </a:p>
          </p:txBody>
        </p:sp>
      </p:grpSp>
      <p:grpSp>
        <p:nvGrpSpPr>
          <p:cNvPr id="2" name="组合 1"/>
          <p:cNvGrpSpPr/>
          <p:nvPr/>
        </p:nvGrpSpPr>
        <p:grpSpPr>
          <a:xfrm>
            <a:off x="4989831" y="2256040"/>
            <a:ext cx="2288540" cy="2288540"/>
            <a:chOff x="7758139" y="2808362"/>
            <a:chExt cx="1285965" cy="1285965"/>
          </a:xfrm>
        </p:grpSpPr>
        <p:sp>
          <p:nvSpPr>
            <p:cNvPr id="431" name="任意多边形 430"/>
            <p:cNvSpPr/>
            <p:nvPr userDrawn="1"/>
          </p:nvSpPr>
          <p:spPr>
            <a:xfrm rot="20047423">
              <a:off x="7758139" y="2808362"/>
              <a:ext cx="1285965" cy="1285965"/>
            </a:xfrm>
            <a:custGeom>
              <a:avLst/>
              <a:gdLst>
                <a:gd name="connsiteX0" fmla="*/ 813009 w 1626018"/>
                <a:gd name="connsiteY0" fmla="*/ 0 h 1626018"/>
                <a:gd name="connsiteX1" fmla="*/ 1626018 w 1626018"/>
                <a:gd name="connsiteY1" fmla="*/ 813009 h 1626018"/>
                <a:gd name="connsiteX2" fmla="*/ 813009 w 1626018"/>
                <a:gd name="connsiteY2" fmla="*/ 1626018 h 1626018"/>
                <a:gd name="connsiteX3" fmla="*/ 0 w 1626018"/>
                <a:gd name="connsiteY3" fmla="*/ 813009 h 1626018"/>
                <a:gd name="connsiteX4" fmla="*/ 16518 w 1626018"/>
                <a:gd name="connsiteY4" fmla="*/ 649159 h 1626018"/>
                <a:gd name="connsiteX5" fmla="*/ 61099 w 1626018"/>
                <a:gd name="connsiteY5" fmla="*/ 505541 h 1626018"/>
                <a:gd name="connsiteX6" fmla="*/ 200468 w 1626018"/>
                <a:gd name="connsiteY6" fmla="*/ 575867 h 1626018"/>
                <a:gd name="connsiteX7" fmla="*/ 168041 w 1626018"/>
                <a:gd name="connsiteY7" fmla="*/ 680330 h 1626018"/>
                <a:gd name="connsiteX8" fmla="*/ 154666 w 1626018"/>
                <a:gd name="connsiteY8" fmla="*/ 813009 h 1626018"/>
                <a:gd name="connsiteX9" fmla="*/ 813009 w 1626018"/>
                <a:gd name="connsiteY9" fmla="*/ 1471352 h 1626018"/>
                <a:gd name="connsiteX10" fmla="*/ 1471352 w 1626018"/>
                <a:gd name="connsiteY10" fmla="*/ 813009 h 1626018"/>
                <a:gd name="connsiteX11" fmla="*/ 813009 w 1626018"/>
                <a:gd name="connsiteY11" fmla="*/ 154666 h 1626018"/>
                <a:gd name="connsiteX12" fmla="*/ 267101 w 1626018"/>
                <a:gd name="connsiteY12" fmla="*/ 444923 h 1626018"/>
                <a:gd name="connsiteX13" fmla="*/ 254892 w 1626018"/>
                <a:gd name="connsiteY13" fmla="*/ 467416 h 1626018"/>
                <a:gd name="connsiteX14" fmla="*/ 117369 w 1626018"/>
                <a:gd name="connsiteY14" fmla="*/ 398022 h 1626018"/>
                <a:gd name="connsiteX15" fmla="*/ 138849 w 1626018"/>
                <a:gd name="connsiteY15" fmla="*/ 358448 h 1626018"/>
                <a:gd name="connsiteX16" fmla="*/ 813009 w 1626018"/>
                <a:gd name="connsiteY16" fmla="*/ 0 h 162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6018" h="1626018">
                  <a:moveTo>
                    <a:pt x="813009" y="0"/>
                  </a:moveTo>
                  <a:cubicBezTo>
                    <a:pt x="1262022" y="0"/>
                    <a:pt x="1626018" y="363997"/>
                    <a:pt x="1626018" y="813009"/>
                  </a:cubicBezTo>
                  <a:cubicBezTo>
                    <a:pt x="1626018" y="1262022"/>
                    <a:pt x="1262022" y="1626018"/>
                    <a:pt x="813009" y="1626018"/>
                  </a:cubicBezTo>
                  <a:cubicBezTo>
                    <a:pt x="363997" y="1626018"/>
                    <a:pt x="0" y="1262022"/>
                    <a:pt x="0" y="813009"/>
                  </a:cubicBezTo>
                  <a:cubicBezTo>
                    <a:pt x="0" y="756883"/>
                    <a:pt x="5688" y="702084"/>
                    <a:pt x="16518" y="649159"/>
                  </a:cubicBezTo>
                  <a:lnTo>
                    <a:pt x="61099" y="505541"/>
                  </a:lnTo>
                  <a:lnTo>
                    <a:pt x="200468" y="575867"/>
                  </a:lnTo>
                  <a:lnTo>
                    <a:pt x="168041" y="680330"/>
                  </a:lnTo>
                  <a:cubicBezTo>
                    <a:pt x="159271" y="723187"/>
                    <a:pt x="154666" y="767560"/>
                    <a:pt x="154666" y="813009"/>
                  </a:cubicBezTo>
                  <a:cubicBezTo>
                    <a:pt x="154666" y="1176602"/>
                    <a:pt x="449417" y="1471352"/>
                    <a:pt x="813009" y="1471352"/>
                  </a:cubicBezTo>
                  <a:cubicBezTo>
                    <a:pt x="1176602" y="1471352"/>
                    <a:pt x="1471352" y="1176602"/>
                    <a:pt x="1471352" y="813009"/>
                  </a:cubicBezTo>
                  <a:cubicBezTo>
                    <a:pt x="1471352" y="449417"/>
                    <a:pt x="1176602" y="154666"/>
                    <a:pt x="813009" y="154666"/>
                  </a:cubicBezTo>
                  <a:cubicBezTo>
                    <a:pt x="585764" y="154666"/>
                    <a:pt x="385410" y="269803"/>
                    <a:pt x="267101" y="444923"/>
                  </a:cubicBezTo>
                  <a:lnTo>
                    <a:pt x="254892" y="467416"/>
                  </a:lnTo>
                  <a:lnTo>
                    <a:pt x="117369" y="398022"/>
                  </a:lnTo>
                  <a:lnTo>
                    <a:pt x="138849" y="358448"/>
                  </a:lnTo>
                  <a:cubicBezTo>
                    <a:pt x="284953" y="142186"/>
                    <a:pt x="532376" y="0"/>
                    <a:pt x="813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5" name="椭圆 434"/>
            <p:cNvSpPr/>
            <p:nvPr userDrawn="1"/>
          </p:nvSpPr>
          <p:spPr>
            <a:xfrm>
              <a:off x="8084044" y="3134266"/>
              <a:ext cx="634158" cy="63415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6" name="组合 435"/>
            <p:cNvGrpSpPr/>
            <p:nvPr userDrawn="1"/>
          </p:nvGrpSpPr>
          <p:grpSpPr>
            <a:xfrm>
              <a:off x="7904995" y="2955216"/>
              <a:ext cx="992256" cy="992256"/>
              <a:chOff x="813435" y="4187372"/>
              <a:chExt cx="1292678" cy="1292678"/>
            </a:xfrm>
            <a:noFill/>
          </p:grpSpPr>
          <p:sp>
            <p:nvSpPr>
              <p:cNvPr id="443" name="圆角矩形 442"/>
              <p:cNvSpPr/>
              <p:nvPr/>
            </p:nvSpPr>
            <p:spPr>
              <a:xfrm rot="-5400000">
                <a:off x="878114" y="47461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4" name="圆角矩形 443"/>
              <p:cNvSpPr/>
              <p:nvPr/>
            </p:nvSpPr>
            <p:spPr>
              <a:xfrm rot="-4500000">
                <a:off x="897155" y="4601544"/>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5" name="圆角矩形 444"/>
              <p:cNvSpPr/>
              <p:nvPr/>
            </p:nvSpPr>
            <p:spPr>
              <a:xfrm rot="-3600000">
                <a:off x="952979" y="44667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6" name="圆角矩形 445"/>
              <p:cNvSpPr/>
              <p:nvPr/>
            </p:nvSpPr>
            <p:spPr>
              <a:xfrm rot="-2700000">
                <a:off x="1041783" y="435104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7" name="圆角矩形 446"/>
              <p:cNvSpPr/>
              <p:nvPr/>
            </p:nvSpPr>
            <p:spPr>
              <a:xfrm rot="-1800000">
                <a:off x="1157514" y="426223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8" name="圆角矩形 447"/>
              <p:cNvSpPr/>
              <p:nvPr/>
            </p:nvSpPr>
            <p:spPr>
              <a:xfrm rot="-900000">
                <a:off x="1292286" y="420641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9" name="圆角矩形 448"/>
              <p:cNvSpPr/>
              <p:nvPr/>
            </p:nvSpPr>
            <p:spPr>
              <a:xfrm>
                <a:off x="1436914" y="41873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0" name="圆角矩形 449"/>
              <p:cNvSpPr/>
              <p:nvPr/>
            </p:nvSpPr>
            <p:spPr>
              <a:xfrm rot="900000">
                <a:off x="1581542" y="420641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1" name="圆角矩形 450"/>
              <p:cNvSpPr/>
              <p:nvPr/>
            </p:nvSpPr>
            <p:spPr>
              <a:xfrm rot="1800000">
                <a:off x="1716314" y="426223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2" name="圆角矩形 451"/>
              <p:cNvSpPr/>
              <p:nvPr/>
            </p:nvSpPr>
            <p:spPr>
              <a:xfrm rot="2700000">
                <a:off x="1832045" y="435104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3" name="圆角矩形 452"/>
              <p:cNvSpPr/>
              <p:nvPr/>
            </p:nvSpPr>
            <p:spPr>
              <a:xfrm rot="3600000">
                <a:off x="1920849" y="44667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4" name="圆角矩形 453"/>
              <p:cNvSpPr/>
              <p:nvPr/>
            </p:nvSpPr>
            <p:spPr>
              <a:xfrm rot="4500000">
                <a:off x="1976673" y="4601544"/>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5" name="圆角矩形 454"/>
              <p:cNvSpPr/>
              <p:nvPr/>
            </p:nvSpPr>
            <p:spPr>
              <a:xfrm rot="5400000">
                <a:off x="1995714" y="47461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6" name="圆角矩形 455"/>
              <p:cNvSpPr/>
              <p:nvPr/>
            </p:nvSpPr>
            <p:spPr>
              <a:xfrm rot="6300000">
                <a:off x="1976673" y="4890800"/>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7" name="圆角矩形 456"/>
              <p:cNvSpPr/>
              <p:nvPr/>
            </p:nvSpPr>
            <p:spPr>
              <a:xfrm rot="7200000">
                <a:off x="1920849" y="50255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8" name="圆角矩形 457"/>
              <p:cNvSpPr/>
              <p:nvPr/>
            </p:nvSpPr>
            <p:spPr>
              <a:xfrm rot="8100000">
                <a:off x="1832045" y="5141303"/>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9" name="圆角矩形 458"/>
              <p:cNvSpPr/>
              <p:nvPr/>
            </p:nvSpPr>
            <p:spPr>
              <a:xfrm rot="9000000">
                <a:off x="1716314" y="523010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0" name="圆角矩形 459"/>
              <p:cNvSpPr/>
              <p:nvPr/>
            </p:nvSpPr>
            <p:spPr>
              <a:xfrm rot="9900000">
                <a:off x="1581542" y="528593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1" name="圆角矩形 460"/>
              <p:cNvSpPr/>
              <p:nvPr/>
            </p:nvSpPr>
            <p:spPr>
              <a:xfrm rot="10800000">
                <a:off x="1436914" y="53049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2" name="圆角矩形 461"/>
              <p:cNvSpPr/>
              <p:nvPr/>
            </p:nvSpPr>
            <p:spPr>
              <a:xfrm rot="11700000">
                <a:off x="1292286" y="528593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3" name="圆角矩形 462"/>
              <p:cNvSpPr/>
              <p:nvPr/>
            </p:nvSpPr>
            <p:spPr>
              <a:xfrm rot="12600000">
                <a:off x="1157514" y="523010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4" name="圆角矩形 463"/>
              <p:cNvSpPr/>
              <p:nvPr/>
            </p:nvSpPr>
            <p:spPr>
              <a:xfrm rot="13500000">
                <a:off x="1041783" y="5141303"/>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5" name="圆角矩形 464"/>
              <p:cNvSpPr/>
              <p:nvPr/>
            </p:nvSpPr>
            <p:spPr>
              <a:xfrm rot="14400000">
                <a:off x="952979" y="50255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6" name="圆角矩形 465"/>
              <p:cNvSpPr/>
              <p:nvPr/>
            </p:nvSpPr>
            <p:spPr>
              <a:xfrm rot="15300000">
                <a:off x="897155" y="4890800"/>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8" name="文本框 145"/>
            <p:cNvSpPr txBox="1"/>
            <p:nvPr userDrawn="1"/>
          </p:nvSpPr>
          <p:spPr>
            <a:xfrm>
              <a:off x="8206904" y="3060053"/>
              <a:ext cx="420831" cy="812838"/>
            </a:xfrm>
            <a:prstGeom prst="rect">
              <a:avLst/>
            </a:prstGeom>
            <a:noFill/>
          </p:spPr>
          <p:txBody>
            <a:bodyPr wrap="none" rtlCol="0">
              <a:spAutoFit/>
            </a:bodyPr>
            <a:lstStyle/>
            <a:p>
              <a:r>
                <a:rPr lang="en-US" altLang="zh-CN" sz="8800" dirty="0">
                  <a:solidFill>
                    <a:schemeClr val="bg1"/>
                  </a:solidFill>
                  <a:latin typeface="汉仪菱心体简" panose="02010609000101010101" pitchFamily="49" charset="-122"/>
                  <a:ea typeface="汉仪菱心体简" panose="02010609000101010101" pitchFamily="49" charset="-122"/>
                </a:rPr>
                <a:t>3</a:t>
              </a:r>
              <a:endParaRPr lang="zh-CN" altLang="en-US" sz="19900" dirty="0">
                <a:solidFill>
                  <a:schemeClr val="bg1"/>
                </a:solidFill>
                <a:latin typeface="汉仪菱心体简" panose="02010609000101010101" pitchFamily="49" charset="-122"/>
                <a:ea typeface="汉仪菱心体简" panose="02010609000101010101" pitchFamily="49" charset="-122"/>
              </a:endParaRPr>
            </a:p>
          </p:txBody>
        </p:sp>
      </p:grpSp>
    </p:spTree>
    <p:extLst>
      <p:ext uri="{BB962C8B-B14F-4D97-AF65-F5344CB8AC3E}">
        <p14:creationId xmlns:p14="http://schemas.microsoft.com/office/powerpoint/2010/main" val="2348504034"/>
      </p:ext>
    </p:extLst>
  </p:cSld>
  <p:clrMapOvr>
    <a:masterClrMapping/>
  </p:clrMapOvr>
  <mc:AlternateContent xmlns:mc="http://schemas.openxmlformats.org/markup-compatibility/2006" xmlns:p14="http://schemas.microsoft.com/office/powerpoint/2010/main">
    <mc:Choice Requires="p14">
      <p:transition spd="slow" advClick="0" advTm="0">
        <p14:rippl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416"/>
                                        </p:tgtEl>
                                        <p:attrNameLst>
                                          <p:attrName>style.visibility</p:attrName>
                                        </p:attrNameLst>
                                      </p:cBhvr>
                                      <p:to>
                                        <p:strVal val="visible"/>
                                      </p:to>
                                    </p:set>
                                    <p:anim calcmode="lin" valueType="num">
                                      <p:cBhvr>
                                        <p:cTn id="7" dur="500" fill="hold"/>
                                        <p:tgtEl>
                                          <p:spTgt spid="416"/>
                                        </p:tgtEl>
                                        <p:attrNameLst>
                                          <p:attrName>ppt_w</p:attrName>
                                        </p:attrNameLst>
                                      </p:cBhvr>
                                      <p:tavLst>
                                        <p:tav tm="0">
                                          <p:val>
                                            <p:fltVal val="0"/>
                                          </p:val>
                                        </p:tav>
                                        <p:tav tm="100000">
                                          <p:val>
                                            <p:strVal val="#ppt_w"/>
                                          </p:val>
                                        </p:tav>
                                      </p:tavLst>
                                    </p:anim>
                                    <p:anim calcmode="lin" valueType="num">
                                      <p:cBhvr>
                                        <p:cTn id="8" dur="500" fill="hold"/>
                                        <p:tgtEl>
                                          <p:spTgt spid="416"/>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0" fill="hold" grpId="0" nodeType="afterEffect">
                                  <p:stCondLst>
                                    <p:cond delay="0"/>
                                  </p:stCondLst>
                                  <p:childTnLst>
                                    <p:set>
                                      <p:cBhvr>
                                        <p:cTn id="11" dur="1" fill="hold">
                                          <p:stCondLst>
                                            <p:cond delay="0"/>
                                          </p:stCondLst>
                                        </p:cTn>
                                        <p:tgtEl>
                                          <p:spTgt spid="415"/>
                                        </p:tgtEl>
                                        <p:attrNameLst>
                                          <p:attrName>style.visibility</p:attrName>
                                        </p:attrNameLst>
                                      </p:cBhvr>
                                      <p:to>
                                        <p:strVal val="visible"/>
                                      </p:to>
                                    </p:set>
                                    <p:anim calcmode="lin" valueType="num">
                                      <p:cBhvr>
                                        <p:cTn id="12" dur="500" fill="hold"/>
                                        <p:tgtEl>
                                          <p:spTgt spid="415"/>
                                        </p:tgtEl>
                                        <p:attrNameLst>
                                          <p:attrName>ppt_w</p:attrName>
                                        </p:attrNameLst>
                                      </p:cBhvr>
                                      <p:tavLst>
                                        <p:tav tm="0">
                                          <p:val>
                                            <p:fltVal val="0"/>
                                          </p:val>
                                        </p:tav>
                                        <p:tav tm="100000">
                                          <p:val>
                                            <p:strVal val="#ppt_w"/>
                                          </p:val>
                                        </p:tav>
                                      </p:tavLst>
                                    </p:anim>
                                    <p:anim calcmode="lin" valueType="num">
                                      <p:cBhvr>
                                        <p:cTn id="13" dur="500" fill="hold"/>
                                        <p:tgtEl>
                                          <p:spTgt spid="415"/>
                                        </p:tgtEl>
                                        <p:attrNameLst>
                                          <p:attrName>ppt_h</p:attrName>
                                        </p:attrNameLst>
                                      </p:cBhvr>
                                      <p:tavLst>
                                        <p:tav tm="0">
                                          <p:val>
                                            <p:strVal val="#ppt_h"/>
                                          </p:val>
                                        </p:tav>
                                        <p:tav tm="100000">
                                          <p:val>
                                            <p:strVal val="#ppt_h"/>
                                          </p:val>
                                        </p:tav>
                                      </p:tavLst>
                                    </p:anim>
                                  </p:childTnLst>
                                </p:cTn>
                              </p:par>
                              <p:par>
                                <p:cTn id="14" presetID="17" presetClass="entr" presetSubtype="10" fill="hold" grpId="0" nodeType="withEffect">
                                  <p:stCondLst>
                                    <p:cond delay="0"/>
                                  </p:stCondLst>
                                  <p:childTnLst>
                                    <p:set>
                                      <p:cBhvr>
                                        <p:cTn id="15" dur="1" fill="hold">
                                          <p:stCondLst>
                                            <p:cond delay="0"/>
                                          </p:stCondLst>
                                        </p:cTn>
                                        <p:tgtEl>
                                          <p:spTgt spid="414"/>
                                        </p:tgtEl>
                                        <p:attrNameLst>
                                          <p:attrName>style.visibility</p:attrName>
                                        </p:attrNameLst>
                                      </p:cBhvr>
                                      <p:to>
                                        <p:strVal val="visible"/>
                                      </p:to>
                                    </p:set>
                                    <p:anim calcmode="lin" valueType="num">
                                      <p:cBhvr>
                                        <p:cTn id="16" dur="500" fill="hold"/>
                                        <p:tgtEl>
                                          <p:spTgt spid="414"/>
                                        </p:tgtEl>
                                        <p:attrNameLst>
                                          <p:attrName>ppt_w</p:attrName>
                                        </p:attrNameLst>
                                      </p:cBhvr>
                                      <p:tavLst>
                                        <p:tav tm="0">
                                          <p:val>
                                            <p:fltVal val="0"/>
                                          </p:val>
                                        </p:tav>
                                        <p:tav tm="100000">
                                          <p:val>
                                            <p:strVal val="#ppt_w"/>
                                          </p:val>
                                        </p:tav>
                                      </p:tavLst>
                                    </p:anim>
                                    <p:anim calcmode="lin" valueType="num">
                                      <p:cBhvr>
                                        <p:cTn id="17" dur="500" fill="hold"/>
                                        <p:tgtEl>
                                          <p:spTgt spid="414"/>
                                        </p:tgtEl>
                                        <p:attrNameLst>
                                          <p:attrName>ppt_h</p:attrName>
                                        </p:attrNameLst>
                                      </p:cBhvr>
                                      <p:tavLst>
                                        <p:tav tm="0">
                                          <p:val>
                                            <p:strVal val="#ppt_h"/>
                                          </p:val>
                                        </p:tav>
                                        <p:tav tm="100000">
                                          <p:val>
                                            <p:strVal val="#ppt_h"/>
                                          </p:val>
                                        </p:tav>
                                      </p:tavLst>
                                    </p:anim>
                                  </p:childTnLst>
                                </p:cTn>
                              </p:par>
                              <p:par>
                                <p:cTn id="18" presetID="50" presetClass="exit" presetSubtype="0" accel="100000" fill="hold" grpId="1" nodeType="withEffect">
                                  <p:stCondLst>
                                    <p:cond delay="0"/>
                                  </p:stCondLst>
                                  <p:childTnLst>
                                    <p:anim calcmode="lin" valueType="num">
                                      <p:cBhvr>
                                        <p:cTn id="19" dur="500"/>
                                        <p:tgtEl>
                                          <p:spTgt spid="416"/>
                                        </p:tgtEl>
                                        <p:attrNameLst>
                                          <p:attrName>ppt_w</p:attrName>
                                        </p:attrNameLst>
                                      </p:cBhvr>
                                      <p:tavLst>
                                        <p:tav tm="0">
                                          <p:val>
                                            <p:strVal val="ppt_w"/>
                                          </p:val>
                                        </p:tav>
                                        <p:tav tm="100000">
                                          <p:val>
                                            <p:strVal val="ppt_w+.3"/>
                                          </p:val>
                                        </p:tav>
                                      </p:tavLst>
                                    </p:anim>
                                    <p:anim calcmode="lin" valueType="num">
                                      <p:cBhvr>
                                        <p:cTn id="20" dur="500"/>
                                        <p:tgtEl>
                                          <p:spTgt spid="416"/>
                                        </p:tgtEl>
                                        <p:attrNameLst>
                                          <p:attrName>ppt_h</p:attrName>
                                        </p:attrNameLst>
                                      </p:cBhvr>
                                      <p:tavLst>
                                        <p:tav tm="0">
                                          <p:val>
                                            <p:strVal val="ppt_h"/>
                                          </p:val>
                                        </p:tav>
                                        <p:tav tm="100000">
                                          <p:val>
                                            <p:strVal val="ppt_h"/>
                                          </p:val>
                                        </p:tav>
                                      </p:tavLst>
                                    </p:anim>
                                    <p:animEffect transition="out" filter="fade">
                                      <p:cBhvr>
                                        <p:cTn id="21" dur="500"/>
                                        <p:tgtEl>
                                          <p:spTgt spid="416"/>
                                        </p:tgtEl>
                                      </p:cBhvr>
                                    </p:animEffect>
                                    <p:set>
                                      <p:cBhvr>
                                        <p:cTn id="22" dur="1" fill="hold">
                                          <p:stCondLst>
                                            <p:cond delay="499"/>
                                          </p:stCondLst>
                                        </p:cTn>
                                        <p:tgtEl>
                                          <p:spTgt spid="416"/>
                                        </p:tgtEl>
                                        <p:attrNameLst>
                                          <p:attrName>style.visibility</p:attrName>
                                        </p:attrNameLst>
                                      </p:cBhvr>
                                      <p:to>
                                        <p:strVal val="hidden"/>
                                      </p:to>
                                    </p:set>
                                  </p:childTnLst>
                                </p:cTn>
                              </p:par>
                            </p:childTnLst>
                          </p:cTn>
                        </p:par>
                        <p:par>
                          <p:cTn id="23" fill="hold">
                            <p:stCondLst>
                              <p:cond delay="1000"/>
                            </p:stCondLst>
                            <p:childTnLst>
                              <p:par>
                                <p:cTn id="24" presetID="42" presetClass="path" presetSubtype="0" accel="50000" decel="50000" fill="hold" grpId="1" nodeType="afterEffect">
                                  <p:stCondLst>
                                    <p:cond delay="0"/>
                                  </p:stCondLst>
                                  <p:childTnLst>
                                    <p:animMotion origin="layout" path="M 0 -1.48148E-6 L 0 0.56042 " pathEditMode="relative" rAng="0" ptsTypes="AA">
                                      <p:cBhvr>
                                        <p:cTn id="25" dur="1000" fill="hold"/>
                                        <p:tgtEl>
                                          <p:spTgt spid="415"/>
                                        </p:tgtEl>
                                        <p:attrNameLst>
                                          <p:attrName>ppt_x</p:attrName>
                                          <p:attrName>ppt_y</p:attrName>
                                        </p:attrNameLst>
                                      </p:cBhvr>
                                      <p:rCtr x="0" y="28009"/>
                                    </p:animMotion>
                                  </p:childTnLst>
                                </p:cTn>
                              </p:par>
                              <p:par>
                                <p:cTn id="26" presetID="42" presetClass="path" presetSubtype="0" accel="50000" decel="50000" fill="hold" grpId="1" nodeType="withEffect">
                                  <p:stCondLst>
                                    <p:cond delay="0"/>
                                  </p:stCondLst>
                                  <p:childTnLst>
                                    <p:animMotion origin="layout" path="M 0 -1.48148E-6 L 0 -0.5493 " pathEditMode="relative" rAng="0" ptsTypes="AA">
                                      <p:cBhvr>
                                        <p:cTn id="27" dur="1000" fill="hold"/>
                                        <p:tgtEl>
                                          <p:spTgt spid="414"/>
                                        </p:tgtEl>
                                        <p:attrNameLst>
                                          <p:attrName>ppt_x</p:attrName>
                                          <p:attrName>ppt_y</p:attrName>
                                        </p:attrNameLst>
                                      </p:cBhvr>
                                      <p:rCtr x="0" y="-27477"/>
                                    </p:animMotion>
                                  </p:childTnLst>
                                </p:cTn>
                              </p:par>
                              <p:par>
                                <p:cTn id="28" presetID="10" presetClass="entr" presetSubtype="0" fill="hold" nodeType="withEffect">
                                  <p:stCondLst>
                                    <p:cond delay="80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500"/>
                                        <p:tgtEl>
                                          <p:spTgt spid="2"/>
                                        </p:tgtEl>
                                      </p:cBhvr>
                                    </p:animEffect>
                                  </p:childTnLst>
                                </p:cTn>
                              </p:par>
                              <p:par>
                                <p:cTn id="31" presetID="42" presetClass="path" presetSubtype="0" accel="50000" decel="50000" fill="hold" nodeType="withEffect">
                                  <p:stCondLst>
                                    <p:cond delay="900"/>
                                  </p:stCondLst>
                                  <p:childTnLst>
                                    <p:animMotion origin="layout" path="M 5E-6 -1.15607E-7 L -0.22383 0.00046 " pathEditMode="relative" rAng="0" ptsTypes="AA">
                                      <p:cBhvr>
                                        <p:cTn id="32" dur="1500" fill="hold"/>
                                        <p:tgtEl>
                                          <p:spTgt spid="2"/>
                                        </p:tgtEl>
                                        <p:attrNameLst>
                                          <p:attrName>ppt_x</p:attrName>
                                          <p:attrName>ppt_y</p:attrName>
                                        </p:attrNameLst>
                                      </p:cBhvr>
                                      <p:rCtr x="-11198" y="23"/>
                                    </p:animMotion>
                                  </p:childTnLst>
                                </p:cTn>
                              </p:par>
                              <p:par>
                                <p:cTn id="33" presetID="10" presetClass="entr" presetSubtype="0" fill="hold" nodeType="withEffect">
                                  <p:stCondLst>
                                    <p:cond delay="90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par>
                                <p:cTn id="36" presetID="42" presetClass="path" presetSubtype="0" accel="50000" decel="50000" fill="hold" nodeType="withEffect">
                                  <p:stCondLst>
                                    <p:cond delay="900"/>
                                  </p:stCondLst>
                                  <p:childTnLst>
                                    <p:animMotion origin="layout" path="M -1.16315E-6 -3.33333E-6 L -0.2178 -3.33333E-6 " pathEditMode="relative" rAng="0" ptsTypes="AA">
                                      <p:cBhvr>
                                        <p:cTn id="37" dur="1500" fill="hold"/>
                                        <p:tgtEl>
                                          <p:spTgt spid="5"/>
                                        </p:tgtEl>
                                        <p:attrNameLst>
                                          <p:attrName>ppt_x</p:attrName>
                                          <p:attrName>ppt_y</p:attrName>
                                        </p:attrNameLst>
                                      </p:cBhvr>
                                      <p:rCtr x="-1089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 grpId="0" animBg="1"/>
      <p:bldP spid="414" grpId="1" animBg="1"/>
      <p:bldP spid="415" grpId="0" animBg="1"/>
      <p:bldP spid="415" grpId="1" animBg="1"/>
      <p:bldP spid="416" grpId="0" animBg="1"/>
      <p:bldP spid="416" grpId="1"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1492385" y="2423639"/>
            <a:ext cx="663257" cy="3349783"/>
            <a:chOff x="1492383" y="2423637"/>
            <a:chExt cx="663257" cy="3349783"/>
          </a:xfrm>
        </p:grpSpPr>
        <p:sp>
          <p:nvSpPr>
            <p:cNvPr id="3" name="圆角矩形 2"/>
            <p:cNvSpPr/>
            <p:nvPr/>
          </p:nvSpPr>
          <p:spPr>
            <a:xfrm>
              <a:off x="1492383" y="2471738"/>
              <a:ext cx="663257" cy="3257550"/>
            </a:xfrm>
            <a:prstGeom prst="roundRect">
              <a:avLst>
                <a:gd name="adj" fmla="val 50000"/>
              </a:avLst>
            </a:prstGeom>
            <a:noFill/>
            <a:ln w="254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658197" y="2423637"/>
              <a:ext cx="331628" cy="45719"/>
            </a:xfrm>
            <a:prstGeom prst="rect">
              <a:avLst/>
            </a:prstGeom>
            <a:solidFill>
              <a:srgbClr val="898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1658197" y="5727701"/>
              <a:ext cx="331628" cy="45719"/>
            </a:xfrm>
            <a:prstGeom prst="rect">
              <a:avLst/>
            </a:prstGeom>
            <a:solidFill>
              <a:srgbClr val="8587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605019" y="4594862"/>
            <a:ext cx="439200" cy="1036715"/>
            <a:chOff x="1605018" y="4594860"/>
            <a:chExt cx="439200" cy="1036715"/>
          </a:xfrm>
        </p:grpSpPr>
        <p:sp>
          <p:nvSpPr>
            <p:cNvPr id="5" name="椭圆 4"/>
            <p:cNvSpPr/>
            <p:nvPr/>
          </p:nvSpPr>
          <p:spPr>
            <a:xfrm>
              <a:off x="1605625" y="5193589"/>
              <a:ext cx="437986" cy="4379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605018" y="4594860"/>
              <a:ext cx="439200" cy="817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2310910" y="2423639"/>
            <a:ext cx="663257" cy="3349783"/>
            <a:chOff x="2310909" y="2423637"/>
            <a:chExt cx="663257" cy="3349783"/>
          </a:xfrm>
        </p:grpSpPr>
        <p:sp>
          <p:nvSpPr>
            <p:cNvPr id="78" name="圆角矩形 77"/>
            <p:cNvSpPr/>
            <p:nvPr/>
          </p:nvSpPr>
          <p:spPr>
            <a:xfrm>
              <a:off x="2310909" y="2471738"/>
              <a:ext cx="663257" cy="3257550"/>
            </a:xfrm>
            <a:prstGeom prst="roundRect">
              <a:avLst>
                <a:gd name="adj" fmla="val 50000"/>
              </a:avLst>
            </a:prstGeom>
            <a:noFill/>
            <a:ln w="254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2476723" y="2423637"/>
              <a:ext cx="331628" cy="45719"/>
            </a:xfrm>
            <a:prstGeom prst="rect">
              <a:avLst/>
            </a:prstGeom>
            <a:solidFill>
              <a:srgbClr val="898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2476723" y="5727701"/>
              <a:ext cx="331628" cy="45719"/>
            </a:xfrm>
            <a:prstGeom prst="rect">
              <a:avLst/>
            </a:prstGeom>
            <a:solidFill>
              <a:srgbClr val="8587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423544" y="3581402"/>
            <a:ext cx="439200" cy="2050175"/>
            <a:chOff x="2423544" y="3581400"/>
            <a:chExt cx="439200" cy="2050175"/>
          </a:xfrm>
        </p:grpSpPr>
        <p:sp>
          <p:nvSpPr>
            <p:cNvPr id="81" name="椭圆 80"/>
            <p:cNvSpPr/>
            <p:nvPr/>
          </p:nvSpPr>
          <p:spPr>
            <a:xfrm>
              <a:off x="2424151" y="5193589"/>
              <a:ext cx="437986" cy="4379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p:nvSpPr>
          <p:spPr>
            <a:xfrm>
              <a:off x="2423544" y="3581400"/>
              <a:ext cx="439200" cy="18311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3129437" y="2423639"/>
            <a:ext cx="663257" cy="3349783"/>
            <a:chOff x="3129435" y="2423637"/>
            <a:chExt cx="663257" cy="3349783"/>
          </a:xfrm>
        </p:grpSpPr>
        <p:sp>
          <p:nvSpPr>
            <p:cNvPr id="84" name="圆角矩形 83"/>
            <p:cNvSpPr/>
            <p:nvPr/>
          </p:nvSpPr>
          <p:spPr>
            <a:xfrm>
              <a:off x="3129435" y="2471738"/>
              <a:ext cx="663257" cy="3257550"/>
            </a:xfrm>
            <a:prstGeom prst="roundRect">
              <a:avLst>
                <a:gd name="adj" fmla="val 50000"/>
              </a:avLst>
            </a:prstGeom>
            <a:noFill/>
            <a:ln w="254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p:cNvSpPr/>
            <p:nvPr/>
          </p:nvSpPr>
          <p:spPr>
            <a:xfrm>
              <a:off x="3295249" y="2423637"/>
              <a:ext cx="331628" cy="45719"/>
            </a:xfrm>
            <a:prstGeom prst="rect">
              <a:avLst/>
            </a:prstGeom>
            <a:solidFill>
              <a:srgbClr val="898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3295249" y="5727701"/>
              <a:ext cx="331628" cy="45719"/>
            </a:xfrm>
            <a:prstGeom prst="rect">
              <a:avLst/>
            </a:prstGeom>
            <a:solidFill>
              <a:srgbClr val="8587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3242071" y="4033364"/>
            <a:ext cx="439200" cy="1598213"/>
            <a:chOff x="3242070" y="4033362"/>
            <a:chExt cx="439200" cy="1598213"/>
          </a:xfrm>
        </p:grpSpPr>
        <p:sp>
          <p:nvSpPr>
            <p:cNvPr id="87" name="椭圆 86"/>
            <p:cNvSpPr/>
            <p:nvPr/>
          </p:nvSpPr>
          <p:spPr>
            <a:xfrm>
              <a:off x="3242677" y="5193589"/>
              <a:ext cx="437986" cy="4379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3242070" y="4033362"/>
              <a:ext cx="439200" cy="1379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3947962" y="2423639"/>
            <a:ext cx="663257" cy="3349783"/>
            <a:chOff x="3947961" y="2423637"/>
            <a:chExt cx="663257" cy="3349783"/>
          </a:xfrm>
        </p:grpSpPr>
        <p:sp>
          <p:nvSpPr>
            <p:cNvPr id="90" name="圆角矩形 89"/>
            <p:cNvSpPr/>
            <p:nvPr/>
          </p:nvSpPr>
          <p:spPr>
            <a:xfrm>
              <a:off x="3947961" y="2471738"/>
              <a:ext cx="663257" cy="3257550"/>
            </a:xfrm>
            <a:prstGeom prst="roundRect">
              <a:avLst>
                <a:gd name="adj" fmla="val 50000"/>
              </a:avLst>
            </a:prstGeom>
            <a:noFill/>
            <a:ln w="254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4113775" y="2423637"/>
              <a:ext cx="331628" cy="45719"/>
            </a:xfrm>
            <a:prstGeom prst="rect">
              <a:avLst/>
            </a:prstGeom>
            <a:solidFill>
              <a:srgbClr val="898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p:nvSpPr>
          <p:spPr>
            <a:xfrm>
              <a:off x="4113775" y="5727701"/>
              <a:ext cx="331628" cy="45719"/>
            </a:xfrm>
            <a:prstGeom prst="rect">
              <a:avLst/>
            </a:prstGeom>
            <a:solidFill>
              <a:srgbClr val="8587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4060596" y="3140393"/>
            <a:ext cx="439200" cy="2491182"/>
            <a:chOff x="4060596" y="3140393"/>
            <a:chExt cx="439200" cy="2491182"/>
          </a:xfrm>
        </p:grpSpPr>
        <p:sp>
          <p:nvSpPr>
            <p:cNvPr id="93" name="椭圆 92"/>
            <p:cNvSpPr/>
            <p:nvPr/>
          </p:nvSpPr>
          <p:spPr>
            <a:xfrm>
              <a:off x="4061203" y="5193589"/>
              <a:ext cx="437986" cy="4379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4060596" y="3140393"/>
              <a:ext cx="439200" cy="227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4766488" y="2423639"/>
            <a:ext cx="663257" cy="3349783"/>
            <a:chOff x="4766486" y="2423637"/>
            <a:chExt cx="663257" cy="3349783"/>
          </a:xfrm>
        </p:grpSpPr>
        <p:sp>
          <p:nvSpPr>
            <p:cNvPr id="96" name="圆角矩形 95"/>
            <p:cNvSpPr/>
            <p:nvPr/>
          </p:nvSpPr>
          <p:spPr>
            <a:xfrm>
              <a:off x="4766486" y="2471738"/>
              <a:ext cx="663257" cy="3257550"/>
            </a:xfrm>
            <a:prstGeom prst="roundRect">
              <a:avLst>
                <a:gd name="adj" fmla="val 50000"/>
              </a:avLst>
            </a:prstGeom>
            <a:noFill/>
            <a:ln w="254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4932300" y="2423637"/>
              <a:ext cx="331628" cy="45719"/>
            </a:xfrm>
            <a:prstGeom prst="rect">
              <a:avLst/>
            </a:prstGeom>
            <a:solidFill>
              <a:srgbClr val="898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p:cNvSpPr/>
            <p:nvPr/>
          </p:nvSpPr>
          <p:spPr>
            <a:xfrm>
              <a:off x="4932300" y="5727701"/>
              <a:ext cx="331628" cy="45719"/>
            </a:xfrm>
            <a:prstGeom prst="rect">
              <a:avLst/>
            </a:prstGeom>
            <a:solidFill>
              <a:srgbClr val="8587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4879121" y="3718562"/>
            <a:ext cx="439200" cy="1913015"/>
            <a:chOff x="4879121" y="3718560"/>
            <a:chExt cx="439200" cy="1913015"/>
          </a:xfrm>
        </p:grpSpPr>
        <p:sp>
          <p:nvSpPr>
            <p:cNvPr id="99" name="椭圆 98"/>
            <p:cNvSpPr/>
            <p:nvPr/>
          </p:nvSpPr>
          <p:spPr>
            <a:xfrm>
              <a:off x="4879728" y="5193589"/>
              <a:ext cx="437986" cy="4379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a:off x="4879121" y="3718560"/>
              <a:ext cx="439200" cy="1694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nvSpPr>
        <p:spPr>
          <a:xfrm>
            <a:off x="1552142" y="5927350"/>
            <a:ext cx="543739"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文字</a:t>
            </a:r>
          </a:p>
        </p:txBody>
      </p:sp>
      <p:sp>
        <p:nvSpPr>
          <p:cNvPr id="101" name="文本框 100"/>
          <p:cNvSpPr txBox="1"/>
          <p:nvPr/>
        </p:nvSpPr>
        <p:spPr>
          <a:xfrm>
            <a:off x="2370669" y="5927350"/>
            <a:ext cx="543739"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文字</a:t>
            </a:r>
          </a:p>
        </p:txBody>
      </p:sp>
      <p:sp>
        <p:nvSpPr>
          <p:cNvPr id="102" name="文本框 101"/>
          <p:cNvSpPr txBox="1"/>
          <p:nvPr/>
        </p:nvSpPr>
        <p:spPr>
          <a:xfrm>
            <a:off x="3189194" y="5927350"/>
            <a:ext cx="543739"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文字</a:t>
            </a:r>
          </a:p>
        </p:txBody>
      </p:sp>
      <p:sp>
        <p:nvSpPr>
          <p:cNvPr id="103" name="文本框 102"/>
          <p:cNvSpPr txBox="1"/>
          <p:nvPr/>
        </p:nvSpPr>
        <p:spPr>
          <a:xfrm>
            <a:off x="4007721" y="5927350"/>
            <a:ext cx="543739"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文字</a:t>
            </a:r>
          </a:p>
        </p:txBody>
      </p:sp>
      <p:sp>
        <p:nvSpPr>
          <p:cNvPr id="104" name="文本框 103"/>
          <p:cNvSpPr txBox="1"/>
          <p:nvPr/>
        </p:nvSpPr>
        <p:spPr>
          <a:xfrm>
            <a:off x="4826246" y="5927350"/>
            <a:ext cx="543739"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文字</a:t>
            </a:r>
          </a:p>
        </p:txBody>
      </p:sp>
      <p:grpSp>
        <p:nvGrpSpPr>
          <p:cNvPr id="19" name="组合 18"/>
          <p:cNvGrpSpPr/>
          <p:nvPr/>
        </p:nvGrpSpPr>
        <p:grpSpPr>
          <a:xfrm>
            <a:off x="6602210" y="2818487"/>
            <a:ext cx="4499975" cy="3027583"/>
            <a:chOff x="6602208" y="2818485"/>
            <a:chExt cx="4499975" cy="3027583"/>
          </a:xfrm>
        </p:grpSpPr>
        <p:grpSp>
          <p:nvGrpSpPr>
            <p:cNvPr id="105" name="组合 104"/>
            <p:cNvGrpSpPr/>
            <p:nvPr/>
          </p:nvGrpSpPr>
          <p:grpSpPr>
            <a:xfrm>
              <a:off x="6602208" y="2818485"/>
              <a:ext cx="4499975" cy="3027583"/>
              <a:chOff x="6667498" y="2323573"/>
              <a:chExt cx="5074755" cy="3414295"/>
            </a:xfrm>
          </p:grpSpPr>
          <p:sp>
            <p:nvSpPr>
              <p:cNvPr id="106" name="任意多边形 105"/>
              <p:cNvSpPr/>
              <p:nvPr/>
            </p:nvSpPr>
            <p:spPr>
              <a:xfrm>
                <a:off x="6778171" y="2491485"/>
                <a:ext cx="4789715" cy="3081850"/>
              </a:xfrm>
              <a:custGeom>
                <a:avLst/>
                <a:gdLst>
                  <a:gd name="connsiteX0" fmla="*/ 0 w 4789715"/>
                  <a:gd name="connsiteY0" fmla="*/ 0 h 3081850"/>
                  <a:gd name="connsiteX1" fmla="*/ 4272516 w 4789715"/>
                  <a:gd name="connsiteY1" fmla="*/ 0 h 3081850"/>
                  <a:gd name="connsiteX2" fmla="*/ 4789715 w 4789715"/>
                  <a:gd name="connsiteY2" fmla="*/ 740400 h 3081850"/>
                  <a:gd name="connsiteX3" fmla="*/ 4789715 w 4789715"/>
                  <a:gd name="connsiteY3" fmla="*/ 3081850 h 3081850"/>
                  <a:gd name="connsiteX4" fmla="*/ 818207 w 4789715"/>
                  <a:gd name="connsiteY4" fmla="*/ 3081850 h 3081850"/>
                  <a:gd name="connsiteX5" fmla="*/ 0 w 4789715"/>
                  <a:gd name="connsiteY5" fmla="*/ 1927357 h 308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89715" h="3081850">
                    <a:moveTo>
                      <a:pt x="0" y="0"/>
                    </a:moveTo>
                    <a:lnTo>
                      <a:pt x="4272516" y="0"/>
                    </a:lnTo>
                    <a:lnTo>
                      <a:pt x="4789715" y="740400"/>
                    </a:lnTo>
                    <a:lnTo>
                      <a:pt x="4789715" y="3081850"/>
                    </a:lnTo>
                    <a:lnTo>
                      <a:pt x="818207" y="3081850"/>
                    </a:lnTo>
                    <a:lnTo>
                      <a:pt x="0" y="1927357"/>
                    </a:lnTo>
                    <a:close/>
                  </a:path>
                </a:pathLst>
              </a:custGeom>
              <a:noFill/>
              <a:ln w="19050">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07" name="矩形 106"/>
              <p:cNvSpPr/>
              <p:nvPr/>
            </p:nvSpPr>
            <p:spPr>
              <a:xfrm>
                <a:off x="7261145" y="2323573"/>
                <a:ext cx="1242654" cy="3231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08" name="矩形 107"/>
              <p:cNvSpPr/>
              <p:nvPr/>
            </p:nvSpPr>
            <p:spPr>
              <a:xfrm rot="5400000">
                <a:off x="6356246" y="3471083"/>
                <a:ext cx="860629" cy="2381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09" name="矩形 108"/>
              <p:cNvSpPr/>
              <p:nvPr/>
            </p:nvSpPr>
            <p:spPr>
              <a:xfrm>
                <a:off x="8210550" y="5394667"/>
                <a:ext cx="1969649" cy="3432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10" name="矩形 109"/>
              <p:cNvSpPr/>
              <p:nvPr/>
            </p:nvSpPr>
            <p:spPr>
              <a:xfrm rot="5400000">
                <a:off x="10928564" y="4218847"/>
                <a:ext cx="1278644" cy="3487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7195337" y="2929879"/>
              <a:ext cx="974683" cy="88661"/>
              <a:chOff x="7195337" y="2929879"/>
              <a:chExt cx="974683" cy="88661"/>
            </a:xfrm>
          </p:grpSpPr>
          <p:sp>
            <p:nvSpPr>
              <p:cNvPr id="111" name="矩形 110"/>
              <p:cNvSpPr/>
              <p:nvPr/>
            </p:nvSpPr>
            <p:spPr>
              <a:xfrm>
                <a:off x="7195337" y="2929879"/>
                <a:ext cx="105578" cy="8866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p:cNvSpPr/>
              <p:nvPr/>
            </p:nvSpPr>
            <p:spPr>
              <a:xfrm>
                <a:off x="7310463" y="2929879"/>
                <a:ext cx="36000" cy="8866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12"/>
              <p:cNvSpPr/>
              <p:nvPr/>
            </p:nvSpPr>
            <p:spPr>
              <a:xfrm>
                <a:off x="7356010" y="2929879"/>
                <a:ext cx="45719" cy="8866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13"/>
              <p:cNvSpPr/>
              <p:nvPr/>
            </p:nvSpPr>
            <p:spPr>
              <a:xfrm>
                <a:off x="7414609" y="2929879"/>
                <a:ext cx="214159" cy="8866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p:cNvSpPr/>
              <p:nvPr/>
            </p:nvSpPr>
            <p:spPr>
              <a:xfrm>
                <a:off x="7641648" y="2929879"/>
                <a:ext cx="45719" cy="8866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115"/>
              <p:cNvSpPr/>
              <p:nvPr/>
            </p:nvSpPr>
            <p:spPr>
              <a:xfrm>
                <a:off x="7695977" y="2929879"/>
                <a:ext cx="89529" cy="8866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矩形 116"/>
              <p:cNvSpPr/>
              <p:nvPr/>
            </p:nvSpPr>
            <p:spPr>
              <a:xfrm>
                <a:off x="7795343" y="2929879"/>
                <a:ext cx="18000" cy="8866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p:cNvSpPr/>
              <p:nvPr/>
            </p:nvSpPr>
            <p:spPr>
              <a:xfrm>
                <a:off x="7823180" y="2929879"/>
                <a:ext cx="18000" cy="8866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7851016" y="2929879"/>
                <a:ext cx="60465" cy="8866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矩形 119"/>
              <p:cNvSpPr/>
              <p:nvPr/>
            </p:nvSpPr>
            <p:spPr>
              <a:xfrm>
                <a:off x="7919072" y="2929879"/>
                <a:ext cx="117836" cy="8866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p:cNvSpPr/>
              <p:nvPr/>
            </p:nvSpPr>
            <p:spPr>
              <a:xfrm>
                <a:off x="8048039" y="2929879"/>
                <a:ext cx="18000" cy="8866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8077170" y="2929879"/>
                <a:ext cx="45719" cy="8866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矩形 122"/>
              <p:cNvSpPr/>
              <p:nvPr/>
            </p:nvSpPr>
            <p:spPr>
              <a:xfrm>
                <a:off x="8134020" y="2929879"/>
                <a:ext cx="36000" cy="8866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24" name="文本框 123"/>
          <p:cNvSpPr txBox="1"/>
          <p:nvPr/>
        </p:nvSpPr>
        <p:spPr>
          <a:xfrm>
            <a:off x="7154592" y="3182268"/>
            <a:ext cx="2031325" cy="461665"/>
          </a:xfrm>
          <a:prstGeom prst="rect">
            <a:avLst/>
          </a:prstGeom>
          <a:noFill/>
        </p:spPr>
        <p:txBody>
          <a:bodyPr wrap="none" rtlCol="0">
            <a:spAutoFit/>
          </a:bodyPr>
          <a:lstStyle>
            <a:defPPr>
              <a:defRPr lang="zh-CN"/>
            </a:defPPr>
            <a:lvl1pPr>
              <a:defRPr sz="3200">
                <a:solidFill>
                  <a:schemeClr val="bg1"/>
                </a:solidFill>
                <a:latin typeface="汉仪菱心体简" panose="02010609000101010101" pitchFamily="49" charset="-122"/>
                <a:ea typeface="汉仪菱心体简" panose="02010609000101010101" pitchFamily="49" charset="-122"/>
              </a:defRPr>
            </a:lvl1pPr>
          </a:lstStyle>
          <a:p>
            <a:r>
              <a:rPr lang="zh-CN" altLang="en-US" sz="2400" dirty="0"/>
              <a:t>单击输入标题</a:t>
            </a:r>
          </a:p>
        </p:txBody>
      </p:sp>
      <p:sp>
        <p:nvSpPr>
          <p:cNvPr id="125" name="文本框 124"/>
          <p:cNvSpPr txBox="1"/>
          <p:nvPr/>
        </p:nvSpPr>
        <p:spPr>
          <a:xfrm>
            <a:off x="7141161" y="3659933"/>
            <a:ext cx="3497169" cy="1600438"/>
          </a:xfrm>
          <a:prstGeom prst="rect">
            <a:avLst/>
          </a:prstGeom>
          <a:noFill/>
        </p:spPr>
        <p:txBody>
          <a:bodyPr wrap="squar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点击输入文字点击输入文字点击输入文字点击输入文字点击输入文字点击输入文字点击输入文字点击输入文字点击输入文字点击输入文字点击输入文字点击输入文字点击输入文字点击输入文字点击输入文字点击输入文字点击输入文字点击输入文字点击输入文字点击输入文字点击输入文字</a:t>
            </a:r>
          </a:p>
        </p:txBody>
      </p:sp>
      <p:cxnSp>
        <p:nvCxnSpPr>
          <p:cNvPr id="126" name="直接连接符 125"/>
          <p:cNvCxnSpPr/>
          <p:nvPr/>
        </p:nvCxnSpPr>
        <p:spPr>
          <a:xfrm>
            <a:off x="908573" y="882788"/>
            <a:ext cx="2418929" cy="0"/>
          </a:xfrm>
          <a:prstGeom prst="line">
            <a:avLst/>
          </a:prstGeom>
          <a:ln w="38100">
            <a:solidFill>
              <a:srgbClr val="A199A3"/>
            </a:solidFill>
          </a:ln>
        </p:spPr>
        <p:style>
          <a:lnRef idx="1">
            <a:schemeClr val="accent1"/>
          </a:lnRef>
          <a:fillRef idx="0">
            <a:schemeClr val="accent1"/>
          </a:fillRef>
          <a:effectRef idx="0">
            <a:schemeClr val="accent1"/>
          </a:effectRef>
          <a:fontRef idx="minor">
            <a:schemeClr val="tx1"/>
          </a:fontRef>
        </p:style>
      </p:cxnSp>
      <p:sp>
        <p:nvSpPr>
          <p:cNvPr id="127" name="文本占位符 118"/>
          <p:cNvSpPr txBox="1">
            <a:spLocks/>
          </p:cNvSpPr>
          <p:nvPr/>
        </p:nvSpPr>
        <p:spPr>
          <a:xfrm>
            <a:off x="791111" y="479985"/>
            <a:ext cx="2732644" cy="349823"/>
          </a:xfrm>
          <a:prstGeom prst="rect">
            <a:avLst/>
          </a:prstGeom>
        </p:spPr>
        <p:txBody>
          <a:bodyPr vert="horz" lIns="91440" tIns="45720" rIns="91440" bIns="45720" rtlCol="0" anchor="ctr">
            <a:noAutofit/>
          </a:bodyPr>
          <a:lstStyle>
            <a:defPPr>
              <a:defRPr lang="zh-CN"/>
            </a:defPPr>
            <a:lvl1pPr marL="0" indent="0" algn="ctr" defTabSz="914400" rtl="0" eaLnBrk="1" latinLnBrk="0" hangingPunct="1">
              <a:lnSpc>
                <a:spcPct val="90000"/>
              </a:lnSpc>
              <a:spcBef>
                <a:spcPct val="0"/>
              </a:spcBef>
              <a:buNone/>
              <a:defRPr lang="zh-CN" altLang="en-US" sz="32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90000"/>
              </a:lnSpc>
              <a:spcBef>
                <a:spcPct val="0"/>
              </a:spcBef>
              <a:buNone/>
              <a:defRPr lang="zh-CN" altLang="en-US" sz="2800" b="1" kern="1200" dirty="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t>单击此处添加文本</a:t>
            </a:r>
          </a:p>
        </p:txBody>
      </p:sp>
      <p:grpSp>
        <p:nvGrpSpPr>
          <p:cNvPr id="128" name="组合 127"/>
          <p:cNvGrpSpPr/>
          <p:nvPr/>
        </p:nvGrpSpPr>
        <p:grpSpPr>
          <a:xfrm flipV="1">
            <a:off x="295541" y="421137"/>
            <a:ext cx="537243" cy="537243"/>
            <a:chOff x="7758139" y="2808362"/>
            <a:chExt cx="1285965" cy="1285965"/>
          </a:xfrm>
        </p:grpSpPr>
        <p:sp>
          <p:nvSpPr>
            <p:cNvPr id="129" name="任意多边形 128"/>
            <p:cNvSpPr/>
            <p:nvPr userDrawn="1"/>
          </p:nvSpPr>
          <p:spPr>
            <a:xfrm rot="20047423">
              <a:off x="7758139" y="2808362"/>
              <a:ext cx="1285965" cy="1285965"/>
            </a:xfrm>
            <a:custGeom>
              <a:avLst/>
              <a:gdLst>
                <a:gd name="connsiteX0" fmla="*/ 813009 w 1626018"/>
                <a:gd name="connsiteY0" fmla="*/ 0 h 1626018"/>
                <a:gd name="connsiteX1" fmla="*/ 1626018 w 1626018"/>
                <a:gd name="connsiteY1" fmla="*/ 813009 h 1626018"/>
                <a:gd name="connsiteX2" fmla="*/ 813009 w 1626018"/>
                <a:gd name="connsiteY2" fmla="*/ 1626018 h 1626018"/>
                <a:gd name="connsiteX3" fmla="*/ 0 w 1626018"/>
                <a:gd name="connsiteY3" fmla="*/ 813009 h 1626018"/>
                <a:gd name="connsiteX4" fmla="*/ 16518 w 1626018"/>
                <a:gd name="connsiteY4" fmla="*/ 649159 h 1626018"/>
                <a:gd name="connsiteX5" fmla="*/ 61099 w 1626018"/>
                <a:gd name="connsiteY5" fmla="*/ 505541 h 1626018"/>
                <a:gd name="connsiteX6" fmla="*/ 200468 w 1626018"/>
                <a:gd name="connsiteY6" fmla="*/ 575867 h 1626018"/>
                <a:gd name="connsiteX7" fmla="*/ 168041 w 1626018"/>
                <a:gd name="connsiteY7" fmla="*/ 680330 h 1626018"/>
                <a:gd name="connsiteX8" fmla="*/ 154666 w 1626018"/>
                <a:gd name="connsiteY8" fmla="*/ 813009 h 1626018"/>
                <a:gd name="connsiteX9" fmla="*/ 813009 w 1626018"/>
                <a:gd name="connsiteY9" fmla="*/ 1471352 h 1626018"/>
                <a:gd name="connsiteX10" fmla="*/ 1471352 w 1626018"/>
                <a:gd name="connsiteY10" fmla="*/ 813009 h 1626018"/>
                <a:gd name="connsiteX11" fmla="*/ 813009 w 1626018"/>
                <a:gd name="connsiteY11" fmla="*/ 154666 h 1626018"/>
                <a:gd name="connsiteX12" fmla="*/ 267101 w 1626018"/>
                <a:gd name="connsiteY12" fmla="*/ 444923 h 1626018"/>
                <a:gd name="connsiteX13" fmla="*/ 254892 w 1626018"/>
                <a:gd name="connsiteY13" fmla="*/ 467416 h 1626018"/>
                <a:gd name="connsiteX14" fmla="*/ 117369 w 1626018"/>
                <a:gd name="connsiteY14" fmla="*/ 398022 h 1626018"/>
                <a:gd name="connsiteX15" fmla="*/ 138849 w 1626018"/>
                <a:gd name="connsiteY15" fmla="*/ 358448 h 1626018"/>
                <a:gd name="connsiteX16" fmla="*/ 813009 w 1626018"/>
                <a:gd name="connsiteY16" fmla="*/ 0 h 162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6018" h="1626018">
                  <a:moveTo>
                    <a:pt x="813009" y="0"/>
                  </a:moveTo>
                  <a:cubicBezTo>
                    <a:pt x="1262022" y="0"/>
                    <a:pt x="1626018" y="363997"/>
                    <a:pt x="1626018" y="813009"/>
                  </a:cubicBezTo>
                  <a:cubicBezTo>
                    <a:pt x="1626018" y="1262022"/>
                    <a:pt x="1262022" y="1626018"/>
                    <a:pt x="813009" y="1626018"/>
                  </a:cubicBezTo>
                  <a:cubicBezTo>
                    <a:pt x="363997" y="1626018"/>
                    <a:pt x="0" y="1262022"/>
                    <a:pt x="0" y="813009"/>
                  </a:cubicBezTo>
                  <a:cubicBezTo>
                    <a:pt x="0" y="756883"/>
                    <a:pt x="5688" y="702084"/>
                    <a:pt x="16518" y="649159"/>
                  </a:cubicBezTo>
                  <a:lnTo>
                    <a:pt x="61099" y="505541"/>
                  </a:lnTo>
                  <a:lnTo>
                    <a:pt x="200468" y="575867"/>
                  </a:lnTo>
                  <a:lnTo>
                    <a:pt x="168041" y="680330"/>
                  </a:lnTo>
                  <a:cubicBezTo>
                    <a:pt x="159271" y="723187"/>
                    <a:pt x="154666" y="767560"/>
                    <a:pt x="154666" y="813009"/>
                  </a:cubicBezTo>
                  <a:cubicBezTo>
                    <a:pt x="154666" y="1176602"/>
                    <a:pt x="449417" y="1471352"/>
                    <a:pt x="813009" y="1471352"/>
                  </a:cubicBezTo>
                  <a:cubicBezTo>
                    <a:pt x="1176602" y="1471352"/>
                    <a:pt x="1471352" y="1176602"/>
                    <a:pt x="1471352" y="813009"/>
                  </a:cubicBezTo>
                  <a:cubicBezTo>
                    <a:pt x="1471352" y="449417"/>
                    <a:pt x="1176602" y="154666"/>
                    <a:pt x="813009" y="154666"/>
                  </a:cubicBezTo>
                  <a:cubicBezTo>
                    <a:pt x="585764" y="154666"/>
                    <a:pt x="385410" y="269803"/>
                    <a:pt x="267101" y="444923"/>
                  </a:cubicBezTo>
                  <a:lnTo>
                    <a:pt x="254892" y="467416"/>
                  </a:lnTo>
                  <a:lnTo>
                    <a:pt x="117369" y="398022"/>
                  </a:lnTo>
                  <a:lnTo>
                    <a:pt x="138849" y="358448"/>
                  </a:lnTo>
                  <a:cubicBezTo>
                    <a:pt x="284953" y="142186"/>
                    <a:pt x="532376" y="0"/>
                    <a:pt x="813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userDrawn="1"/>
          </p:nvSpPr>
          <p:spPr>
            <a:xfrm>
              <a:off x="8084044" y="3134266"/>
              <a:ext cx="634158" cy="63415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1" name="组合 130"/>
            <p:cNvGrpSpPr/>
            <p:nvPr userDrawn="1"/>
          </p:nvGrpSpPr>
          <p:grpSpPr>
            <a:xfrm>
              <a:off x="7904995" y="2955216"/>
              <a:ext cx="992256" cy="992256"/>
              <a:chOff x="813435" y="4187372"/>
              <a:chExt cx="1292678" cy="1292678"/>
            </a:xfrm>
            <a:noFill/>
          </p:grpSpPr>
          <p:sp>
            <p:nvSpPr>
              <p:cNvPr id="132" name="圆角矩形 131"/>
              <p:cNvSpPr/>
              <p:nvPr/>
            </p:nvSpPr>
            <p:spPr>
              <a:xfrm rot="-5400000">
                <a:off x="878114" y="47461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圆角矩形 132"/>
              <p:cNvSpPr/>
              <p:nvPr/>
            </p:nvSpPr>
            <p:spPr>
              <a:xfrm rot="-4500000">
                <a:off x="897155" y="4601544"/>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圆角矩形 133"/>
              <p:cNvSpPr/>
              <p:nvPr/>
            </p:nvSpPr>
            <p:spPr>
              <a:xfrm rot="-3600000">
                <a:off x="952979" y="44667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圆角矩形 134"/>
              <p:cNvSpPr/>
              <p:nvPr/>
            </p:nvSpPr>
            <p:spPr>
              <a:xfrm rot="-2700000">
                <a:off x="1041783" y="435104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圆角矩形 135"/>
              <p:cNvSpPr/>
              <p:nvPr/>
            </p:nvSpPr>
            <p:spPr>
              <a:xfrm rot="-1800000">
                <a:off x="1157514" y="426223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圆角矩形 136"/>
              <p:cNvSpPr/>
              <p:nvPr/>
            </p:nvSpPr>
            <p:spPr>
              <a:xfrm rot="-900000">
                <a:off x="1292286" y="420641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圆角矩形 137"/>
              <p:cNvSpPr/>
              <p:nvPr/>
            </p:nvSpPr>
            <p:spPr>
              <a:xfrm>
                <a:off x="1436914" y="41873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圆角矩形 138"/>
              <p:cNvSpPr/>
              <p:nvPr/>
            </p:nvSpPr>
            <p:spPr>
              <a:xfrm rot="900000">
                <a:off x="1581542" y="420641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圆角矩形 139"/>
              <p:cNvSpPr/>
              <p:nvPr/>
            </p:nvSpPr>
            <p:spPr>
              <a:xfrm rot="1800000">
                <a:off x="1716314" y="426223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圆角矩形 140"/>
              <p:cNvSpPr/>
              <p:nvPr/>
            </p:nvSpPr>
            <p:spPr>
              <a:xfrm rot="2700000">
                <a:off x="1832045" y="435104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圆角矩形 141"/>
              <p:cNvSpPr/>
              <p:nvPr/>
            </p:nvSpPr>
            <p:spPr>
              <a:xfrm rot="3600000">
                <a:off x="1920849" y="44667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圆角矩形 142"/>
              <p:cNvSpPr/>
              <p:nvPr/>
            </p:nvSpPr>
            <p:spPr>
              <a:xfrm rot="4500000">
                <a:off x="1976673" y="4601544"/>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圆角矩形 143"/>
              <p:cNvSpPr/>
              <p:nvPr/>
            </p:nvSpPr>
            <p:spPr>
              <a:xfrm rot="5400000">
                <a:off x="1995714" y="47461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圆角矩形 144"/>
              <p:cNvSpPr/>
              <p:nvPr/>
            </p:nvSpPr>
            <p:spPr>
              <a:xfrm rot="6300000">
                <a:off x="1976673" y="4890800"/>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圆角矩形 145"/>
              <p:cNvSpPr/>
              <p:nvPr/>
            </p:nvSpPr>
            <p:spPr>
              <a:xfrm rot="7200000">
                <a:off x="1920849" y="50255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圆角矩形 146"/>
              <p:cNvSpPr/>
              <p:nvPr/>
            </p:nvSpPr>
            <p:spPr>
              <a:xfrm rot="8100000">
                <a:off x="1832045" y="5141303"/>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圆角矩形 147"/>
              <p:cNvSpPr/>
              <p:nvPr/>
            </p:nvSpPr>
            <p:spPr>
              <a:xfrm rot="9000000">
                <a:off x="1716314" y="523010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圆角矩形 148"/>
              <p:cNvSpPr/>
              <p:nvPr/>
            </p:nvSpPr>
            <p:spPr>
              <a:xfrm rot="9900000">
                <a:off x="1581542" y="528593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圆角矩形 149"/>
              <p:cNvSpPr/>
              <p:nvPr/>
            </p:nvSpPr>
            <p:spPr>
              <a:xfrm rot="10800000">
                <a:off x="1436914" y="53049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圆角矩形 150"/>
              <p:cNvSpPr/>
              <p:nvPr/>
            </p:nvSpPr>
            <p:spPr>
              <a:xfrm rot="11700000">
                <a:off x="1292286" y="528593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圆角矩形 151"/>
              <p:cNvSpPr/>
              <p:nvPr/>
            </p:nvSpPr>
            <p:spPr>
              <a:xfrm rot="12600000">
                <a:off x="1157514" y="523010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圆角矩形 152"/>
              <p:cNvSpPr/>
              <p:nvPr/>
            </p:nvSpPr>
            <p:spPr>
              <a:xfrm rot="13500000">
                <a:off x="1041783" y="5141303"/>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圆角矩形 153"/>
              <p:cNvSpPr/>
              <p:nvPr/>
            </p:nvSpPr>
            <p:spPr>
              <a:xfrm rot="14400000">
                <a:off x="952979" y="50255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圆角矩形 154"/>
              <p:cNvSpPr/>
              <p:nvPr/>
            </p:nvSpPr>
            <p:spPr>
              <a:xfrm rot="15300000">
                <a:off x="897155" y="4890800"/>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3762866859"/>
      </p:ext>
    </p:extLst>
  </p:cSld>
  <p:clrMapOvr>
    <a:masterClrMapping/>
  </p:clrMapOvr>
  <mc:AlternateContent xmlns:mc="http://schemas.openxmlformats.org/markup-compatibility/2006" xmlns:p14="http://schemas.microsoft.com/office/powerpoint/2010/main">
    <mc:Choice Requires="p14">
      <p:transition spd="slow" advClick="0" advTm="0">
        <p14:prism dir="u"/>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500"/>
                                        <p:tgtEl>
                                          <p:spTgt spid="128"/>
                                        </p:tgtEl>
                                      </p:cBhvr>
                                    </p:animEffect>
                                  </p:childTnLst>
                                </p:cTn>
                              </p:par>
                              <p:par>
                                <p:cTn id="8" presetID="42" presetClass="path" presetSubtype="0" accel="50000" decel="50000" fill="hold" nodeType="withEffect">
                                  <p:stCondLst>
                                    <p:cond delay="0"/>
                                  </p:stCondLst>
                                  <p:childTnLst>
                                    <p:animMotion origin="layout" path="M 0.26316 -0.00254 L -3.95833E-6 -4.68208E-6 " pathEditMode="relative" rAng="0" ptsTypes="AA">
                                      <p:cBhvr>
                                        <p:cTn id="9" dur="2000" fill="hold"/>
                                        <p:tgtEl>
                                          <p:spTgt spid="128"/>
                                        </p:tgtEl>
                                        <p:attrNameLst>
                                          <p:attrName>ppt_x</p:attrName>
                                          <p:attrName>ppt_y</p:attrName>
                                        </p:attrNameLst>
                                      </p:cBhvr>
                                      <p:rCtr x="-13164" y="116"/>
                                    </p:animMotion>
                                  </p:childTnLst>
                                </p:cTn>
                              </p:par>
                              <p:par>
                                <p:cTn id="10" presetID="8" presetClass="emph" presetSubtype="0" repeatCount="2000" fill="hold" nodeType="withEffect">
                                  <p:stCondLst>
                                    <p:cond delay="0"/>
                                  </p:stCondLst>
                                  <p:childTnLst>
                                    <p:animRot by="-21600000">
                                      <p:cBhvr>
                                        <p:cTn id="11" dur="1000" fill="hold"/>
                                        <p:tgtEl>
                                          <p:spTgt spid="128"/>
                                        </p:tgtEl>
                                        <p:attrNameLst>
                                          <p:attrName>r</p:attrName>
                                        </p:attrNameLst>
                                      </p:cBhvr>
                                    </p:animRot>
                                  </p:childTnLst>
                                </p:cTn>
                              </p:par>
                              <p:par>
                                <p:cTn id="12" presetID="22" presetClass="entr" presetSubtype="2" fill="hold" grpId="0" nodeType="withEffect">
                                  <p:stCondLst>
                                    <p:cond delay="300"/>
                                  </p:stCondLst>
                                  <p:childTnLst>
                                    <p:set>
                                      <p:cBhvr>
                                        <p:cTn id="13" dur="1" fill="hold">
                                          <p:stCondLst>
                                            <p:cond delay="0"/>
                                          </p:stCondLst>
                                        </p:cTn>
                                        <p:tgtEl>
                                          <p:spTgt spid="127"/>
                                        </p:tgtEl>
                                        <p:attrNameLst>
                                          <p:attrName>style.visibility</p:attrName>
                                        </p:attrNameLst>
                                      </p:cBhvr>
                                      <p:to>
                                        <p:strVal val="visible"/>
                                      </p:to>
                                    </p:set>
                                    <p:animEffect transition="in" filter="wipe(right)">
                                      <p:cBhvr>
                                        <p:cTn id="14" dur="1700"/>
                                        <p:tgtEl>
                                          <p:spTgt spid="127"/>
                                        </p:tgtEl>
                                      </p:cBhvr>
                                    </p:animEffect>
                                  </p:childTnLst>
                                </p:cTn>
                              </p:par>
                              <p:par>
                                <p:cTn id="15" presetID="22" presetClass="entr" presetSubtype="2" fill="hold" nodeType="withEffect">
                                  <p:stCondLst>
                                    <p:cond delay="300"/>
                                  </p:stCondLst>
                                  <p:childTnLst>
                                    <p:set>
                                      <p:cBhvr>
                                        <p:cTn id="16" dur="1" fill="hold">
                                          <p:stCondLst>
                                            <p:cond delay="0"/>
                                          </p:stCondLst>
                                        </p:cTn>
                                        <p:tgtEl>
                                          <p:spTgt spid="126"/>
                                        </p:tgtEl>
                                        <p:attrNameLst>
                                          <p:attrName>style.visibility</p:attrName>
                                        </p:attrNameLst>
                                      </p:cBhvr>
                                      <p:to>
                                        <p:strVal val="visible"/>
                                      </p:to>
                                    </p:set>
                                    <p:animEffect transition="in" filter="wipe(right)">
                                      <p:cBhvr>
                                        <p:cTn id="17" dur="1700"/>
                                        <p:tgtEl>
                                          <p:spTgt spid="126"/>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anim calcmode="lin" valueType="num">
                                      <p:cBhvr>
                                        <p:cTn id="25" dur="500" fill="hold"/>
                                        <p:tgtEl>
                                          <p:spTgt spid="8"/>
                                        </p:tgtEl>
                                        <p:attrNameLst>
                                          <p:attrName>ppt_x</p:attrName>
                                        </p:attrNameLst>
                                      </p:cBhvr>
                                      <p:tavLst>
                                        <p:tav tm="0">
                                          <p:val>
                                            <p:strVal val="#ppt_x"/>
                                          </p:val>
                                        </p:tav>
                                        <p:tav tm="100000">
                                          <p:val>
                                            <p:strVal val="#ppt_x"/>
                                          </p:val>
                                        </p:tav>
                                      </p:tavLst>
                                    </p:anim>
                                    <p:anim calcmode="lin" valueType="num">
                                      <p:cBhvr>
                                        <p:cTn id="26" dur="500" fill="hold"/>
                                        <p:tgtEl>
                                          <p:spTgt spid="8"/>
                                        </p:tgtEl>
                                        <p:attrNameLst>
                                          <p:attrName>ppt_y</p:attrName>
                                        </p:attrNameLst>
                                      </p:cBhvr>
                                      <p:tavLst>
                                        <p:tav tm="0">
                                          <p:val>
                                            <p:strVal val="#ppt_y+.1"/>
                                          </p:val>
                                        </p:tav>
                                        <p:tav tm="100000">
                                          <p:val>
                                            <p:strVal val="#ppt_y"/>
                                          </p:val>
                                        </p:tav>
                                      </p:tavLst>
                                    </p:anim>
                                  </p:childTnLst>
                                </p:cTn>
                              </p:par>
                              <p:par>
                                <p:cTn id="27" presetID="10" presetClass="entr" presetSubtype="0" fill="hold" nodeType="withEffect">
                                  <p:stCondLst>
                                    <p:cond delay="25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42" presetClass="entr" presetSubtype="0" fill="hold" grpId="0" nodeType="withEffect">
                                  <p:stCondLst>
                                    <p:cond delay="250"/>
                                  </p:stCondLst>
                                  <p:childTnLst>
                                    <p:set>
                                      <p:cBhvr>
                                        <p:cTn id="31" dur="1" fill="hold">
                                          <p:stCondLst>
                                            <p:cond delay="0"/>
                                          </p:stCondLst>
                                        </p:cTn>
                                        <p:tgtEl>
                                          <p:spTgt spid="101"/>
                                        </p:tgtEl>
                                        <p:attrNameLst>
                                          <p:attrName>style.visibility</p:attrName>
                                        </p:attrNameLst>
                                      </p:cBhvr>
                                      <p:to>
                                        <p:strVal val="visible"/>
                                      </p:to>
                                    </p:set>
                                    <p:animEffect transition="in" filter="fade">
                                      <p:cBhvr>
                                        <p:cTn id="32" dur="500"/>
                                        <p:tgtEl>
                                          <p:spTgt spid="101"/>
                                        </p:tgtEl>
                                      </p:cBhvr>
                                    </p:animEffect>
                                    <p:anim calcmode="lin" valueType="num">
                                      <p:cBhvr>
                                        <p:cTn id="33" dur="500" fill="hold"/>
                                        <p:tgtEl>
                                          <p:spTgt spid="101"/>
                                        </p:tgtEl>
                                        <p:attrNameLst>
                                          <p:attrName>ppt_x</p:attrName>
                                        </p:attrNameLst>
                                      </p:cBhvr>
                                      <p:tavLst>
                                        <p:tav tm="0">
                                          <p:val>
                                            <p:strVal val="#ppt_x"/>
                                          </p:val>
                                        </p:tav>
                                        <p:tav tm="100000">
                                          <p:val>
                                            <p:strVal val="#ppt_x"/>
                                          </p:val>
                                        </p:tav>
                                      </p:tavLst>
                                    </p:anim>
                                    <p:anim calcmode="lin" valueType="num">
                                      <p:cBhvr>
                                        <p:cTn id="34" dur="500" fill="hold"/>
                                        <p:tgtEl>
                                          <p:spTgt spid="101"/>
                                        </p:tgtEl>
                                        <p:attrNameLst>
                                          <p:attrName>ppt_y</p:attrName>
                                        </p:attrNameLst>
                                      </p:cBhvr>
                                      <p:tavLst>
                                        <p:tav tm="0">
                                          <p:val>
                                            <p:strVal val="#ppt_y+.1"/>
                                          </p:val>
                                        </p:tav>
                                        <p:tav tm="100000">
                                          <p:val>
                                            <p:strVal val="#ppt_y"/>
                                          </p:val>
                                        </p:tav>
                                      </p:tavLst>
                                    </p:anim>
                                  </p:childTnLst>
                                </p:cTn>
                              </p:par>
                              <p:par>
                                <p:cTn id="35" presetID="10" presetClass="entr" presetSubtype="0" fill="hold" nodeType="withEffect">
                                  <p:stCondLst>
                                    <p:cond delay="50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42" presetClass="entr" presetSubtype="0" fill="hold" grpId="0" nodeType="withEffect">
                                  <p:stCondLst>
                                    <p:cond delay="500"/>
                                  </p:stCondLst>
                                  <p:childTnLst>
                                    <p:set>
                                      <p:cBhvr>
                                        <p:cTn id="39" dur="1" fill="hold">
                                          <p:stCondLst>
                                            <p:cond delay="0"/>
                                          </p:stCondLst>
                                        </p:cTn>
                                        <p:tgtEl>
                                          <p:spTgt spid="102"/>
                                        </p:tgtEl>
                                        <p:attrNameLst>
                                          <p:attrName>style.visibility</p:attrName>
                                        </p:attrNameLst>
                                      </p:cBhvr>
                                      <p:to>
                                        <p:strVal val="visible"/>
                                      </p:to>
                                    </p:set>
                                    <p:animEffect transition="in" filter="fade">
                                      <p:cBhvr>
                                        <p:cTn id="40" dur="500"/>
                                        <p:tgtEl>
                                          <p:spTgt spid="102"/>
                                        </p:tgtEl>
                                      </p:cBhvr>
                                    </p:animEffect>
                                    <p:anim calcmode="lin" valueType="num">
                                      <p:cBhvr>
                                        <p:cTn id="41" dur="500" fill="hold"/>
                                        <p:tgtEl>
                                          <p:spTgt spid="102"/>
                                        </p:tgtEl>
                                        <p:attrNameLst>
                                          <p:attrName>ppt_x</p:attrName>
                                        </p:attrNameLst>
                                      </p:cBhvr>
                                      <p:tavLst>
                                        <p:tav tm="0">
                                          <p:val>
                                            <p:strVal val="#ppt_x"/>
                                          </p:val>
                                        </p:tav>
                                        <p:tav tm="100000">
                                          <p:val>
                                            <p:strVal val="#ppt_x"/>
                                          </p:val>
                                        </p:tav>
                                      </p:tavLst>
                                    </p:anim>
                                    <p:anim calcmode="lin" valueType="num">
                                      <p:cBhvr>
                                        <p:cTn id="42" dur="500" fill="hold"/>
                                        <p:tgtEl>
                                          <p:spTgt spid="102"/>
                                        </p:tgtEl>
                                        <p:attrNameLst>
                                          <p:attrName>ppt_y</p:attrName>
                                        </p:attrNameLst>
                                      </p:cBhvr>
                                      <p:tavLst>
                                        <p:tav tm="0">
                                          <p:val>
                                            <p:strVal val="#ppt_y+.1"/>
                                          </p:val>
                                        </p:tav>
                                        <p:tav tm="100000">
                                          <p:val>
                                            <p:strVal val="#ppt_y"/>
                                          </p:val>
                                        </p:tav>
                                      </p:tavLst>
                                    </p:anim>
                                  </p:childTnLst>
                                </p:cTn>
                              </p:par>
                              <p:par>
                                <p:cTn id="43" presetID="10" presetClass="entr" presetSubtype="0" fill="hold" nodeType="withEffect">
                                  <p:stCondLst>
                                    <p:cond delay="75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par>
                                <p:cTn id="46" presetID="42" presetClass="entr" presetSubtype="0" fill="hold" grpId="0" nodeType="withEffect">
                                  <p:stCondLst>
                                    <p:cond delay="750"/>
                                  </p:stCondLst>
                                  <p:childTnLst>
                                    <p:set>
                                      <p:cBhvr>
                                        <p:cTn id="47" dur="1" fill="hold">
                                          <p:stCondLst>
                                            <p:cond delay="0"/>
                                          </p:stCondLst>
                                        </p:cTn>
                                        <p:tgtEl>
                                          <p:spTgt spid="103"/>
                                        </p:tgtEl>
                                        <p:attrNameLst>
                                          <p:attrName>style.visibility</p:attrName>
                                        </p:attrNameLst>
                                      </p:cBhvr>
                                      <p:to>
                                        <p:strVal val="visible"/>
                                      </p:to>
                                    </p:set>
                                    <p:animEffect transition="in" filter="fade">
                                      <p:cBhvr>
                                        <p:cTn id="48" dur="500"/>
                                        <p:tgtEl>
                                          <p:spTgt spid="103"/>
                                        </p:tgtEl>
                                      </p:cBhvr>
                                    </p:animEffect>
                                    <p:anim calcmode="lin" valueType="num">
                                      <p:cBhvr>
                                        <p:cTn id="49" dur="500" fill="hold"/>
                                        <p:tgtEl>
                                          <p:spTgt spid="103"/>
                                        </p:tgtEl>
                                        <p:attrNameLst>
                                          <p:attrName>ppt_x</p:attrName>
                                        </p:attrNameLst>
                                      </p:cBhvr>
                                      <p:tavLst>
                                        <p:tav tm="0">
                                          <p:val>
                                            <p:strVal val="#ppt_x"/>
                                          </p:val>
                                        </p:tav>
                                        <p:tav tm="100000">
                                          <p:val>
                                            <p:strVal val="#ppt_x"/>
                                          </p:val>
                                        </p:tav>
                                      </p:tavLst>
                                    </p:anim>
                                    <p:anim calcmode="lin" valueType="num">
                                      <p:cBhvr>
                                        <p:cTn id="50" dur="500" fill="hold"/>
                                        <p:tgtEl>
                                          <p:spTgt spid="103"/>
                                        </p:tgtEl>
                                        <p:attrNameLst>
                                          <p:attrName>ppt_y</p:attrName>
                                        </p:attrNameLst>
                                      </p:cBhvr>
                                      <p:tavLst>
                                        <p:tav tm="0">
                                          <p:val>
                                            <p:strVal val="#ppt_y+.1"/>
                                          </p:val>
                                        </p:tav>
                                        <p:tav tm="100000">
                                          <p:val>
                                            <p:strVal val="#ppt_y"/>
                                          </p:val>
                                        </p:tav>
                                      </p:tavLst>
                                    </p:anim>
                                  </p:childTnLst>
                                </p:cTn>
                              </p:par>
                              <p:par>
                                <p:cTn id="51" presetID="10" presetClass="entr" presetSubtype="0" fill="hold" nodeType="withEffect">
                                  <p:stCondLst>
                                    <p:cond delay="100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500"/>
                                        <p:tgtEl>
                                          <p:spTgt spid="13"/>
                                        </p:tgtEl>
                                      </p:cBhvr>
                                    </p:animEffect>
                                  </p:childTnLst>
                                </p:cTn>
                              </p:par>
                              <p:par>
                                <p:cTn id="54" presetID="42" presetClass="entr" presetSubtype="0" fill="hold" grpId="0" nodeType="withEffect">
                                  <p:stCondLst>
                                    <p:cond delay="1000"/>
                                  </p:stCondLst>
                                  <p:childTnLst>
                                    <p:set>
                                      <p:cBhvr>
                                        <p:cTn id="55" dur="1" fill="hold">
                                          <p:stCondLst>
                                            <p:cond delay="0"/>
                                          </p:stCondLst>
                                        </p:cTn>
                                        <p:tgtEl>
                                          <p:spTgt spid="104"/>
                                        </p:tgtEl>
                                        <p:attrNameLst>
                                          <p:attrName>style.visibility</p:attrName>
                                        </p:attrNameLst>
                                      </p:cBhvr>
                                      <p:to>
                                        <p:strVal val="visible"/>
                                      </p:to>
                                    </p:set>
                                    <p:animEffect transition="in" filter="fade">
                                      <p:cBhvr>
                                        <p:cTn id="56" dur="500"/>
                                        <p:tgtEl>
                                          <p:spTgt spid="104"/>
                                        </p:tgtEl>
                                      </p:cBhvr>
                                    </p:animEffect>
                                    <p:anim calcmode="lin" valueType="num">
                                      <p:cBhvr>
                                        <p:cTn id="57" dur="500" fill="hold"/>
                                        <p:tgtEl>
                                          <p:spTgt spid="104"/>
                                        </p:tgtEl>
                                        <p:attrNameLst>
                                          <p:attrName>ppt_x</p:attrName>
                                        </p:attrNameLst>
                                      </p:cBhvr>
                                      <p:tavLst>
                                        <p:tav tm="0">
                                          <p:val>
                                            <p:strVal val="#ppt_x"/>
                                          </p:val>
                                        </p:tav>
                                        <p:tav tm="100000">
                                          <p:val>
                                            <p:strVal val="#ppt_x"/>
                                          </p:val>
                                        </p:tav>
                                      </p:tavLst>
                                    </p:anim>
                                    <p:anim calcmode="lin" valueType="num">
                                      <p:cBhvr>
                                        <p:cTn id="58" dur="500" fill="hold"/>
                                        <p:tgtEl>
                                          <p:spTgt spid="104"/>
                                        </p:tgtEl>
                                        <p:attrNameLst>
                                          <p:attrName>ppt_y</p:attrName>
                                        </p:attrNameLst>
                                      </p:cBhvr>
                                      <p:tavLst>
                                        <p:tav tm="0">
                                          <p:val>
                                            <p:strVal val="#ppt_y+.1"/>
                                          </p:val>
                                        </p:tav>
                                        <p:tav tm="100000">
                                          <p:val>
                                            <p:strVal val="#ppt_y"/>
                                          </p:val>
                                        </p:tav>
                                      </p:tavLst>
                                    </p:anim>
                                  </p:childTnLst>
                                </p:cTn>
                              </p:par>
                            </p:childTnLst>
                          </p:cTn>
                        </p:par>
                        <p:par>
                          <p:cTn id="59" fill="hold">
                            <p:stCondLst>
                              <p:cond delay="3500"/>
                            </p:stCondLst>
                            <p:childTnLst>
                              <p:par>
                                <p:cTn id="60" presetID="22" presetClass="entr" presetSubtype="4" fill="hold" nodeType="after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wipe(down)">
                                      <p:cBhvr>
                                        <p:cTn id="62" dur="500"/>
                                        <p:tgtEl>
                                          <p:spTgt spid="9"/>
                                        </p:tgtEl>
                                      </p:cBhvr>
                                    </p:animEffect>
                                  </p:childTnLst>
                                </p:cTn>
                              </p:par>
                              <p:par>
                                <p:cTn id="63" presetID="22" presetClass="entr" presetSubtype="4" fill="hold" nodeType="withEffect">
                                  <p:stCondLst>
                                    <p:cond delay="250"/>
                                  </p:stCondLst>
                                  <p:childTnLst>
                                    <p:set>
                                      <p:cBhvr>
                                        <p:cTn id="64" dur="1" fill="hold">
                                          <p:stCondLst>
                                            <p:cond delay="0"/>
                                          </p:stCondLst>
                                        </p:cTn>
                                        <p:tgtEl>
                                          <p:spTgt spid="14"/>
                                        </p:tgtEl>
                                        <p:attrNameLst>
                                          <p:attrName>style.visibility</p:attrName>
                                        </p:attrNameLst>
                                      </p:cBhvr>
                                      <p:to>
                                        <p:strVal val="visible"/>
                                      </p:to>
                                    </p:set>
                                    <p:animEffect transition="in" filter="wipe(down)">
                                      <p:cBhvr>
                                        <p:cTn id="65" dur="500"/>
                                        <p:tgtEl>
                                          <p:spTgt spid="14"/>
                                        </p:tgtEl>
                                      </p:cBhvr>
                                    </p:animEffect>
                                  </p:childTnLst>
                                </p:cTn>
                              </p:par>
                              <p:par>
                                <p:cTn id="66" presetID="22" presetClass="entr" presetSubtype="4" fill="hold" nodeType="withEffect">
                                  <p:stCondLst>
                                    <p:cond delay="500"/>
                                  </p:stCondLst>
                                  <p:childTnLst>
                                    <p:set>
                                      <p:cBhvr>
                                        <p:cTn id="67" dur="1" fill="hold">
                                          <p:stCondLst>
                                            <p:cond delay="0"/>
                                          </p:stCondLst>
                                        </p:cTn>
                                        <p:tgtEl>
                                          <p:spTgt spid="15"/>
                                        </p:tgtEl>
                                        <p:attrNameLst>
                                          <p:attrName>style.visibility</p:attrName>
                                        </p:attrNameLst>
                                      </p:cBhvr>
                                      <p:to>
                                        <p:strVal val="visible"/>
                                      </p:to>
                                    </p:set>
                                    <p:animEffect transition="in" filter="wipe(down)">
                                      <p:cBhvr>
                                        <p:cTn id="68" dur="500"/>
                                        <p:tgtEl>
                                          <p:spTgt spid="15"/>
                                        </p:tgtEl>
                                      </p:cBhvr>
                                    </p:animEffect>
                                  </p:childTnLst>
                                </p:cTn>
                              </p:par>
                              <p:par>
                                <p:cTn id="69" presetID="22" presetClass="entr" presetSubtype="4" fill="hold" nodeType="withEffect">
                                  <p:stCondLst>
                                    <p:cond delay="750"/>
                                  </p:stCondLst>
                                  <p:childTnLst>
                                    <p:set>
                                      <p:cBhvr>
                                        <p:cTn id="70" dur="1" fill="hold">
                                          <p:stCondLst>
                                            <p:cond delay="0"/>
                                          </p:stCondLst>
                                        </p:cTn>
                                        <p:tgtEl>
                                          <p:spTgt spid="16"/>
                                        </p:tgtEl>
                                        <p:attrNameLst>
                                          <p:attrName>style.visibility</p:attrName>
                                        </p:attrNameLst>
                                      </p:cBhvr>
                                      <p:to>
                                        <p:strVal val="visible"/>
                                      </p:to>
                                    </p:set>
                                    <p:animEffect transition="in" filter="wipe(down)">
                                      <p:cBhvr>
                                        <p:cTn id="71" dur="500"/>
                                        <p:tgtEl>
                                          <p:spTgt spid="16"/>
                                        </p:tgtEl>
                                      </p:cBhvr>
                                    </p:animEffect>
                                  </p:childTnLst>
                                </p:cTn>
                              </p:par>
                              <p:par>
                                <p:cTn id="72" presetID="22" presetClass="entr" presetSubtype="4" fill="hold" nodeType="withEffect">
                                  <p:stCondLst>
                                    <p:cond delay="1000"/>
                                  </p:stCondLst>
                                  <p:childTnLst>
                                    <p:set>
                                      <p:cBhvr>
                                        <p:cTn id="73" dur="1" fill="hold">
                                          <p:stCondLst>
                                            <p:cond delay="0"/>
                                          </p:stCondLst>
                                        </p:cTn>
                                        <p:tgtEl>
                                          <p:spTgt spid="17"/>
                                        </p:tgtEl>
                                        <p:attrNameLst>
                                          <p:attrName>style.visibility</p:attrName>
                                        </p:attrNameLst>
                                      </p:cBhvr>
                                      <p:to>
                                        <p:strVal val="visible"/>
                                      </p:to>
                                    </p:set>
                                    <p:animEffect transition="in" filter="wipe(down)">
                                      <p:cBhvr>
                                        <p:cTn id="74" dur="500"/>
                                        <p:tgtEl>
                                          <p:spTgt spid="17"/>
                                        </p:tgtEl>
                                      </p:cBhvr>
                                    </p:animEffect>
                                  </p:childTnLst>
                                </p:cTn>
                              </p:par>
                            </p:childTnLst>
                          </p:cTn>
                        </p:par>
                        <p:par>
                          <p:cTn id="75" fill="hold">
                            <p:stCondLst>
                              <p:cond delay="5000"/>
                            </p:stCondLst>
                            <p:childTnLst>
                              <p:par>
                                <p:cTn id="76" presetID="22" presetClass="entr" presetSubtype="8" fill="hold" nodeType="after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wipe(left)">
                                      <p:cBhvr>
                                        <p:cTn id="78" dur="500"/>
                                        <p:tgtEl>
                                          <p:spTgt spid="19"/>
                                        </p:tgtEl>
                                      </p:cBhvr>
                                    </p:animEffect>
                                  </p:childTnLst>
                                </p:cTn>
                              </p:par>
                            </p:childTnLst>
                          </p:cTn>
                        </p:par>
                        <p:par>
                          <p:cTn id="79" fill="hold">
                            <p:stCondLst>
                              <p:cond delay="5500"/>
                            </p:stCondLst>
                            <p:childTnLst>
                              <p:par>
                                <p:cTn id="80" presetID="10" presetClass="entr" presetSubtype="0" fill="hold" grpId="0" nodeType="afterEffect">
                                  <p:stCondLst>
                                    <p:cond delay="0"/>
                                  </p:stCondLst>
                                  <p:childTnLst>
                                    <p:set>
                                      <p:cBhvr>
                                        <p:cTn id="81" dur="1" fill="hold">
                                          <p:stCondLst>
                                            <p:cond delay="0"/>
                                          </p:stCondLst>
                                        </p:cTn>
                                        <p:tgtEl>
                                          <p:spTgt spid="124"/>
                                        </p:tgtEl>
                                        <p:attrNameLst>
                                          <p:attrName>style.visibility</p:attrName>
                                        </p:attrNameLst>
                                      </p:cBhvr>
                                      <p:to>
                                        <p:strVal val="visible"/>
                                      </p:to>
                                    </p:set>
                                    <p:animEffect transition="in" filter="fade">
                                      <p:cBhvr>
                                        <p:cTn id="82" dur="500"/>
                                        <p:tgtEl>
                                          <p:spTgt spid="124"/>
                                        </p:tgtEl>
                                      </p:cBhvr>
                                    </p:animEffect>
                                  </p:childTnLst>
                                </p:cTn>
                              </p:par>
                            </p:childTnLst>
                          </p:cTn>
                        </p:par>
                        <p:par>
                          <p:cTn id="83" fill="hold">
                            <p:stCondLst>
                              <p:cond delay="6000"/>
                            </p:stCondLst>
                            <p:childTnLst>
                              <p:par>
                                <p:cTn id="84" presetID="22" presetClass="entr" presetSubtype="8" fill="hold" grpId="0" nodeType="afterEffect">
                                  <p:stCondLst>
                                    <p:cond delay="0"/>
                                  </p:stCondLst>
                                  <p:childTnLst>
                                    <p:set>
                                      <p:cBhvr>
                                        <p:cTn id="85" dur="1" fill="hold">
                                          <p:stCondLst>
                                            <p:cond delay="0"/>
                                          </p:stCondLst>
                                        </p:cTn>
                                        <p:tgtEl>
                                          <p:spTgt spid="125"/>
                                        </p:tgtEl>
                                        <p:attrNameLst>
                                          <p:attrName>style.visibility</p:attrName>
                                        </p:attrNameLst>
                                      </p:cBhvr>
                                      <p:to>
                                        <p:strVal val="visible"/>
                                      </p:to>
                                    </p:set>
                                    <p:animEffect transition="in" filter="wipe(left)">
                                      <p:cBhvr>
                                        <p:cTn id="86"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1" grpId="0"/>
      <p:bldP spid="102" grpId="0"/>
      <p:bldP spid="103" grpId="0"/>
      <p:bldP spid="104" grpId="0"/>
      <p:bldP spid="124" grpId="0"/>
      <p:bldP spid="125" grpId="0"/>
      <p:bldP spid="127"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8" name="组合 17"/>
          <p:cNvGrpSpPr/>
          <p:nvPr/>
        </p:nvGrpSpPr>
        <p:grpSpPr>
          <a:xfrm>
            <a:off x="1430743" y="2535238"/>
            <a:ext cx="499699" cy="3673582"/>
            <a:chOff x="1430743" y="2535238"/>
            <a:chExt cx="499698" cy="3673582"/>
          </a:xfrm>
        </p:grpSpPr>
        <p:grpSp>
          <p:nvGrpSpPr>
            <p:cNvPr id="9" name="组合 8"/>
            <p:cNvGrpSpPr/>
            <p:nvPr/>
          </p:nvGrpSpPr>
          <p:grpSpPr>
            <a:xfrm>
              <a:off x="1701841" y="2535238"/>
              <a:ext cx="228600" cy="3300412"/>
              <a:chOff x="1701841" y="2535238"/>
              <a:chExt cx="228600" cy="3300412"/>
            </a:xfrm>
          </p:grpSpPr>
          <p:sp>
            <p:nvSpPr>
              <p:cNvPr id="3" name="矩形 2"/>
              <p:cNvSpPr/>
              <p:nvPr/>
            </p:nvSpPr>
            <p:spPr>
              <a:xfrm>
                <a:off x="1701841" y="2535238"/>
                <a:ext cx="228600" cy="228600"/>
              </a:xfrm>
              <a:prstGeom prst="rect">
                <a:avLst/>
              </a:prstGeom>
              <a:noFill/>
              <a:ln w="254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a:stCxn id="3" idx="2"/>
              </p:cNvCxnSpPr>
              <p:nvPr/>
            </p:nvCxnSpPr>
            <p:spPr>
              <a:xfrm>
                <a:off x="1816141" y="2763838"/>
                <a:ext cx="0" cy="3071812"/>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grpSp>
          <p:nvGrpSpPr>
            <p:cNvPr id="107" name="组合 106"/>
            <p:cNvGrpSpPr/>
            <p:nvPr/>
          </p:nvGrpSpPr>
          <p:grpSpPr>
            <a:xfrm>
              <a:off x="1430743" y="5799678"/>
              <a:ext cx="409142" cy="409142"/>
              <a:chOff x="2135404" y="5737868"/>
              <a:chExt cx="409142" cy="409142"/>
            </a:xfrm>
          </p:grpSpPr>
          <p:cxnSp>
            <p:nvCxnSpPr>
              <p:cNvPr id="108" name="直接连接符 107"/>
              <p:cNvCxnSpPr/>
              <p:nvPr/>
            </p:nvCxnSpPr>
            <p:spPr>
              <a:xfrm flipV="1">
                <a:off x="2339975" y="5774924"/>
                <a:ext cx="180731" cy="1675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09" name="组合 108"/>
              <p:cNvGrpSpPr/>
              <p:nvPr/>
            </p:nvGrpSpPr>
            <p:grpSpPr>
              <a:xfrm>
                <a:off x="2135404" y="5737868"/>
                <a:ext cx="409142" cy="409142"/>
                <a:chOff x="2814405" y="2119805"/>
                <a:chExt cx="409142" cy="409142"/>
              </a:xfrm>
            </p:grpSpPr>
            <p:sp>
              <p:nvSpPr>
                <p:cNvPr id="110" name="椭圆 109"/>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nvGrpSpPr>
          <p:cNvPr id="19" name="组合 18"/>
          <p:cNvGrpSpPr/>
          <p:nvPr/>
        </p:nvGrpSpPr>
        <p:grpSpPr>
          <a:xfrm>
            <a:off x="2080921" y="2535238"/>
            <a:ext cx="496425" cy="3673582"/>
            <a:chOff x="2080920" y="2535238"/>
            <a:chExt cx="496425" cy="3673582"/>
          </a:xfrm>
        </p:grpSpPr>
        <p:grpSp>
          <p:nvGrpSpPr>
            <p:cNvPr id="10" name="组合 9"/>
            <p:cNvGrpSpPr/>
            <p:nvPr/>
          </p:nvGrpSpPr>
          <p:grpSpPr>
            <a:xfrm>
              <a:off x="2348745" y="2535238"/>
              <a:ext cx="228600" cy="3300412"/>
              <a:chOff x="2348745" y="2535238"/>
              <a:chExt cx="228600" cy="3300412"/>
            </a:xfrm>
          </p:grpSpPr>
          <p:sp>
            <p:nvSpPr>
              <p:cNvPr id="77" name="矩形 76"/>
              <p:cNvSpPr/>
              <p:nvPr/>
            </p:nvSpPr>
            <p:spPr>
              <a:xfrm>
                <a:off x="2348745" y="2535238"/>
                <a:ext cx="228600" cy="228600"/>
              </a:xfrm>
              <a:prstGeom prst="rect">
                <a:avLst/>
              </a:prstGeom>
              <a:noFill/>
              <a:ln w="254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8" name="直接连接符 77"/>
              <p:cNvCxnSpPr>
                <a:stCxn id="77" idx="2"/>
              </p:cNvCxnSpPr>
              <p:nvPr/>
            </p:nvCxnSpPr>
            <p:spPr>
              <a:xfrm>
                <a:off x="2463045" y="2763838"/>
                <a:ext cx="0" cy="3071812"/>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grpSp>
          <p:nvGrpSpPr>
            <p:cNvPr id="112" name="组合 111"/>
            <p:cNvGrpSpPr/>
            <p:nvPr/>
          </p:nvGrpSpPr>
          <p:grpSpPr>
            <a:xfrm>
              <a:off x="2080920" y="5799678"/>
              <a:ext cx="409142" cy="409142"/>
              <a:chOff x="2135404" y="5737868"/>
              <a:chExt cx="409142" cy="409142"/>
            </a:xfrm>
          </p:grpSpPr>
          <p:cxnSp>
            <p:nvCxnSpPr>
              <p:cNvPr id="113" name="直接连接符 112"/>
              <p:cNvCxnSpPr/>
              <p:nvPr/>
            </p:nvCxnSpPr>
            <p:spPr>
              <a:xfrm flipV="1">
                <a:off x="2339975" y="5774924"/>
                <a:ext cx="180731" cy="1675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14" name="组合 113"/>
              <p:cNvGrpSpPr/>
              <p:nvPr/>
            </p:nvGrpSpPr>
            <p:grpSpPr>
              <a:xfrm>
                <a:off x="2135404" y="5737868"/>
                <a:ext cx="409142" cy="409142"/>
                <a:chOff x="2814405" y="2119805"/>
                <a:chExt cx="409142" cy="409142"/>
              </a:xfrm>
            </p:grpSpPr>
            <p:sp>
              <p:nvSpPr>
                <p:cNvPr id="115" name="椭圆 114"/>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nvGrpSpPr>
          <p:cNvPr id="20" name="组合 19"/>
          <p:cNvGrpSpPr/>
          <p:nvPr/>
        </p:nvGrpSpPr>
        <p:grpSpPr>
          <a:xfrm>
            <a:off x="2727017" y="2535238"/>
            <a:ext cx="497232" cy="3673582"/>
            <a:chOff x="2727017" y="2535238"/>
            <a:chExt cx="497232" cy="3673582"/>
          </a:xfrm>
        </p:grpSpPr>
        <p:grpSp>
          <p:nvGrpSpPr>
            <p:cNvPr id="12" name="组合 11"/>
            <p:cNvGrpSpPr/>
            <p:nvPr/>
          </p:nvGrpSpPr>
          <p:grpSpPr>
            <a:xfrm>
              <a:off x="2995649" y="2535238"/>
              <a:ext cx="228600" cy="3300412"/>
              <a:chOff x="2995649" y="2535238"/>
              <a:chExt cx="228600" cy="3300412"/>
            </a:xfrm>
          </p:grpSpPr>
          <p:sp>
            <p:nvSpPr>
              <p:cNvPr id="81" name="矩形 80"/>
              <p:cNvSpPr/>
              <p:nvPr/>
            </p:nvSpPr>
            <p:spPr>
              <a:xfrm>
                <a:off x="2995649" y="2535238"/>
                <a:ext cx="228600" cy="228600"/>
              </a:xfrm>
              <a:prstGeom prst="rect">
                <a:avLst/>
              </a:prstGeom>
              <a:noFill/>
              <a:ln w="254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连接符 81"/>
              <p:cNvCxnSpPr>
                <a:stCxn id="81" idx="2"/>
              </p:cNvCxnSpPr>
              <p:nvPr/>
            </p:nvCxnSpPr>
            <p:spPr>
              <a:xfrm>
                <a:off x="3109949" y="2763838"/>
                <a:ext cx="0" cy="3071812"/>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grpSp>
          <p:nvGrpSpPr>
            <p:cNvPr id="117" name="组合 116"/>
            <p:cNvGrpSpPr/>
            <p:nvPr/>
          </p:nvGrpSpPr>
          <p:grpSpPr>
            <a:xfrm>
              <a:off x="2727017" y="5799678"/>
              <a:ext cx="409142" cy="409142"/>
              <a:chOff x="2135404" y="5737868"/>
              <a:chExt cx="409142" cy="409142"/>
            </a:xfrm>
          </p:grpSpPr>
          <p:cxnSp>
            <p:nvCxnSpPr>
              <p:cNvPr id="118" name="直接连接符 117"/>
              <p:cNvCxnSpPr/>
              <p:nvPr/>
            </p:nvCxnSpPr>
            <p:spPr>
              <a:xfrm flipV="1">
                <a:off x="2339975" y="5774924"/>
                <a:ext cx="180731" cy="1675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19" name="组合 118"/>
              <p:cNvGrpSpPr/>
              <p:nvPr/>
            </p:nvGrpSpPr>
            <p:grpSpPr>
              <a:xfrm>
                <a:off x="2135404" y="5737868"/>
                <a:ext cx="409142" cy="409142"/>
                <a:chOff x="2814405" y="2119805"/>
                <a:chExt cx="409142" cy="409142"/>
              </a:xfrm>
            </p:grpSpPr>
            <p:sp>
              <p:nvSpPr>
                <p:cNvPr id="120" name="椭圆 119"/>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nvGrpSpPr>
          <p:cNvPr id="21" name="组合 20"/>
          <p:cNvGrpSpPr/>
          <p:nvPr/>
        </p:nvGrpSpPr>
        <p:grpSpPr>
          <a:xfrm>
            <a:off x="3374475" y="2535238"/>
            <a:ext cx="496679" cy="3673582"/>
            <a:chOff x="3374475" y="2535238"/>
            <a:chExt cx="496678" cy="3673582"/>
          </a:xfrm>
        </p:grpSpPr>
        <p:grpSp>
          <p:nvGrpSpPr>
            <p:cNvPr id="13" name="组合 12"/>
            <p:cNvGrpSpPr/>
            <p:nvPr/>
          </p:nvGrpSpPr>
          <p:grpSpPr>
            <a:xfrm>
              <a:off x="3642553" y="2535238"/>
              <a:ext cx="228600" cy="3300412"/>
              <a:chOff x="3642553" y="2535238"/>
              <a:chExt cx="228600" cy="3300412"/>
            </a:xfrm>
          </p:grpSpPr>
          <p:sp>
            <p:nvSpPr>
              <p:cNvPr id="85" name="矩形 84"/>
              <p:cNvSpPr/>
              <p:nvPr/>
            </p:nvSpPr>
            <p:spPr>
              <a:xfrm>
                <a:off x="3642553" y="2535238"/>
                <a:ext cx="228600" cy="228600"/>
              </a:xfrm>
              <a:prstGeom prst="rect">
                <a:avLst/>
              </a:prstGeom>
              <a:noFill/>
              <a:ln w="254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6" name="直接连接符 85"/>
              <p:cNvCxnSpPr>
                <a:stCxn id="85" idx="2"/>
              </p:cNvCxnSpPr>
              <p:nvPr/>
            </p:nvCxnSpPr>
            <p:spPr>
              <a:xfrm>
                <a:off x="3756853" y="2763838"/>
                <a:ext cx="0" cy="3071812"/>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grpSp>
          <p:nvGrpSpPr>
            <p:cNvPr id="122" name="组合 121"/>
            <p:cNvGrpSpPr/>
            <p:nvPr/>
          </p:nvGrpSpPr>
          <p:grpSpPr>
            <a:xfrm>
              <a:off x="3374475" y="5799678"/>
              <a:ext cx="409142" cy="409142"/>
              <a:chOff x="2135404" y="5737868"/>
              <a:chExt cx="409142" cy="409142"/>
            </a:xfrm>
          </p:grpSpPr>
          <p:cxnSp>
            <p:nvCxnSpPr>
              <p:cNvPr id="123" name="直接连接符 122"/>
              <p:cNvCxnSpPr/>
              <p:nvPr/>
            </p:nvCxnSpPr>
            <p:spPr>
              <a:xfrm flipV="1">
                <a:off x="2339975" y="5774924"/>
                <a:ext cx="180731" cy="1675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24" name="组合 123"/>
              <p:cNvGrpSpPr/>
              <p:nvPr/>
            </p:nvGrpSpPr>
            <p:grpSpPr>
              <a:xfrm>
                <a:off x="2135404" y="5737868"/>
                <a:ext cx="409142" cy="409142"/>
                <a:chOff x="2814405" y="2119805"/>
                <a:chExt cx="409142" cy="409142"/>
              </a:xfrm>
            </p:grpSpPr>
            <p:sp>
              <p:nvSpPr>
                <p:cNvPr id="125" name="椭圆 124"/>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nvGrpSpPr>
          <p:cNvPr id="22" name="组合 21"/>
          <p:cNvGrpSpPr/>
          <p:nvPr/>
        </p:nvGrpSpPr>
        <p:grpSpPr>
          <a:xfrm>
            <a:off x="4019510" y="2535238"/>
            <a:ext cx="498548" cy="3673582"/>
            <a:chOff x="4019509" y="2535238"/>
            <a:chExt cx="498548" cy="3673582"/>
          </a:xfrm>
        </p:grpSpPr>
        <p:grpSp>
          <p:nvGrpSpPr>
            <p:cNvPr id="15" name="组合 14"/>
            <p:cNvGrpSpPr/>
            <p:nvPr/>
          </p:nvGrpSpPr>
          <p:grpSpPr>
            <a:xfrm>
              <a:off x="4289457" y="2535238"/>
              <a:ext cx="228600" cy="3300412"/>
              <a:chOff x="4289457" y="2535238"/>
              <a:chExt cx="228600" cy="3300412"/>
            </a:xfrm>
          </p:grpSpPr>
          <p:sp>
            <p:nvSpPr>
              <p:cNvPr id="89" name="矩形 88"/>
              <p:cNvSpPr/>
              <p:nvPr/>
            </p:nvSpPr>
            <p:spPr>
              <a:xfrm>
                <a:off x="4289457" y="2535238"/>
                <a:ext cx="228600" cy="228600"/>
              </a:xfrm>
              <a:prstGeom prst="rect">
                <a:avLst/>
              </a:prstGeom>
              <a:noFill/>
              <a:ln w="254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p:cNvCxnSpPr>
                <a:stCxn id="89" idx="2"/>
              </p:cNvCxnSpPr>
              <p:nvPr/>
            </p:nvCxnSpPr>
            <p:spPr>
              <a:xfrm>
                <a:off x="4403757" y="2763838"/>
                <a:ext cx="0" cy="3071812"/>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grpSp>
          <p:nvGrpSpPr>
            <p:cNvPr id="131" name="组合 130"/>
            <p:cNvGrpSpPr/>
            <p:nvPr/>
          </p:nvGrpSpPr>
          <p:grpSpPr>
            <a:xfrm>
              <a:off x="4019509" y="5799678"/>
              <a:ext cx="409142" cy="409142"/>
              <a:chOff x="2135404" y="5737868"/>
              <a:chExt cx="409142" cy="409142"/>
            </a:xfrm>
          </p:grpSpPr>
          <p:cxnSp>
            <p:nvCxnSpPr>
              <p:cNvPr id="132" name="直接连接符 131"/>
              <p:cNvCxnSpPr/>
              <p:nvPr/>
            </p:nvCxnSpPr>
            <p:spPr>
              <a:xfrm flipV="1">
                <a:off x="2339975" y="5774924"/>
                <a:ext cx="180731" cy="1675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33" name="组合 132"/>
              <p:cNvGrpSpPr/>
              <p:nvPr/>
            </p:nvGrpSpPr>
            <p:grpSpPr>
              <a:xfrm>
                <a:off x="2135404" y="5737868"/>
                <a:ext cx="409142" cy="409142"/>
                <a:chOff x="2814405" y="2119805"/>
                <a:chExt cx="409142" cy="409142"/>
              </a:xfrm>
            </p:grpSpPr>
            <p:sp>
              <p:nvSpPr>
                <p:cNvPr id="134" name="椭圆 133"/>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nvGrpSpPr>
          <p:cNvPr id="23" name="组合 22"/>
          <p:cNvGrpSpPr/>
          <p:nvPr/>
        </p:nvGrpSpPr>
        <p:grpSpPr>
          <a:xfrm>
            <a:off x="4665499" y="2535238"/>
            <a:ext cx="499464" cy="3673582"/>
            <a:chOff x="4665499" y="2535238"/>
            <a:chExt cx="499464" cy="3673582"/>
          </a:xfrm>
        </p:grpSpPr>
        <p:grpSp>
          <p:nvGrpSpPr>
            <p:cNvPr id="16" name="组合 15"/>
            <p:cNvGrpSpPr/>
            <p:nvPr/>
          </p:nvGrpSpPr>
          <p:grpSpPr>
            <a:xfrm>
              <a:off x="4936363" y="2535238"/>
              <a:ext cx="228600" cy="3300412"/>
              <a:chOff x="4936363" y="2535238"/>
              <a:chExt cx="228600" cy="3300412"/>
            </a:xfrm>
          </p:grpSpPr>
          <p:sp>
            <p:nvSpPr>
              <p:cNvPr id="138" name="矩形 137"/>
              <p:cNvSpPr/>
              <p:nvPr/>
            </p:nvSpPr>
            <p:spPr>
              <a:xfrm>
                <a:off x="4936363" y="2535238"/>
                <a:ext cx="228600" cy="228600"/>
              </a:xfrm>
              <a:prstGeom prst="rect">
                <a:avLst/>
              </a:prstGeom>
              <a:noFill/>
              <a:ln w="254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9" name="直接连接符 138"/>
              <p:cNvCxnSpPr>
                <a:stCxn id="138" idx="2"/>
              </p:cNvCxnSpPr>
              <p:nvPr/>
            </p:nvCxnSpPr>
            <p:spPr>
              <a:xfrm>
                <a:off x="5050663" y="2763838"/>
                <a:ext cx="0" cy="3071812"/>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grpSp>
          <p:nvGrpSpPr>
            <p:cNvPr id="141" name="组合 140"/>
            <p:cNvGrpSpPr/>
            <p:nvPr/>
          </p:nvGrpSpPr>
          <p:grpSpPr>
            <a:xfrm>
              <a:off x="4665499" y="5799678"/>
              <a:ext cx="409142" cy="409142"/>
              <a:chOff x="2135404" y="5737868"/>
              <a:chExt cx="409142" cy="409142"/>
            </a:xfrm>
          </p:grpSpPr>
          <p:cxnSp>
            <p:nvCxnSpPr>
              <p:cNvPr id="142" name="直接连接符 141"/>
              <p:cNvCxnSpPr/>
              <p:nvPr/>
            </p:nvCxnSpPr>
            <p:spPr>
              <a:xfrm flipV="1">
                <a:off x="2339975" y="5774924"/>
                <a:ext cx="180731" cy="1675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43" name="组合 142"/>
              <p:cNvGrpSpPr/>
              <p:nvPr/>
            </p:nvGrpSpPr>
            <p:grpSpPr>
              <a:xfrm>
                <a:off x="2135404" y="5737868"/>
                <a:ext cx="409142" cy="409142"/>
                <a:chOff x="2814405" y="2119805"/>
                <a:chExt cx="409142" cy="409142"/>
              </a:xfrm>
            </p:grpSpPr>
            <p:sp>
              <p:nvSpPr>
                <p:cNvPr id="144" name="椭圆 143"/>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127" name="文本框 126"/>
          <p:cNvSpPr txBox="1"/>
          <p:nvPr/>
        </p:nvSpPr>
        <p:spPr>
          <a:xfrm>
            <a:off x="1286236" y="6064252"/>
            <a:ext cx="601447" cy="276999"/>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项目</a:t>
            </a:r>
            <a:r>
              <a:rPr lang="en-US" altLang="zh-CN" sz="1200" dirty="0">
                <a:solidFill>
                  <a:schemeClr val="bg1"/>
                </a:solidFill>
                <a:latin typeface="微软雅黑" panose="020B0503020204020204" pitchFamily="34" charset="-122"/>
                <a:ea typeface="微软雅黑" panose="020B0503020204020204" pitchFamily="34" charset="-122"/>
              </a:rPr>
              <a:t>A</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28" name="文本框 127"/>
          <p:cNvSpPr txBox="1"/>
          <p:nvPr/>
        </p:nvSpPr>
        <p:spPr>
          <a:xfrm>
            <a:off x="1996102" y="6064252"/>
            <a:ext cx="588623" cy="276999"/>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项目</a:t>
            </a:r>
            <a:r>
              <a:rPr lang="en-US" altLang="zh-CN" sz="1200" dirty="0">
                <a:solidFill>
                  <a:schemeClr val="bg1"/>
                </a:solidFill>
                <a:latin typeface="微软雅黑" panose="020B0503020204020204" pitchFamily="34" charset="-122"/>
                <a:ea typeface="微软雅黑" panose="020B0503020204020204" pitchFamily="34" charset="-122"/>
              </a:rPr>
              <a:t>B</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29" name="文本框 128"/>
          <p:cNvSpPr txBox="1"/>
          <p:nvPr/>
        </p:nvSpPr>
        <p:spPr>
          <a:xfrm>
            <a:off x="2649846" y="6064252"/>
            <a:ext cx="595035" cy="276999"/>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项目</a:t>
            </a:r>
            <a:r>
              <a:rPr lang="en-US" altLang="zh-CN" sz="1200" dirty="0">
                <a:solidFill>
                  <a:schemeClr val="bg1"/>
                </a:solidFill>
                <a:latin typeface="微软雅黑" panose="020B0503020204020204" pitchFamily="34" charset="-122"/>
                <a:ea typeface="微软雅黑" panose="020B0503020204020204" pitchFamily="34" charset="-122"/>
              </a:rPr>
              <a:t>C</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30" name="文本框 129"/>
          <p:cNvSpPr txBox="1"/>
          <p:nvPr/>
        </p:nvSpPr>
        <p:spPr>
          <a:xfrm>
            <a:off x="3300883" y="6064252"/>
            <a:ext cx="609462" cy="276999"/>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项目</a:t>
            </a:r>
            <a:r>
              <a:rPr lang="en-US" altLang="zh-CN" sz="1200" dirty="0">
                <a:solidFill>
                  <a:schemeClr val="bg1"/>
                </a:solidFill>
                <a:latin typeface="微软雅黑" panose="020B0503020204020204" pitchFamily="34" charset="-122"/>
                <a:ea typeface="微软雅黑" panose="020B0503020204020204" pitchFamily="34" charset="-122"/>
              </a:rPr>
              <a:t>D</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36" name="文本框 135"/>
          <p:cNvSpPr txBox="1"/>
          <p:nvPr/>
        </p:nvSpPr>
        <p:spPr>
          <a:xfrm>
            <a:off x="3936392" y="6064252"/>
            <a:ext cx="577402" cy="276999"/>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项目</a:t>
            </a:r>
            <a:r>
              <a:rPr lang="en-US" altLang="zh-CN" sz="1200" dirty="0">
                <a:solidFill>
                  <a:schemeClr val="bg1"/>
                </a:solidFill>
                <a:latin typeface="微软雅黑" panose="020B0503020204020204" pitchFamily="34" charset="-122"/>
                <a:ea typeface="微软雅黑" panose="020B0503020204020204" pitchFamily="34" charset="-122"/>
              </a:rPr>
              <a:t>E</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46" name="文本框 145"/>
          <p:cNvSpPr txBox="1"/>
          <p:nvPr/>
        </p:nvSpPr>
        <p:spPr>
          <a:xfrm>
            <a:off x="4569683" y="6064252"/>
            <a:ext cx="574196" cy="276999"/>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项目</a:t>
            </a:r>
            <a:r>
              <a:rPr lang="en-US" altLang="zh-CN" sz="1200" dirty="0">
                <a:solidFill>
                  <a:schemeClr val="bg1"/>
                </a:solidFill>
                <a:latin typeface="微软雅黑" panose="020B0503020204020204" pitchFamily="34" charset="-122"/>
                <a:ea typeface="微软雅黑" panose="020B0503020204020204" pitchFamily="34" charset="-122"/>
              </a:rPr>
              <a:t>F</a:t>
            </a: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6056117" y="2946399"/>
            <a:ext cx="4713483" cy="2692402"/>
            <a:chOff x="6056117" y="2946399"/>
            <a:chExt cx="4713482" cy="2692402"/>
          </a:xfrm>
        </p:grpSpPr>
        <p:sp>
          <p:nvSpPr>
            <p:cNvPr id="156" name="任意多边形 155"/>
            <p:cNvSpPr/>
            <p:nvPr/>
          </p:nvSpPr>
          <p:spPr>
            <a:xfrm>
              <a:off x="6062323" y="2946400"/>
              <a:ext cx="4707276" cy="2692400"/>
            </a:xfrm>
            <a:custGeom>
              <a:avLst/>
              <a:gdLst>
                <a:gd name="connsiteX0" fmla="*/ 327102 w 4707276"/>
                <a:gd name="connsiteY0" fmla="*/ 0 h 2692400"/>
                <a:gd name="connsiteX1" fmla="*/ 4490823 w 4707276"/>
                <a:gd name="connsiteY1" fmla="*/ 0 h 2692400"/>
                <a:gd name="connsiteX2" fmla="*/ 4707276 w 4707276"/>
                <a:gd name="connsiteY2" fmla="*/ 208110 h 2692400"/>
                <a:gd name="connsiteX3" fmla="*/ 4707276 w 4707276"/>
                <a:gd name="connsiteY3" fmla="*/ 2641883 h 2692400"/>
                <a:gd name="connsiteX4" fmla="*/ 4649275 w 4707276"/>
                <a:gd name="connsiteY4" fmla="*/ 2692400 h 2692400"/>
                <a:gd name="connsiteX5" fmla="*/ 1684677 w 4707276"/>
                <a:gd name="connsiteY5" fmla="*/ 2692400 h 2692400"/>
                <a:gd name="connsiteX6" fmla="*/ 1662452 w 4707276"/>
                <a:gd name="connsiteY6" fmla="*/ 2603500 h 2692400"/>
                <a:gd name="connsiteX7" fmla="*/ 665502 w 4707276"/>
                <a:gd name="connsiteY7" fmla="*/ 2603500 h 2692400"/>
                <a:gd name="connsiteX8" fmla="*/ 643277 w 4707276"/>
                <a:gd name="connsiteY8" fmla="*/ 2692400 h 2692400"/>
                <a:gd name="connsiteX9" fmla="*/ 421679 w 4707276"/>
                <a:gd name="connsiteY9" fmla="*/ 2692400 h 2692400"/>
                <a:gd name="connsiteX10" fmla="*/ 138343 w 4707276"/>
                <a:gd name="connsiteY10" fmla="*/ 2409065 h 2692400"/>
                <a:gd name="connsiteX11" fmla="*/ 138343 w 4707276"/>
                <a:gd name="connsiteY11" fmla="*/ 2072480 h 2692400"/>
                <a:gd name="connsiteX12" fmla="*/ 0 w 4707276"/>
                <a:gd name="connsiteY12" fmla="*/ 1916770 h 2692400"/>
                <a:gd name="connsiteX13" fmla="*/ 0 w 4707276"/>
                <a:gd name="connsiteY13" fmla="*/ 356531 h 2692400"/>
                <a:gd name="connsiteX14" fmla="*/ 138345 w 4707276"/>
                <a:gd name="connsiteY14" fmla="*/ 200819 h 2692400"/>
                <a:gd name="connsiteX15" fmla="*/ 138345 w 4707276"/>
                <a:gd name="connsiteY15" fmla="*/ 201445 h 269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707276" h="2692400">
                  <a:moveTo>
                    <a:pt x="327102" y="0"/>
                  </a:moveTo>
                  <a:lnTo>
                    <a:pt x="4490823" y="0"/>
                  </a:lnTo>
                  <a:lnTo>
                    <a:pt x="4707276" y="208110"/>
                  </a:lnTo>
                  <a:lnTo>
                    <a:pt x="4707276" y="2641883"/>
                  </a:lnTo>
                  <a:lnTo>
                    <a:pt x="4649275" y="2692400"/>
                  </a:lnTo>
                  <a:lnTo>
                    <a:pt x="1684677" y="2692400"/>
                  </a:lnTo>
                  <a:lnTo>
                    <a:pt x="1662452" y="2603500"/>
                  </a:lnTo>
                  <a:lnTo>
                    <a:pt x="665502" y="2603500"/>
                  </a:lnTo>
                  <a:lnTo>
                    <a:pt x="643277" y="2692400"/>
                  </a:lnTo>
                  <a:lnTo>
                    <a:pt x="421679" y="2692400"/>
                  </a:lnTo>
                  <a:lnTo>
                    <a:pt x="138343" y="2409065"/>
                  </a:lnTo>
                  <a:lnTo>
                    <a:pt x="138343" y="2072480"/>
                  </a:lnTo>
                  <a:lnTo>
                    <a:pt x="0" y="1916770"/>
                  </a:lnTo>
                  <a:lnTo>
                    <a:pt x="0" y="356531"/>
                  </a:lnTo>
                  <a:lnTo>
                    <a:pt x="138345" y="200819"/>
                  </a:lnTo>
                  <a:lnTo>
                    <a:pt x="138345" y="201445"/>
                  </a:lnTo>
                  <a:close/>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梯形 10"/>
            <p:cNvSpPr/>
            <p:nvPr/>
          </p:nvSpPr>
          <p:spPr>
            <a:xfrm rot="5400000">
              <a:off x="5444137" y="3907634"/>
              <a:ext cx="1371598" cy="147638"/>
            </a:xfrm>
            <a:prstGeom prst="trapezoid">
              <a:avLst>
                <a:gd name="adj" fmla="val 669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p:cNvSpPr/>
            <p:nvPr/>
          </p:nvSpPr>
          <p:spPr>
            <a:xfrm>
              <a:off x="6203755" y="5445125"/>
              <a:ext cx="193676" cy="19367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梯形 147"/>
            <p:cNvSpPr/>
            <p:nvPr/>
          </p:nvSpPr>
          <p:spPr>
            <a:xfrm rot="10800000">
              <a:off x="7313618" y="2946399"/>
              <a:ext cx="3113427" cy="114301"/>
            </a:xfrm>
            <a:prstGeom prst="trapezoid">
              <a:avLst>
                <a:gd name="adj" fmla="val 669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任意多边形 153"/>
            <p:cNvSpPr/>
            <p:nvPr/>
          </p:nvSpPr>
          <p:spPr>
            <a:xfrm>
              <a:off x="10338760" y="2957431"/>
              <a:ext cx="430663" cy="2681369"/>
            </a:xfrm>
            <a:custGeom>
              <a:avLst/>
              <a:gdLst>
                <a:gd name="connsiteX0" fmla="*/ 83972 w 430663"/>
                <a:gd name="connsiteY0" fmla="*/ 81 h 2681369"/>
                <a:gd name="connsiteX1" fmla="*/ 211289 w 430663"/>
                <a:gd name="connsiteY1" fmla="*/ 396 h 2681369"/>
                <a:gd name="connsiteX2" fmla="*/ 422109 w 430663"/>
                <a:gd name="connsiteY2" fmla="*/ 202488 h 2681369"/>
                <a:gd name="connsiteX3" fmla="*/ 430663 w 430663"/>
                <a:gd name="connsiteY3" fmla="*/ 2631007 h 2681369"/>
                <a:gd name="connsiteX4" fmla="*/ 372839 w 430663"/>
                <a:gd name="connsiteY4" fmla="*/ 2681369 h 2681369"/>
                <a:gd name="connsiteX5" fmla="*/ 215741 w 430663"/>
                <a:gd name="connsiteY5" fmla="*/ 2681369 h 2681369"/>
                <a:gd name="connsiteX6" fmla="*/ 215142 w 430663"/>
                <a:gd name="connsiteY6" fmla="*/ 2669463 h 2681369"/>
                <a:gd name="connsiteX7" fmla="*/ 321623 w 430663"/>
                <a:gd name="connsiteY7" fmla="*/ 2669463 h 2681369"/>
                <a:gd name="connsiteX8" fmla="*/ 321623 w 430663"/>
                <a:gd name="connsiteY8" fmla="*/ 2493726 h 2681369"/>
                <a:gd name="connsiteX9" fmla="*/ 388931 w 430663"/>
                <a:gd name="connsiteY9" fmla="*/ 2476899 h 2681369"/>
                <a:gd name="connsiteX10" fmla="*/ 388931 w 430663"/>
                <a:gd name="connsiteY10" fmla="*/ 1194199 h 2681369"/>
                <a:gd name="connsiteX11" fmla="*/ 321623 w 430663"/>
                <a:gd name="connsiteY11" fmla="*/ 1177372 h 2681369"/>
                <a:gd name="connsiteX12" fmla="*/ 321623 w 430663"/>
                <a:gd name="connsiteY12" fmla="*/ 246779 h 2681369"/>
                <a:gd name="connsiteX13" fmla="*/ 316302 w 430663"/>
                <a:gd name="connsiteY13" fmla="*/ 246779 h 2681369"/>
                <a:gd name="connsiteX14" fmla="*/ 291893 w 430663"/>
                <a:gd name="connsiteY14" fmla="*/ 222942 h 2681369"/>
                <a:gd name="connsiteX15" fmla="*/ 160173 w 430663"/>
                <a:gd name="connsiteY15" fmla="*/ 102475 h 2681369"/>
                <a:gd name="connsiteX16" fmla="*/ 0 w 430663"/>
                <a:gd name="connsiteY16" fmla="*/ 101361 h 2681369"/>
                <a:gd name="connsiteX17" fmla="*/ 83972 w 430663"/>
                <a:gd name="connsiteY17" fmla="*/ 81 h 2681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0663" h="2681369">
                  <a:moveTo>
                    <a:pt x="83972" y="81"/>
                  </a:moveTo>
                  <a:cubicBezTo>
                    <a:pt x="133555" y="-608"/>
                    <a:pt x="161706" y="3466"/>
                    <a:pt x="211289" y="396"/>
                  </a:cubicBezTo>
                  <a:cubicBezTo>
                    <a:pt x="302993" y="90778"/>
                    <a:pt x="313735" y="88293"/>
                    <a:pt x="422109" y="202488"/>
                  </a:cubicBezTo>
                  <a:lnTo>
                    <a:pt x="430663" y="2631007"/>
                  </a:lnTo>
                  <a:lnTo>
                    <a:pt x="372839" y="2681369"/>
                  </a:lnTo>
                  <a:lnTo>
                    <a:pt x="215741" y="2681369"/>
                  </a:lnTo>
                  <a:lnTo>
                    <a:pt x="215142" y="2669463"/>
                  </a:lnTo>
                  <a:lnTo>
                    <a:pt x="321623" y="2669463"/>
                  </a:lnTo>
                  <a:lnTo>
                    <a:pt x="321623" y="2493726"/>
                  </a:lnTo>
                  <a:lnTo>
                    <a:pt x="388931" y="2476899"/>
                  </a:lnTo>
                  <a:lnTo>
                    <a:pt x="388931" y="1194199"/>
                  </a:lnTo>
                  <a:lnTo>
                    <a:pt x="321623" y="1177372"/>
                  </a:lnTo>
                  <a:lnTo>
                    <a:pt x="321623" y="246779"/>
                  </a:lnTo>
                  <a:lnTo>
                    <a:pt x="316302" y="246779"/>
                  </a:lnTo>
                  <a:lnTo>
                    <a:pt x="291893" y="222942"/>
                  </a:lnTo>
                  <a:cubicBezTo>
                    <a:pt x="234408" y="168238"/>
                    <a:pt x="224162" y="168618"/>
                    <a:pt x="160173" y="102475"/>
                  </a:cubicBezTo>
                  <a:lnTo>
                    <a:pt x="0" y="101361"/>
                  </a:lnTo>
                  <a:cubicBezTo>
                    <a:pt x="27699" y="45958"/>
                    <a:pt x="44836" y="6893"/>
                    <a:pt x="83972" y="8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7" name="文本框 156"/>
          <p:cNvSpPr txBox="1"/>
          <p:nvPr/>
        </p:nvSpPr>
        <p:spPr>
          <a:xfrm>
            <a:off x="6414362" y="3182268"/>
            <a:ext cx="2031325" cy="461665"/>
          </a:xfrm>
          <a:prstGeom prst="rect">
            <a:avLst/>
          </a:prstGeom>
          <a:noFill/>
        </p:spPr>
        <p:txBody>
          <a:bodyPr wrap="none" rtlCol="0">
            <a:spAutoFit/>
          </a:bodyPr>
          <a:lstStyle>
            <a:defPPr>
              <a:defRPr lang="zh-CN"/>
            </a:defPPr>
            <a:lvl1pPr>
              <a:defRPr sz="3200">
                <a:solidFill>
                  <a:schemeClr val="bg1"/>
                </a:solidFill>
                <a:latin typeface="汉仪菱心体简" panose="02010609000101010101" pitchFamily="49" charset="-122"/>
                <a:ea typeface="汉仪菱心体简" panose="02010609000101010101" pitchFamily="49" charset="-122"/>
              </a:defRPr>
            </a:lvl1pPr>
          </a:lstStyle>
          <a:p>
            <a:r>
              <a:rPr lang="zh-CN" altLang="en-US" sz="2400" dirty="0"/>
              <a:t>单击输入标题</a:t>
            </a:r>
          </a:p>
        </p:txBody>
      </p:sp>
      <p:sp>
        <p:nvSpPr>
          <p:cNvPr id="158" name="文本框 157"/>
          <p:cNvSpPr txBox="1"/>
          <p:nvPr/>
        </p:nvSpPr>
        <p:spPr>
          <a:xfrm>
            <a:off x="6850876" y="3659933"/>
            <a:ext cx="3497169" cy="1600438"/>
          </a:xfrm>
          <a:prstGeom prst="rect">
            <a:avLst/>
          </a:prstGeom>
          <a:noFill/>
        </p:spPr>
        <p:txBody>
          <a:bodyPr wrap="squar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点击输入文字点击输入文字点击输入文字点击输入文字点击输入文字点击输入文字点击输入文字点击输入文字点击输入文字点击输入文字点击输入文字点击输入文字点击输入文字点击输入文字点击输入文字点击输入文字点击输入文字点击输入文字点击输入文字点击输入文字点击输入文字</a:t>
            </a:r>
          </a:p>
        </p:txBody>
      </p:sp>
      <p:sp>
        <p:nvSpPr>
          <p:cNvPr id="79" name="矩形 78"/>
          <p:cNvSpPr/>
          <p:nvPr/>
        </p:nvSpPr>
        <p:spPr>
          <a:xfrm>
            <a:off x="2348744" y="3851233"/>
            <a:ext cx="228603" cy="19963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a:off x="2995648" y="4679226"/>
            <a:ext cx="228603" cy="11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3642552" y="4037876"/>
            <a:ext cx="228603" cy="1809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4289456" y="3072676"/>
            <a:ext cx="228603" cy="2774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矩形 139"/>
          <p:cNvSpPr/>
          <p:nvPr/>
        </p:nvSpPr>
        <p:spPr>
          <a:xfrm>
            <a:off x="4936361" y="3650526"/>
            <a:ext cx="228603" cy="2197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701840" y="5066576"/>
            <a:ext cx="228603" cy="781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7" name="直接连接符 136"/>
          <p:cNvCxnSpPr/>
          <p:nvPr/>
        </p:nvCxnSpPr>
        <p:spPr>
          <a:xfrm>
            <a:off x="908573" y="752162"/>
            <a:ext cx="2418929" cy="0"/>
          </a:xfrm>
          <a:prstGeom prst="line">
            <a:avLst/>
          </a:prstGeom>
          <a:ln w="38100">
            <a:solidFill>
              <a:srgbClr val="A199A3"/>
            </a:solidFill>
          </a:ln>
        </p:spPr>
        <p:style>
          <a:lnRef idx="1">
            <a:schemeClr val="accent1"/>
          </a:lnRef>
          <a:fillRef idx="0">
            <a:schemeClr val="accent1"/>
          </a:fillRef>
          <a:effectRef idx="0">
            <a:schemeClr val="accent1"/>
          </a:effectRef>
          <a:fontRef idx="minor">
            <a:schemeClr val="tx1"/>
          </a:fontRef>
        </p:style>
      </p:cxnSp>
      <p:sp>
        <p:nvSpPr>
          <p:cNvPr id="147" name="文本占位符 118"/>
          <p:cNvSpPr txBox="1">
            <a:spLocks/>
          </p:cNvSpPr>
          <p:nvPr/>
        </p:nvSpPr>
        <p:spPr>
          <a:xfrm>
            <a:off x="791111" y="349359"/>
            <a:ext cx="2732644" cy="349823"/>
          </a:xfrm>
          <a:prstGeom prst="rect">
            <a:avLst/>
          </a:prstGeom>
        </p:spPr>
        <p:txBody>
          <a:bodyPr vert="horz" lIns="91440" tIns="45720" rIns="91440" bIns="45720" rtlCol="0" anchor="ctr">
            <a:noAutofit/>
          </a:bodyPr>
          <a:lstStyle>
            <a:defPPr>
              <a:defRPr lang="zh-CN"/>
            </a:defPPr>
            <a:lvl1pPr marL="0" indent="0" algn="ctr" defTabSz="914400" rtl="0" eaLnBrk="1" latinLnBrk="0" hangingPunct="1">
              <a:lnSpc>
                <a:spcPct val="90000"/>
              </a:lnSpc>
              <a:spcBef>
                <a:spcPct val="0"/>
              </a:spcBef>
              <a:buNone/>
              <a:defRPr lang="zh-CN" altLang="en-US" sz="32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90000"/>
              </a:lnSpc>
              <a:spcBef>
                <a:spcPct val="0"/>
              </a:spcBef>
              <a:buNone/>
              <a:defRPr lang="zh-CN" altLang="en-US" sz="2800" b="1" kern="1200" dirty="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t>单击此处添加文本</a:t>
            </a:r>
          </a:p>
        </p:txBody>
      </p:sp>
      <p:grpSp>
        <p:nvGrpSpPr>
          <p:cNvPr id="149" name="组合 148"/>
          <p:cNvGrpSpPr/>
          <p:nvPr/>
        </p:nvGrpSpPr>
        <p:grpSpPr>
          <a:xfrm flipV="1">
            <a:off x="295541" y="290511"/>
            <a:ext cx="537243" cy="537243"/>
            <a:chOff x="7758139" y="2808362"/>
            <a:chExt cx="1285965" cy="1285965"/>
          </a:xfrm>
        </p:grpSpPr>
        <p:sp>
          <p:nvSpPr>
            <p:cNvPr id="150" name="任意多边形 149"/>
            <p:cNvSpPr/>
            <p:nvPr userDrawn="1"/>
          </p:nvSpPr>
          <p:spPr>
            <a:xfrm rot="20047423">
              <a:off x="7758139" y="2808362"/>
              <a:ext cx="1285965" cy="1285965"/>
            </a:xfrm>
            <a:custGeom>
              <a:avLst/>
              <a:gdLst>
                <a:gd name="connsiteX0" fmla="*/ 813009 w 1626018"/>
                <a:gd name="connsiteY0" fmla="*/ 0 h 1626018"/>
                <a:gd name="connsiteX1" fmla="*/ 1626018 w 1626018"/>
                <a:gd name="connsiteY1" fmla="*/ 813009 h 1626018"/>
                <a:gd name="connsiteX2" fmla="*/ 813009 w 1626018"/>
                <a:gd name="connsiteY2" fmla="*/ 1626018 h 1626018"/>
                <a:gd name="connsiteX3" fmla="*/ 0 w 1626018"/>
                <a:gd name="connsiteY3" fmla="*/ 813009 h 1626018"/>
                <a:gd name="connsiteX4" fmla="*/ 16518 w 1626018"/>
                <a:gd name="connsiteY4" fmla="*/ 649159 h 1626018"/>
                <a:gd name="connsiteX5" fmla="*/ 61099 w 1626018"/>
                <a:gd name="connsiteY5" fmla="*/ 505541 h 1626018"/>
                <a:gd name="connsiteX6" fmla="*/ 200468 w 1626018"/>
                <a:gd name="connsiteY6" fmla="*/ 575867 h 1626018"/>
                <a:gd name="connsiteX7" fmla="*/ 168041 w 1626018"/>
                <a:gd name="connsiteY7" fmla="*/ 680330 h 1626018"/>
                <a:gd name="connsiteX8" fmla="*/ 154666 w 1626018"/>
                <a:gd name="connsiteY8" fmla="*/ 813009 h 1626018"/>
                <a:gd name="connsiteX9" fmla="*/ 813009 w 1626018"/>
                <a:gd name="connsiteY9" fmla="*/ 1471352 h 1626018"/>
                <a:gd name="connsiteX10" fmla="*/ 1471352 w 1626018"/>
                <a:gd name="connsiteY10" fmla="*/ 813009 h 1626018"/>
                <a:gd name="connsiteX11" fmla="*/ 813009 w 1626018"/>
                <a:gd name="connsiteY11" fmla="*/ 154666 h 1626018"/>
                <a:gd name="connsiteX12" fmla="*/ 267101 w 1626018"/>
                <a:gd name="connsiteY12" fmla="*/ 444923 h 1626018"/>
                <a:gd name="connsiteX13" fmla="*/ 254892 w 1626018"/>
                <a:gd name="connsiteY13" fmla="*/ 467416 h 1626018"/>
                <a:gd name="connsiteX14" fmla="*/ 117369 w 1626018"/>
                <a:gd name="connsiteY14" fmla="*/ 398022 h 1626018"/>
                <a:gd name="connsiteX15" fmla="*/ 138849 w 1626018"/>
                <a:gd name="connsiteY15" fmla="*/ 358448 h 1626018"/>
                <a:gd name="connsiteX16" fmla="*/ 813009 w 1626018"/>
                <a:gd name="connsiteY16" fmla="*/ 0 h 162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6018" h="1626018">
                  <a:moveTo>
                    <a:pt x="813009" y="0"/>
                  </a:moveTo>
                  <a:cubicBezTo>
                    <a:pt x="1262022" y="0"/>
                    <a:pt x="1626018" y="363997"/>
                    <a:pt x="1626018" y="813009"/>
                  </a:cubicBezTo>
                  <a:cubicBezTo>
                    <a:pt x="1626018" y="1262022"/>
                    <a:pt x="1262022" y="1626018"/>
                    <a:pt x="813009" y="1626018"/>
                  </a:cubicBezTo>
                  <a:cubicBezTo>
                    <a:pt x="363997" y="1626018"/>
                    <a:pt x="0" y="1262022"/>
                    <a:pt x="0" y="813009"/>
                  </a:cubicBezTo>
                  <a:cubicBezTo>
                    <a:pt x="0" y="756883"/>
                    <a:pt x="5688" y="702084"/>
                    <a:pt x="16518" y="649159"/>
                  </a:cubicBezTo>
                  <a:lnTo>
                    <a:pt x="61099" y="505541"/>
                  </a:lnTo>
                  <a:lnTo>
                    <a:pt x="200468" y="575867"/>
                  </a:lnTo>
                  <a:lnTo>
                    <a:pt x="168041" y="680330"/>
                  </a:lnTo>
                  <a:cubicBezTo>
                    <a:pt x="159271" y="723187"/>
                    <a:pt x="154666" y="767560"/>
                    <a:pt x="154666" y="813009"/>
                  </a:cubicBezTo>
                  <a:cubicBezTo>
                    <a:pt x="154666" y="1176602"/>
                    <a:pt x="449417" y="1471352"/>
                    <a:pt x="813009" y="1471352"/>
                  </a:cubicBezTo>
                  <a:cubicBezTo>
                    <a:pt x="1176602" y="1471352"/>
                    <a:pt x="1471352" y="1176602"/>
                    <a:pt x="1471352" y="813009"/>
                  </a:cubicBezTo>
                  <a:cubicBezTo>
                    <a:pt x="1471352" y="449417"/>
                    <a:pt x="1176602" y="154666"/>
                    <a:pt x="813009" y="154666"/>
                  </a:cubicBezTo>
                  <a:cubicBezTo>
                    <a:pt x="585764" y="154666"/>
                    <a:pt x="385410" y="269803"/>
                    <a:pt x="267101" y="444923"/>
                  </a:cubicBezTo>
                  <a:lnTo>
                    <a:pt x="254892" y="467416"/>
                  </a:lnTo>
                  <a:lnTo>
                    <a:pt x="117369" y="398022"/>
                  </a:lnTo>
                  <a:lnTo>
                    <a:pt x="138849" y="358448"/>
                  </a:lnTo>
                  <a:cubicBezTo>
                    <a:pt x="284953" y="142186"/>
                    <a:pt x="532376" y="0"/>
                    <a:pt x="813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userDrawn="1"/>
          </p:nvSpPr>
          <p:spPr>
            <a:xfrm>
              <a:off x="8084044" y="3134266"/>
              <a:ext cx="634158" cy="63415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2" name="组合 151"/>
            <p:cNvGrpSpPr/>
            <p:nvPr userDrawn="1"/>
          </p:nvGrpSpPr>
          <p:grpSpPr>
            <a:xfrm>
              <a:off x="7904995" y="2955216"/>
              <a:ext cx="992256" cy="992256"/>
              <a:chOff x="813435" y="4187372"/>
              <a:chExt cx="1292678" cy="1292678"/>
            </a:xfrm>
            <a:noFill/>
          </p:grpSpPr>
          <p:sp>
            <p:nvSpPr>
              <p:cNvPr id="153" name="圆角矩形 152"/>
              <p:cNvSpPr/>
              <p:nvPr/>
            </p:nvSpPr>
            <p:spPr>
              <a:xfrm rot="-5400000">
                <a:off x="878114" y="47461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圆角矩形 154"/>
              <p:cNvSpPr/>
              <p:nvPr/>
            </p:nvSpPr>
            <p:spPr>
              <a:xfrm rot="-4500000">
                <a:off x="897155" y="4601544"/>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圆角矩形 158"/>
              <p:cNvSpPr/>
              <p:nvPr/>
            </p:nvSpPr>
            <p:spPr>
              <a:xfrm rot="-3600000">
                <a:off x="952979" y="44667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圆角矩形 159"/>
              <p:cNvSpPr/>
              <p:nvPr/>
            </p:nvSpPr>
            <p:spPr>
              <a:xfrm rot="-2700000">
                <a:off x="1041783" y="435104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圆角矩形 160"/>
              <p:cNvSpPr/>
              <p:nvPr/>
            </p:nvSpPr>
            <p:spPr>
              <a:xfrm rot="-1800000">
                <a:off x="1157514" y="426223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圆角矩形 161"/>
              <p:cNvSpPr/>
              <p:nvPr/>
            </p:nvSpPr>
            <p:spPr>
              <a:xfrm rot="-900000">
                <a:off x="1292286" y="420641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圆角矩形 162"/>
              <p:cNvSpPr/>
              <p:nvPr/>
            </p:nvSpPr>
            <p:spPr>
              <a:xfrm>
                <a:off x="1436914" y="41873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圆角矩形 163"/>
              <p:cNvSpPr/>
              <p:nvPr/>
            </p:nvSpPr>
            <p:spPr>
              <a:xfrm rot="900000">
                <a:off x="1581542" y="420641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圆角矩形 164"/>
              <p:cNvSpPr/>
              <p:nvPr/>
            </p:nvSpPr>
            <p:spPr>
              <a:xfrm rot="1800000">
                <a:off x="1716314" y="426223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圆角矩形 165"/>
              <p:cNvSpPr/>
              <p:nvPr/>
            </p:nvSpPr>
            <p:spPr>
              <a:xfrm rot="2700000">
                <a:off x="1832045" y="435104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圆角矩形 166"/>
              <p:cNvSpPr/>
              <p:nvPr/>
            </p:nvSpPr>
            <p:spPr>
              <a:xfrm rot="3600000">
                <a:off x="1920849" y="44667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圆角矩形 167"/>
              <p:cNvSpPr/>
              <p:nvPr/>
            </p:nvSpPr>
            <p:spPr>
              <a:xfrm rot="4500000">
                <a:off x="1976673" y="4601544"/>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圆角矩形 168"/>
              <p:cNvSpPr/>
              <p:nvPr/>
            </p:nvSpPr>
            <p:spPr>
              <a:xfrm rot="5400000">
                <a:off x="1995714" y="47461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圆角矩形 169"/>
              <p:cNvSpPr/>
              <p:nvPr/>
            </p:nvSpPr>
            <p:spPr>
              <a:xfrm rot="6300000">
                <a:off x="1976673" y="4890800"/>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圆角矩形 170"/>
              <p:cNvSpPr/>
              <p:nvPr/>
            </p:nvSpPr>
            <p:spPr>
              <a:xfrm rot="7200000">
                <a:off x="1920849" y="50255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圆角矩形 171"/>
              <p:cNvSpPr/>
              <p:nvPr/>
            </p:nvSpPr>
            <p:spPr>
              <a:xfrm rot="8100000">
                <a:off x="1832045" y="5141303"/>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圆角矩形 172"/>
              <p:cNvSpPr/>
              <p:nvPr/>
            </p:nvSpPr>
            <p:spPr>
              <a:xfrm rot="9000000">
                <a:off x="1716314" y="523010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圆角矩形 173"/>
              <p:cNvSpPr/>
              <p:nvPr/>
            </p:nvSpPr>
            <p:spPr>
              <a:xfrm rot="9900000">
                <a:off x="1581542" y="528593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圆角矩形 174"/>
              <p:cNvSpPr/>
              <p:nvPr/>
            </p:nvSpPr>
            <p:spPr>
              <a:xfrm rot="10800000">
                <a:off x="1436914" y="53049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圆角矩形 175"/>
              <p:cNvSpPr/>
              <p:nvPr/>
            </p:nvSpPr>
            <p:spPr>
              <a:xfrm rot="11700000">
                <a:off x="1292286" y="528593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圆角矩形 176"/>
              <p:cNvSpPr/>
              <p:nvPr/>
            </p:nvSpPr>
            <p:spPr>
              <a:xfrm rot="12600000">
                <a:off x="1157514" y="523010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圆角矩形 177"/>
              <p:cNvSpPr/>
              <p:nvPr/>
            </p:nvSpPr>
            <p:spPr>
              <a:xfrm rot="13500000">
                <a:off x="1041783" y="5141303"/>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圆角矩形 178"/>
              <p:cNvSpPr/>
              <p:nvPr/>
            </p:nvSpPr>
            <p:spPr>
              <a:xfrm rot="14400000">
                <a:off x="952979" y="50255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圆角矩形 179"/>
              <p:cNvSpPr/>
              <p:nvPr/>
            </p:nvSpPr>
            <p:spPr>
              <a:xfrm rot="15300000">
                <a:off x="897155" y="4890800"/>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1858749963"/>
      </p:ext>
    </p:extLst>
  </p:cSld>
  <p:clrMapOvr>
    <a:masterClrMapping/>
  </p:clrMapOvr>
  <mc:AlternateContent xmlns:mc="http://schemas.openxmlformats.org/markup-compatibility/2006" xmlns:p14="http://schemas.microsoft.com/office/powerpoint/2010/main">
    <mc:Choice Requires="p14">
      <p:transition spd="slow" advClick="0" advTm="0">
        <p14:prism dir="u"/>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fade">
                                      <p:cBhvr>
                                        <p:cTn id="7" dur="500"/>
                                        <p:tgtEl>
                                          <p:spTgt spid="149"/>
                                        </p:tgtEl>
                                      </p:cBhvr>
                                    </p:animEffect>
                                  </p:childTnLst>
                                </p:cTn>
                              </p:par>
                              <p:par>
                                <p:cTn id="8" presetID="42" presetClass="path" presetSubtype="0" accel="50000" decel="50000" fill="hold" nodeType="withEffect">
                                  <p:stCondLst>
                                    <p:cond delay="0"/>
                                  </p:stCondLst>
                                  <p:childTnLst>
                                    <p:animMotion origin="layout" path="M 0.26316 -0.00254 L -3.95833E-6 -4.68208E-6 " pathEditMode="relative" rAng="0" ptsTypes="AA">
                                      <p:cBhvr>
                                        <p:cTn id="9" dur="2000" fill="hold"/>
                                        <p:tgtEl>
                                          <p:spTgt spid="149"/>
                                        </p:tgtEl>
                                        <p:attrNameLst>
                                          <p:attrName>ppt_x</p:attrName>
                                          <p:attrName>ppt_y</p:attrName>
                                        </p:attrNameLst>
                                      </p:cBhvr>
                                      <p:rCtr x="-13164" y="116"/>
                                    </p:animMotion>
                                  </p:childTnLst>
                                </p:cTn>
                              </p:par>
                              <p:par>
                                <p:cTn id="10" presetID="8" presetClass="emph" presetSubtype="0" repeatCount="2000" fill="hold" nodeType="withEffect">
                                  <p:stCondLst>
                                    <p:cond delay="0"/>
                                  </p:stCondLst>
                                  <p:childTnLst>
                                    <p:animRot by="-21600000">
                                      <p:cBhvr>
                                        <p:cTn id="11" dur="1000" fill="hold"/>
                                        <p:tgtEl>
                                          <p:spTgt spid="149"/>
                                        </p:tgtEl>
                                        <p:attrNameLst>
                                          <p:attrName>r</p:attrName>
                                        </p:attrNameLst>
                                      </p:cBhvr>
                                    </p:animRot>
                                  </p:childTnLst>
                                </p:cTn>
                              </p:par>
                              <p:par>
                                <p:cTn id="12" presetID="22" presetClass="entr" presetSubtype="2" fill="hold" grpId="0" nodeType="withEffect">
                                  <p:stCondLst>
                                    <p:cond delay="300"/>
                                  </p:stCondLst>
                                  <p:childTnLst>
                                    <p:set>
                                      <p:cBhvr>
                                        <p:cTn id="13" dur="1" fill="hold">
                                          <p:stCondLst>
                                            <p:cond delay="0"/>
                                          </p:stCondLst>
                                        </p:cTn>
                                        <p:tgtEl>
                                          <p:spTgt spid="147"/>
                                        </p:tgtEl>
                                        <p:attrNameLst>
                                          <p:attrName>style.visibility</p:attrName>
                                        </p:attrNameLst>
                                      </p:cBhvr>
                                      <p:to>
                                        <p:strVal val="visible"/>
                                      </p:to>
                                    </p:set>
                                    <p:animEffect transition="in" filter="wipe(right)">
                                      <p:cBhvr>
                                        <p:cTn id="14" dur="1700"/>
                                        <p:tgtEl>
                                          <p:spTgt spid="147"/>
                                        </p:tgtEl>
                                      </p:cBhvr>
                                    </p:animEffect>
                                  </p:childTnLst>
                                </p:cTn>
                              </p:par>
                              <p:par>
                                <p:cTn id="15" presetID="22" presetClass="entr" presetSubtype="2" fill="hold" nodeType="withEffect">
                                  <p:stCondLst>
                                    <p:cond delay="300"/>
                                  </p:stCondLst>
                                  <p:childTnLst>
                                    <p:set>
                                      <p:cBhvr>
                                        <p:cTn id="16" dur="1" fill="hold">
                                          <p:stCondLst>
                                            <p:cond delay="0"/>
                                          </p:stCondLst>
                                        </p:cTn>
                                        <p:tgtEl>
                                          <p:spTgt spid="137"/>
                                        </p:tgtEl>
                                        <p:attrNameLst>
                                          <p:attrName>style.visibility</p:attrName>
                                        </p:attrNameLst>
                                      </p:cBhvr>
                                      <p:to>
                                        <p:strVal val="visible"/>
                                      </p:to>
                                    </p:set>
                                    <p:animEffect transition="in" filter="wipe(right)">
                                      <p:cBhvr>
                                        <p:cTn id="17" dur="1700"/>
                                        <p:tgtEl>
                                          <p:spTgt spid="137"/>
                                        </p:tgtEl>
                                      </p:cBhvr>
                                    </p:animEffect>
                                  </p:childTnLst>
                                </p:cTn>
                              </p:par>
                            </p:childTnLst>
                          </p:cTn>
                        </p:par>
                        <p:par>
                          <p:cTn id="18" fill="hold">
                            <p:stCondLst>
                              <p:cond delay="2000"/>
                            </p:stCondLst>
                            <p:childTnLst>
                              <p:par>
                                <p:cTn id="19" presetID="42" presetClass="entr" presetSubtype="0" fill="hold" grpId="0" nodeType="afterEffect">
                                  <p:stCondLst>
                                    <p:cond delay="0"/>
                                  </p:stCondLst>
                                  <p:childTnLst>
                                    <p:set>
                                      <p:cBhvr>
                                        <p:cTn id="20" dur="1" fill="hold">
                                          <p:stCondLst>
                                            <p:cond delay="0"/>
                                          </p:stCondLst>
                                        </p:cTn>
                                        <p:tgtEl>
                                          <p:spTgt spid="127"/>
                                        </p:tgtEl>
                                        <p:attrNameLst>
                                          <p:attrName>style.visibility</p:attrName>
                                        </p:attrNameLst>
                                      </p:cBhvr>
                                      <p:to>
                                        <p:strVal val="visible"/>
                                      </p:to>
                                    </p:set>
                                    <p:animEffect transition="in" filter="fade">
                                      <p:cBhvr>
                                        <p:cTn id="21" dur="750"/>
                                        <p:tgtEl>
                                          <p:spTgt spid="127"/>
                                        </p:tgtEl>
                                      </p:cBhvr>
                                    </p:animEffect>
                                    <p:anim calcmode="lin" valueType="num">
                                      <p:cBhvr>
                                        <p:cTn id="22" dur="750" fill="hold"/>
                                        <p:tgtEl>
                                          <p:spTgt spid="127"/>
                                        </p:tgtEl>
                                        <p:attrNameLst>
                                          <p:attrName>ppt_x</p:attrName>
                                        </p:attrNameLst>
                                      </p:cBhvr>
                                      <p:tavLst>
                                        <p:tav tm="0">
                                          <p:val>
                                            <p:strVal val="#ppt_x"/>
                                          </p:val>
                                        </p:tav>
                                        <p:tav tm="100000">
                                          <p:val>
                                            <p:strVal val="#ppt_x"/>
                                          </p:val>
                                        </p:tav>
                                      </p:tavLst>
                                    </p:anim>
                                    <p:anim calcmode="lin" valueType="num">
                                      <p:cBhvr>
                                        <p:cTn id="23" dur="750" fill="hold"/>
                                        <p:tgtEl>
                                          <p:spTgt spid="127"/>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250"/>
                                  </p:stCondLst>
                                  <p:childTnLst>
                                    <p:set>
                                      <p:cBhvr>
                                        <p:cTn id="25" dur="1" fill="hold">
                                          <p:stCondLst>
                                            <p:cond delay="0"/>
                                          </p:stCondLst>
                                        </p:cTn>
                                        <p:tgtEl>
                                          <p:spTgt spid="128"/>
                                        </p:tgtEl>
                                        <p:attrNameLst>
                                          <p:attrName>style.visibility</p:attrName>
                                        </p:attrNameLst>
                                      </p:cBhvr>
                                      <p:to>
                                        <p:strVal val="visible"/>
                                      </p:to>
                                    </p:set>
                                    <p:animEffect transition="in" filter="fade">
                                      <p:cBhvr>
                                        <p:cTn id="26" dur="750"/>
                                        <p:tgtEl>
                                          <p:spTgt spid="128"/>
                                        </p:tgtEl>
                                      </p:cBhvr>
                                    </p:animEffect>
                                    <p:anim calcmode="lin" valueType="num">
                                      <p:cBhvr>
                                        <p:cTn id="27" dur="750" fill="hold"/>
                                        <p:tgtEl>
                                          <p:spTgt spid="128"/>
                                        </p:tgtEl>
                                        <p:attrNameLst>
                                          <p:attrName>ppt_x</p:attrName>
                                        </p:attrNameLst>
                                      </p:cBhvr>
                                      <p:tavLst>
                                        <p:tav tm="0">
                                          <p:val>
                                            <p:strVal val="#ppt_x"/>
                                          </p:val>
                                        </p:tav>
                                        <p:tav tm="100000">
                                          <p:val>
                                            <p:strVal val="#ppt_x"/>
                                          </p:val>
                                        </p:tav>
                                      </p:tavLst>
                                    </p:anim>
                                    <p:anim calcmode="lin" valueType="num">
                                      <p:cBhvr>
                                        <p:cTn id="28" dur="750" fill="hold"/>
                                        <p:tgtEl>
                                          <p:spTgt spid="12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500"/>
                                  </p:stCondLst>
                                  <p:childTnLst>
                                    <p:set>
                                      <p:cBhvr>
                                        <p:cTn id="30" dur="1" fill="hold">
                                          <p:stCondLst>
                                            <p:cond delay="0"/>
                                          </p:stCondLst>
                                        </p:cTn>
                                        <p:tgtEl>
                                          <p:spTgt spid="129"/>
                                        </p:tgtEl>
                                        <p:attrNameLst>
                                          <p:attrName>style.visibility</p:attrName>
                                        </p:attrNameLst>
                                      </p:cBhvr>
                                      <p:to>
                                        <p:strVal val="visible"/>
                                      </p:to>
                                    </p:set>
                                    <p:animEffect transition="in" filter="fade">
                                      <p:cBhvr>
                                        <p:cTn id="31" dur="750"/>
                                        <p:tgtEl>
                                          <p:spTgt spid="129"/>
                                        </p:tgtEl>
                                      </p:cBhvr>
                                    </p:animEffect>
                                    <p:anim calcmode="lin" valueType="num">
                                      <p:cBhvr>
                                        <p:cTn id="32" dur="750" fill="hold"/>
                                        <p:tgtEl>
                                          <p:spTgt spid="129"/>
                                        </p:tgtEl>
                                        <p:attrNameLst>
                                          <p:attrName>ppt_x</p:attrName>
                                        </p:attrNameLst>
                                      </p:cBhvr>
                                      <p:tavLst>
                                        <p:tav tm="0">
                                          <p:val>
                                            <p:strVal val="#ppt_x"/>
                                          </p:val>
                                        </p:tav>
                                        <p:tav tm="100000">
                                          <p:val>
                                            <p:strVal val="#ppt_x"/>
                                          </p:val>
                                        </p:tav>
                                      </p:tavLst>
                                    </p:anim>
                                    <p:anim calcmode="lin" valueType="num">
                                      <p:cBhvr>
                                        <p:cTn id="33" dur="750" fill="hold"/>
                                        <p:tgtEl>
                                          <p:spTgt spid="12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750"/>
                                  </p:stCondLst>
                                  <p:childTnLst>
                                    <p:set>
                                      <p:cBhvr>
                                        <p:cTn id="35" dur="1" fill="hold">
                                          <p:stCondLst>
                                            <p:cond delay="0"/>
                                          </p:stCondLst>
                                        </p:cTn>
                                        <p:tgtEl>
                                          <p:spTgt spid="130"/>
                                        </p:tgtEl>
                                        <p:attrNameLst>
                                          <p:attrName>style.visibility</p:attrName>
                                        </p:attrNameLst>
                                      </p:cBhvr>
                                      <p:to>
                                        <p:strVal val="visible"/>
                                      </p:to>
                                    </p:set>
                                    <p:animEffect transition="in" filter="fade">
                                      <p:cBhvr>
                                        <p:cTn id="36" dur="750"/>
                                        <p:tgtEl>
                                          <p:spTgt spid="130"/>
                                        </p:tgtEl>
                                      </p:cBhvr>
                                    </p:animEffect>
                                    <p:anim calcmode="lin" valueType="num">
                                      <p:cBhvr>
                                        <p:cTn id="37" dur="750" fill="hold"/>
                                        <p:tgtEl>
                                          <p:spTgt spid="130"/>
                                        </p:tgtEl>
                                        <p:attrNameLst>
                                          <p:attrName>ppt_x</p:attrName>
                                        </p:attrNameLst>
                                      </p:cBhvr>
                                      <p:tavLst>
                                        <p:tav tm="0">
                                          <p:val>
                                            <p:strVal val="#ppt_x"/>
                                          </p:val>
                                        </p:tav>
                                        <p:tav tm="100000">
                                          <p:val>
                                            <p:strVal val="#ppt_x"/>
                                          </p:val>
                                        </p:tav>
                                      </p:tavLst>
                                    </p:anim>
                                    <p:anim calcmode="lin" valueType="num">
                                      <p:cBhvr>
                                        <p:cTn id="38" dur="750" fill="hold"/>
                                        <p:tgtEl>
                                          <p:spTgt spid="130"/>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1000"/>
                                  </p:stCondLst>
                                  <p:childTnLst>
                                    <p:set>
                                      <p:cBhvr>
                                        <p:cTn id="40" dur="1" fill="hold">
                                          <p:stCondLst>
                                            <p:cond delay="0"/>
                                          </p:stCondLst>
                                        </p:cTn>
                                        <p:tgtEl>
                                          <p:spTgt spid="136"/>
                                        </p:tgtEl>
                                        <p:attrNameLst>
                                          <p:attrName>style.visibility</p:attrName>
                                        </p:attrNameLst>
                                      </p:cBhvr>
                                      <p:to>
                                        <p:strVal val="visible"/>
                                      </p:to>
                                    </p:set>
                                    <p:animEffect transition="in" filter="fade">
                                      <p:cBhvr>
                                        <p:cTn id="41" dur="750"/>
                                        <p:tgtEl>
                                          <p:spTgt spid="136"/>
                                        </p:tgtEl>
                                      </p:cBhvr>
                                    </p:animEffect>
                                    <p:anim calcmode="lin" valueType="num">
                                      <p:cBhvr>
                                        <p:cTn id="42" dur="750" fill="hold"/>
                                        <p:tgtEl>
                                          <p:spTgt spid="136"/>
                                        </p:tgtEl>
                                        <p:attrNameLst>
                                          <p:attrName>ppt_x</p:attrName>
                                        </p:attrNameLst>
                                      </p:cBhvr>
                                      <p:tavLst>
                                        <p:tav tm="0">
                                          <p:val>
                                            <p:strVal val="#ppt_x"/>
                                          </p:val>
                                        </p:tav>
                                        <p:tav tm="100000">
                                          <p:val>
                                            <p:strVal val="#ppt_x"/>
                                          </p:val>
                                        </p:tav>
                                      </p:tavLst>
                                    </p:anim>
                                    <p:anim calcmode="lin" valueType="num">
                                      <p:cBhvr>
                                        <p:cTn id="43" dur="750" fill="hold"/>
                                        <p:tgtEl>
                                          <p:spTgt spid="136"/>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1250"/>
                                  </p:stCondLst>
                                  <p:childTnLst>
                                    <p:set>
                                      <p:cBhvr>
                                        <p:cTn id="45" dur="1" fill="hold">
                                          <p:stCondLst>
                                            <p:cond delay="0"/>
                                          </p:stCondLst>
                                        </p:cTn>
                                        <p:tgtEl>
                                          <p:spTgt spid="146"/>
                                        </p:tgtEl>
                                        <p:attrNameLst>
                                          <p:attrName>style.visibility</p:attrName>
                                        </p:attrNameLst>
                                      </p:cBhvr>
                                      <p:to>
                                        <p:strVal val="visible"/>
                                      </p:to>
                                    </p:set>
                                    <p:animEffect transition="in" filter="fade">
                                      <p:cBhvr>
                                        <p:cTn id="46" dur="750"/>
                                        <p:tgtEl>
                                          <p:spTgt spid="146"/>
                                        </p:tgtEl>
                                      </p:cBhvr>
                                    </p:animEffect>
                                    <p:anim calcmode="lin" valueType="num">
                                      <p:cBhvr>
                                        <p:cTn id="47" dur="750" fill="hold"/>
                                        <p:tgtEl>
                                          <p:spTgt spid="146"/>
                                        </p:tgtEl>
                                        <p:attrNameLst>
                                          <p:attrName>ppt_x</p:attrName>
                                        </p:attrNameLst>
                                      </p:cBhvr>
                                      <p:tavLst>
                                        <p:tav tm="0">
                                          <p:val>
                                            <p:strVal val="#ppt_x"/>
                                          </p:val>
                                        </p:tav>
                                        <p:tav tm="100000">
                                          <p:val>
                                            <p:strVal val="#ppt_x"/>
                                          </p:val>
                                        </p:tav>
                                      </p:tavLst>
                                    </p:anim>
                                    <p:anim calcmode="lin" valueType="num">
                                      <p:cBhvr>
                                        <p:cTn id="48" dur="750" fill="hold"/>
                                        <p:tgtEl>
                                          <p:spTgt spid="146"/>
                                        </p:tgtEl>
                                        <p:attrNameLst>
                                          <p:attrName>ppt_y</p:attrName>
                                        </p:attrNameLst>
                                      </p:cBhvr>
                                      <p:tavLst>
                                        <p:tav tm="0">
                                          <p:val>
                                            <p:strVal val="#ppt_y+.1"/>
                                          </p:val>
                                        </p:tav>
                                        <p:tav tm="100000">
                                          <p:val>
                                            <p:strVal val="#ppt_y"/>
                                          </p:val>
                                        </p:tav>
                                      </p:tavLst>
                                    </p:anim>
                                  </p:childTnLst>
                                </p:cTn>
                              </p:par>
                            </p:childTnLst>
                          </p:cTn>
                        </p:par>
                        <p:par>
                          <p:cTn id="49" fill="hold">
                            <p:stCondLst>
                              <p:cond delay="4000"/>
                            </p:stCondLst>
                            <p:childTnLst>
                              <p:par>
                                <p:cTn id="50" presetID="22" presetClass="entr" presetSubtype="4" fill="hold"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down)">
                                      <p:cBhvr>
                                        <p:cTn id="52" dur="750"/>
                                        <p:tgtEl>
                                          <p:spTgt spid="18"/>
                                        </p:tgtEl>
                                      </p:cBhvr>
                                    </p:animEffect>
                                  </p:childTnLst>
                                </p:cTn>
                              </p:par>
                              <p:par>
                                <p:cTn id="53" presetID="22" presetClass="entr" presetSubtype="4" fill="hold" nodeType="withEffect">
                                  <p:stCondLst>
                                    <p:cond delay="500"/>
                                  </p:stCondLst>
                                  <p:childTnLst>
                                    <p:set>
                                      <p:cBhvr>
                                        <p:cTn id="54" dur="1" fill="hold">
                                          <p:stCondLst>
                                            <p:cond delay="0"/>
                                          </p:stCondLst>
                                        </p:cTn>
                                        <p:tgtEl>
                                          <p:spTgt spid="19"/>
                                        </p:tgtEl>
                                        <p:attrNameLst>
                                          <p:attrName>style.visibility</p:attrName>
                                        </p:attrNameLst>
                                      </p:cBhvr>
                                      <p:to>
                                        <p:strVal val="visible"/>
                                      </p:to>
                                    </p:set>
                                    <p:animEffect transition="in" filter="wipe(down)">
                                      <p:cBhvr>
                                        <p:cTn id="55" dur="750"/>
                                        <p:tgtEl>
                                          <p:spTgt spid="19"/>
                                        </p:tgtEl>
                                      </p:cBhvr>
                                    </p:animEffect>
                                  </p:childTnLst>
                                </p:cTn>
                              </p:par>
                              <p:par>
                                <p:cTn id="56" presetID="22" presetClass="entr" presetSubtype="4" fill="hold" nodeType="withEffect">
                                  <p:stCondLst>
                                    <p:cond delay="1000"/>
                                  </p:stCondLst>
                                  <p:childTnLst>
                                    <p:set>
                                      <p:cBhvr>
                                        <p:cTn id="57" dur="1" fill="hold">
                                          <p:stCondLst>
                                            <p:cond delay="0"/>
                                          </p:stCondLst>
                                        </p:cTn>
                                        <p:tgtEl>
                                          <p:spTgt spid="20"/>
                                        </p:tgtEl>
                                        <p:attrNameLst>
                                          <p:attrName>style.visibility</p:attrName>
                                        </p:attrNameLst>
                                      </p:cBhvr>
                                      <p:to>
                                        <p:strVal val="visible"/>
                                      </p:to>
                                    </p:set>
                                    <p:animEffect transition="in" filter="wipe(down)">
                                      <p:cBhvr>
                                        <p:cTn id="58" dur="750"/>
                                        <p:tgtEl>
                                          <p:spTgt spid="20"/>
                                        </p:tgtEl>
                                      </p:cBhvr>
                                    </p:animEffect>
                                  </p:childTnLst>
                                </p:cTn>
                              </p:par>
                              <p:par>
                                <p:cTn id="59" presetID="22" presetClass="entr" presetSubtype="4" fill="hold" nodeType="withEffect">
                                  <p:stCondLst>
                                    <p:cond delay="1500"/>
                                  </p:stCondLst>
                                  <p:childTnLst>
                                    <p:set>
                                      <p:cBhvr>
                                        <p:cTn id="60" dur="1" fill="hold">
                                          <p:stCondLst>
                                            <p:cond delay="0"/>
                                          </p:stCondLst>
                                        </p:cTn>
                                        <p:tgtEl>
                                          <p:spTgt spid="21"/>
                                        </p:tgtEl>
                                        <p:attrNameLst>
                                          <p:attrName>style.visibility</p:attrName>
                                        </p:attrNameLst>
                                      </p:cBhvr>
                                      <p:to>
                                        <p:strVal val="visible"/>
                                      </p:to>
                                    </p:set>
                                    <p:animEffect transition="in" filter="wipe(down)">
                                      <p:cBhvr>
                                        <p:cTn id="61" dur="750"/>
                                        <p:tgtEl>
                                          <p:spTgt spid="21"/>
                                        </p:tgtEl>
                                      </p:cBhvr>
                                    </p:animEffect>
                                  </p:childTnLst>
                                </p:cTn>
                              </p:par>
                              <p:par>
                                <p:cTn id="62" presetID="22" presetClass="entr" presetSubtype="4" fill="hold" nodeType="withEffect">
                                  <p:stCondLst>
                                    <p:cond delay="2000"/>
                                  </p:stCondLst>
                                  <p:childTnLst>
                                    <p:set>
                                      <p:cBhvr>
                                        <p:cTn id="63" dur="1" fill="hold">
                                          <p:stCondLst>
                                            <p:cond delay="0"/>
                                          </p:stCondLst>
                                        </p:cTn>
                                        <p:tgtEl>
                                          <p:spTgt spid="22"/>
                                        </p:tgtEl>
                                        <p:attrNameLst>
                                          <p:attrName>style.visibility</p:attrName>
                                        </p:attrNameLst>
                                      </p:cBhvr>
                                      <p:to>
                                        <p:strVal val="visible"/>
                                      </p:to>
                                    </p:set>
                                    <p:animEffect transition="in" filter="wipe(down)">
                                      <p:cBhvr>
                                        <p:cTn id="64" dur="750"/>
                                        <p:tgtEl>
                                          <p:spTgt spid="22"/>
                                        </p:tgtEl>
                                      </p:cBhvr>
                                    </p:animEffect>
                                  </p:childTnLst>
                                </p:cTn>
                              </p:par>
                              <p:par>
                                <p:cTn id="65" presetID="22" presetClass="entr" presetSubtype="4" fill="hold" nodeType="withEffect">
                                  <p:stCondLst>
                                    <p:cond delay="2500"/>
                                  </p:stCondLst>
                                  <p:childTnLst>
                                    <p:set>
                                      <p:cBhvr>
                                        <p:cTn id="66" dur="1" fill="hold">
                                          <p:stCondLst>
                                            <p:cond delay="0"/>
                                          </p:stCondLst>
                                        </p:cTn>
                                        <p:tgtEl>
                                          <p:spTgt spid="23"/>
                                        </p:tgtEl>
                                        <p:attrNameLst>
                                          <p:attrName>style.visibility</p:attrName>
                                        </p:attrNameLst>
                                      </p:cBhvr>
                                      <p:to>
                                        <p:strVal val="visible"/>
                                      </p:to>
                                    </p:set>
                                    <p:animEffect transition="in" filter="wipe(down)">
                                      <p:cBhvr>
                                        <p:cTn id="67" dur="750"/>
                                        <p:tgtEl>
                                          <p:spTgt spid="23"/>
                                        </p:tgtEl>
                                      </p:cBhvr>
                                    </p:animEffect>
                                  </p:childTnLst>
                                </p:cTn>
                              </p:par>
                            </p:childTnLst>
                          </p:cTn>
                        </p:par>
                        <p:par>
                          <p:cTn id="68" fill="hold">
                            <p:stCondLst>
                              <p:cond delay="7250"/>
                            </p:stCondLst>
                            <p:childTnLst>
                              <p:par>
                                <p:cTn id="69" presetID="22" presetClass="entr" presetSubtype="4" fill="hold" grpId="0" nodeType="afterEffect">
                                  <p:stCondLst>
                                    <p:cond delay="0"/>
                                  </p:stCondLst>
                                  <p:childTnLst>
                                    <p:set>
                                      <p:cBhvr>
                                        <p:cTn id="70" dur="1" fill="hold">
                                          <p:stCondLst>
                                            <p:cond delay="0"/>
                                          </p:stCondLst>
                                        </p:cTn>
                                        <p:tgtEl>
                                          <p:spTgt spid="6"/>
                                        </p:tgtEl>
                                        <p:attrNameLst>
                                          <p:attrName>style.visibility</p:attrName>
                                        </p:attrNameLst>
                                      </p:cBhvr>
                                      <p:to>
                                        <p:strVal val="visible"/>
                                      </p:to>
                                    </p:set>
                                    <p:animEffect transition="in" filter="wipe(down)">
                                      <p:cBhvr>
                                        <p:cTn id="71" dur="750"/>
                                        <p:tgtEl>
                                          <p:spTgt spid="6"/>
                                        </p:tgtEl>
                                      </p:cBhvr>
                                    </p:animEffect>
                                  </p:childTnLst>
                                </p:cTn>
                              </p:par>
                              <p:par>
                                <p:cTn id="72" presetID="22" presetClass="entr" presetSubtype="4" fill="hold" grpId="0" nodeType="withEffect">
                                  <p:stCondLst>
                                    <p:cond delay="250"/>
                                  </p:stCondLst>
                                  <p:childTnLst>
                                    <p:set>
                                      <p:cBhvr>
                                        <p:cTn id="73" dur="1" fill="hold">
                                          <p:stCondLst>
                                            <p:cond delay="0"/>
                                          </p:stCondLst>
                                        </p:cTn>
                                        <p:tgtEl>
                                          <p:spTgt spid="79"/>
                                        </p:tgtEl>
                                        <p:attrNameLst>
                                          <p:attrName>style.visibility</p:attrName>
                                        </p:attrNameLst>
                                      </p:cBhvr>
                                      <p:to>
                                        <p:strVal val="visible"/>
                                      </p:to>
                                    </p:set>
                                    <p:animEffect transition="in" filter="wipe(down)">
                                      <p:cBhvr>
                                        <p:cTn id="74" dur="750"/>
                                        <p:tgtEl>
                                          <p:spTgt spid="79"/>
                                        </p:tgtEl>
                                      </p:cBhvr>
                                    </p:animEffect>
                                  </p:childTnLst>
                                </p:cTn>
                              </p:par>
                              <p:par>
                                <p:cTn id="75" presetID="22" presetClass="entr" presetSubtype="4" fill="hold" grpId="0" nodeType="withEffect">
                                  <p:stCondLst>
                                    <p:cond delay="500"/>
                                  </p:stCondLst>
                                  <p:childTnLst>
                                    <p:set>
                                      <p:cBhvr>
                                        <p:cTn id="76" dur="1" fill="hold">
                                          <p:stCondLst>
                                            <p:cond delay="0"/>
                                          </p:stCondLst>
                                        </p:cTn>
                                        <p:tgtEl>
                                          <p:spTgt spid="83"/>
                                        </p:tgtEl>
                                        <p:attrNameLst>
                                          <p:attrName>style.visibility</p:attrName>
                                        </p:attrNameLst>
                                      </p:cBhvr>
                                      <p:to>
                                        <p:strVal val="visible"/>
                                      </p:to>
                                    </p:set>
                                    <p:animEffect transition="in" filter="wipe(down)">
                                      <p:cBhvr>
                                        <p:cTn id="77" dur="750"/>
                                        <p:tgtEl>
                                          <p:spTgt spid="83"/>
                                        </p:tgtEl>
                                      </p:cBhvr>
                                    </p:animEffect>
                                  </p:childTnLst>
                                </p:cTn>
                              </p:par>
                              <p:par>
                                <p:cTn id="78" presetID="22" presetClass="entr" presetSubtype="4" fill="hold" grpId="0" nodeType="withEffect">
                                  <p:stCondLst>
                                    <p:cond delay="750"/>
                                  </p:stCondLst>
                                  <p:childTnLst>
                                    <p:set>
                                      <p:cBhvr>
                                        <p:cTn id="79" dur="1" fill="hold">
                                          <p:stCondLst>
                                            <p:cond delay="0"/>
                                          </p:stCondLst>
                                        </p:cTn>
                                        <p:tgtEl>
                                          <p:spTgt spid="87"/>
                                        </p:tgtEl>
                                        <p:attrNameLst>
                                          <p:attrName>style.visibility</p:attrName>
                                        </p:attrNameLst>
                                      </p:cBhvr>
                                      <p:to>
                                        <p:strVal val="visible"/>
                                      </p:to>
                                    </p:set>
                                    <p:animEffect transition="in" filter="wipe(down)">
                                      <p:cBhvr>
                                        <p:cTn id="80" dur="750"/>
                                        <p:tgtEl>
                                          <p:spTgt spid="87"/>
                                        </p:tgtEl>
                                      </p:cBhvr>
                                    </p:animEffect>
                                  </p:childTnLst>
                                </p:cTn>
                              </p:par>
                              <p:par>
                                <p:cTn id="81" presetID="22" presetClass="entr" presetSubtype="4" fill="hold" grpId="0" nodeType="withEffect">
                                  <p:stCondLst>
                                    <p:cond delay="1000"/>
                                  </p:stCondLst>
                                  <p:childTnLst>
                                    <p:set>
                                      <p:cBhvr>
                                        <p:cTn id="82" dur="1" fill="hold">
                                          <p:stCondLst>
                                            <p:cond delay="0"/>
                                          </p:stCondLst>
                                        </p:cTn>
                                        <p:tgtEl>
                                          <p:spTgt spid="91"/>
                                        </p:tgtEl>
                                        <p:attrNameLst>
                                          <p:attrName>style.visibility</p:attrName>
                                        </p:attrNameLst>
                                      </p:cBhvr>
                                      <p:to>
                                        <p:strVal val="visible"/>
                                      </p:to>
                                    </p:set>
                                    <p:animEffect transition="in" filter="wipe(down)">
                                      <p:cBhvr>
                                        <p:cTn id="83" dur="750"/>
                                        <p:tgtEl>
                                          <p:spTgt spid="91"/>
                                        </p:tgtEl>
                                      </p:cBhvr>
                                    </p:animEffect>
                                  </p:childTnLst>
                                </p:cTn>
                              </p:par>
                              <p:par>
                                <p:cTn id="84" presetID="22" presetClass="entr" presetSubtype="4" fill="hold" grpId="0" nodeType="withEffect">
                                  <p:stCondLst>
                                    <p:cond delay="1250"/>
                                  </p:stCondLst>
                                  <p:childTnLst>
                                    <p:set>
                                      <p:cBhvr>
                                        <p:cTn id="85" dur="1" fill="hold">
                                          <p:stCondLst>
                                            <p:cond delay="0"/>
                                          </p:stCondLst>
                                        </p:cTn>
                                        <p:tgtEl>
                                          <p:spTgt spid="140"/>
                                        </p:tgtEl>
                                        <p:attrNameLst>
                                          <p:attrName>style.visibility</p:attrName>
                                        </p:attrNameLst>
                                      </p:cBhvr>
                                      <p:to>
                                        <p:strVal val="visible"/>
                                      </p:to>
                                    </p:set>
                                    <p:animEffect transition="in" filter="wipe(down)">
                                      <p:cBhvr>
                                        <p:cTn id="86" dur="750"/>
                                        <p:tgtEl>
                                          <p:spTgt spid="140"/>
                                        </p:tgtEl>
                                      </p:cBhvr>
                                    </p:animEffect>
                                  </p:childTnLst>
                                </p:cTn>
                              </p:par>
                            </p:childTnLst>
                          </p:cTn>
                        </p:par>
                        <p:par>
                          <p:cTn id="87" fill="hold">
                            <p:stCondLst>
                              <p:cond delay="9250"/>
                            </p:stCondLst>
                            <p:childTnLst>
                              <p:par>
                                <p:cTn id="88" presetID="14" presetClass="entr" presetSubtype="5" fill="hold" nodeType="afterEffect">
                                  <p:stCondLst>
                                    <p:cond delay="0"/>
                                  </p:stCondLst>
                                  <p:childTnLst>
                                    <p:set>
                                      <p:cBhvr>
                                        <p:cTn id="89" dur="1" fill="hold">
                                          <p:stCondLst>
                                            <p:cond delay="0"/>
                                          </p:stCondLst>
                                        </p:cTn>
                                        <p:tgtEl>
                                          <p:spTgt spid="2"/>
                                        </p:tgtEl>
                                        <p:attrNameLst>
                                          <p:attrName>style.visibility</p:attrName>
                                        </p:attrNameLst>
                                      </p:cBhvr>
                                      <p:to>
                                        <p:strVal val="visible"/>
                                      </p:to>
                                    </p:set>
                                    <p:animEffect transition="in" filter="randombar(vertical)">
                                      <p:cBhvr>
                                        <p:cTn id="90" dur="750"/>
                                        <p:tgtEl>
                                          <p:spTgt spid="2"/>
                                        </p:tgtEl>
                                      </p:cBhvr>
                                    </p:animEffect>
                                  </p:childTnLst>
                                </p:cTn>
                              </p:par>
                            </p:childTnLst>
                          </p:cTn>
                        </p:par>
                        <p:par>
                          <p:cTn id="91" fill="hold">
                            <p:stCondLst>
                              <p:cond delay="10000"/>
                            </p:stCondLst>
                            <p:childTnLst>
                              <p:par>
                                <p:cTn id="92" presetID="22" presetClass="entr" presetSubtype="8" fill="hold" grpId="0" nodeType="afterEffect">
                                  <p:stCondLst>
                                    <p:cond delay="0"/>
                                  </p:stCondLst>
                                  <p:childTnLst>
                                    <p:set>
                                      <p:cBhvr>
                                        <p:cTn id="93" dur="1" fill="hold">
                                          <p:stCondLst>
                                            <p:cond delay="0"/>
                                          </p:stCondLst>
                                        </p:cTn>
                                        <p:tgtEl>
                                          <p:spTgt spid="157"/>
                                        </p:tgtEl>
                                        <p:attrNameLst>
                                          <p:attrName>style.visibility</p:attrName>
                                        </p:attrNameLst>
                                      </p:cBhvr>
                                      <p:to>
                                        <p:strVal val="visible"/>
                                      </p:to>
                                    </p:set>
                                    <p:animEffect transition="in" filter="wipe(left)">
                                      <p:cBhvr>
                                        <p:cTn id="94" dur="750"/>
                                        <p:tgtEl>
                                          <p:spTgt spid="157"/>
                                        </p:tgtEl>
                                      </p:cBhvr>
                                    </p:animEffect>
                                  </p:childTnLst>
                                </p:cTn>
                              </p:par>
                            </p:childTnLst>
                          </p:cTn>
                        </p:par>
                        <p:par>
                          <p:cTn id="95" fill="hold">
                            <p:stCondLst>
                              <p:cond delay="10750"/>
                            </p:stCondLst>
                            <p:childTnLst>
                              <p:par>
                                <p:cTn id="96" presetID="22" presetClass="entr" presetSubtype="1" fill="hold" grpId="0" nodeType="afterEffect">
                                  <p:stCondLst>
                                    <p:cond delay="0"/>
                                  </p:stCondLst>
                                  <p:childTnLst>
                                    <p:set>
                                      <p:cBhvr>
                                        <p:cTn id="97" dur="1" fill="hold">
                                          <p:stCondLst>
                                            <p:cond delay="0"/>
                                          </p:stCondLst>
                                        </p:cTn>
                                        <p:tgtEl>
                                          <p:spTgt spid="158"/>
                                        </p:tgtEl>
                                        <p:attrNameLst>
                                          <p:attrName>style.visibility</p:attrName>
                                        </p:attrNameLst>
                                      </p:cBhvr>
                                      <p:to>
                                        <p:strVal val="visible"/>
                                      </p:to>
                                    </p:set>
                                    <p:animEffect transition="in" filter="wipe(up)">
                                      <p:cBhvr>
                                        <p:cTn id="98" dur="75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128" grpId="0"/>
      <p:bldP spid="129" grpId="0"/>
      <p:bldP spid="130" grpId="0"/>
      <p:bldP spid="136" grpId="0"/>
      <p:bldP spid="146" grpId="0"/>
      <p:bldP spid="157" grpId="0"/>
      <p:bldP spid="158" grpId="0"/>
      <p:bldP spid="79" grpId="0" animBg="1"/>
      <p:bldP spid="83" grpId="0" animBg="1"/>
      <p:bldP spid="87" grpId="0" animBg="1"/>
      <p:bldP spid="91" grpId="0" animBg="1"/>
      <p:bldP spid="140" grpId="0" animBg="1"/>
      <p:bldP spid="6" grpId="0" animBg="1"/>
      <p:bldP spid="147"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组合 9"/>
          <p:cNvGrpSpPr/>
          <p:nvPr/>
        </p:nvGrpSpPr>
        <p:grpSpPr>
          <a:xfrm>
            <a:off x="1538923" y="3802661"/>
            <a:ext cx="1900556" cy="1900556"/>
            <a:chOff x="2318386" y="2410460"/>
            <a:chExt cx="1900556" cy="1900556"/>
          </a:xfrm>
        </p:grpSpPr>
        <p:sp>
          <p:nvSpPr>
            <p:cNvPr id="129" name="任意多边形 128"/>
            <p:cNvSpPr/>
            <p:nvPr/>
          </p:nvSpPr>
          <p:spPr>
            <a:xfrm rot="-5400000">
              <a:off x="2407858" y="3185160"/>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任意多边形 129"/>
            <p:cNvSpPr/>
            <p:nvPr/>
          </p:nvSpPr>
          <p:spPr>
            <a:xfrm rot="-4320000">
              <a:off x="2445775" y="2945764"/>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任意多边形 130"/>
            <p:cNvSpPr/>
            <p:nvPr/>
          </p:nvSpPr>
          <p:spPr>
            <a:xfrm rot="-3240000">
              <a:off x="2555813" y="2729803"/>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任意多边形 131"/>
            <p:cNvSpPr/>
            <p:nvPr/>
          </p:nvSpPr>
          <p:spPr>
            <a:xfrm rot="-2160000">
              <a:off x="2727201" y="2558414"/>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任意多边形 132"/>
            <p:cNvSpPr/>
            <p:nvPr/>
          </p:nvSpPr>
          <p:spPr>
            <a:xfrm rot="-1080000">
              <a:off x="2943163" y="2448376"/>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任意多边形 133"/>
            <p:cNvSpPr/>
            <p:nvPr/>
          </p:nvSpPr>
          <p:spPr>
            <a:xfrm>
              <a:off x="3182558" y="2410460"/>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任意多边形 134"/>
            <p:cNvSpPr/>
            <p:nvPr/>
          </p:nvSpPr>
          <p:spPr>
            <a:xfrm rot="1080000">
              <a:off x="3421954" y="2448376"/>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任意多边形 135"/>
            <p:cNvSpPr/>
            <p:nvPr/>
          </p:nvSpPr>
          <p:spPr>
            <a:xfrm rot="2160000">
              <a:off x="3637915" y="2558414"/>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任意多边形 136"/>
            <p:cNvSpPr/>
            <p:nvPr/>
          </p:nvSpPr>
          <p:spPr>
            <a:xfrm rot="3240000">
              <a:off x="3809304" y="2729803"/>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任意多边形 137"/>
            <p:cNvSpPr/>
            <p:nvPr/>
          </p:nvSpPr>
          <p:spPr>
            <a:xfrm rot="4320000">
              <a:off x="3919341" y="2945764"/>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任意多边形 138"/>
            <p:cNvSpPr/>
            <p:nvPr/>
          </p:nvSpPr>
          <p:spPr>
            <a:xfrm rot="5400000">
              <a:off x="3957258" y="3185160"/>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任意多边形 139"/>
            <p:cNvSpPr/>
            <p:nvPr/>
          </p:nvSpPr>
          <p:spPr>
            <a:xfrm rot="6480000">
              <a:off x="3919341" y="3424555"/>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任意多边形 140"/>
            <p:cNvSpPr/>
            <p:nvPr/>
          </p:nvSpPr>
          <p:spPr>
            <a:xfrm rot="7560000">
              <a:off x="3809304" y="3640517"/>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任意多边形 141"/>
            <p:cNvSpPr/>
            <p:nvPr/>
          </p:nvSpPr>
          <p:spPr>
            <a:xfrm rot="8640000">
              <a:off x="3637915" y="3811905"/>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任意多边形 142"/>
            <p:cNvSpPr/>
            <p:nvPr/>
          </p:nvSpPr>
          <p:spPr>
            <a:xfrm rot="9720000">
              <a:off x="3421954" y="3921944"/>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任意多边形 143"/>
            <p:cNvSpPr/>
            <p:nvPr/>
          </p:nvSpPr>
          <p:spPr>
            <a:xfrm rot="10800000">
              <a:off x="3182558" y="3959860"/>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任意多边形 144"/>
            <p:cNvSpPr/>
            <p:nvPr/>
          </p:nvSpPr>
          <p:spPr>
            <a:xfrm rot="11880000">
              <a:off x="2943163" y="3921944"/>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任意多边形 145"/>
            <p:cNvSpPr/>
            <p:nvPr/>
          </p:nvSpPr>
          <p:spPr>
            <a:xfrm rot="12960000">
              <a:off x="2727201" y="3811905"/>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任意多边形 146"/>
            <p:cNvSpPr/>
            <p:nvPr/>
          </p:nvSpPr>
          <p:spPr>
            <a:xfrm rot="14040000">
              <a:off x="2555813" y="3640517"/>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任意多边形 147"/>
            <p:cNvSpPr/>
            <p:nvPr/>
          </p:nvSpPr>
          <p:spPr>
            <a:xfrm rot="15120000">
              <a:off x="2445775" y="3424555"/>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2054860" y="4111973"/>
            <a:ext cx="868680" cy="1275917"/>
            <a:chOff x="2054860" y="4111971"/>
            <a:chExt cx="868680" cy="1275917"/>
          </a:xfrm>
        </p:grpSpPr>
        <p:sp>
          <p:nvSpPr>
            <p:cNvPr id="9" name="椭圆 8"/>
            <p:cNvSpPr/>
            <p:nvPr/>
          </p:nvSpPr>
          <p:spPr>
            <a:xfrm>
              <a:off x="2054860" y="4318599"/>
              <a:ext cx="868680" cy="868680"/>
            </a:xfrm>
            <a:prstGeom prst="ellipse">
              <a:avLst/>
            </a:prstGeom>
            <a:no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9" name="组合 148"/>
            <p:cNvGrpSpPr/>
            <p:nvPr/>
          </p:nvGrpSpPr>
          <p:grpSpPr>
            <a:xfrm>
              <a:off x="2284629" y="4111971"/>
              <a:ext cx="409142" cy="409142"/>
              <a:chOff x="2814405" y="2119805"/>
              <a:chExt cx="409142" cy="409142"/>
            </a:xfrm>
          </p:grpSpPr>
          <p:sp>
            <p:nvSpPr>
              <p:cNvPr id="150" name="椭圆 149"/>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2" name="组合 151"/>
            <p:cNvGrpSpPr/>
            <p:nvPr/>
          </p:nvGrpSpPr>
          <p:grpSpPr>
            <a:xfrm>
              <a:off x="2284629" y="4978746"/>
              <a:ext cx="409142" cy="409142"/>
              <a:chOff x="2814405" y="2119805"/>
              <a:chExt cx="409142" cy="409142"/>
            </a:xfrm>
          </p:grpSpPr>
          <p:sp>
            <p:nvSpPr>
              <p:cNvPr id="153" name="椭圆 152"/>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55" name="文本框 154"/>
          <p:cNvSpPr txBox="1"/>
          <p:nvPr/>
        </p:nvSpPr>
        <p:spPr>
          <a:xfrm>
            <a:off x="2160663" y="4437145"/>
            <a:ext cx="800219" cy="584775"/>
          </a:xfrm>
          <a:prstGeom prst="rect">
            <a:avLst/>
          </a:prstGeom>
          <a:noFill/>
        </p:spPr>
        <p:txBody>
          <a:bodyPr wrap="none" rtlCol="0">
            <a:spAutoFit/>
          </a:bodyPr>
          <a:lstStyle>
            <a:defPPr>
              <a:defRPr lang="zh-CN"/>
            </a:defPPr>
            <a:lvl1pPr>
              <a:defRPr sz="3200">
                <a:solidFill>
                  <a:schemeClr val="bg1"/>
                </a:solidFill>
                <a:latin typeface="汉仪菱心体简" panose="02010609000101010101" pitchFamily="49" charset="-122"/>
                <a:ea typeface="汉仪菱心体简" panose="02010609000101010101" pitchFamily="49" charset="-122"/>
              </a:defRPr>
            </a:lvl1pPr>
          </a:lstStyle>
          <a:p>
            <a:r>
              <a:rPr lang="en-US" altLang="zh-CN" dirty="0"/>
              <a:t>25</a:t>
            </a:r>
            <a:r>
              <a:rPr lang="en-US" altLang="zh-CN" sz="18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grpSp>
        <p:nvGrpSpPr>
          <p:cNvPr id="157" name="组合 156"/>
          <p:cNvGrpSpPr/>
          <p:nvPr/>
        </p:nvGrpSpPr>
        <p:grpSpPr>
          <a:xfrm>
            <a:off x="3943455" y="3802661"/>
            <a:ext cx="1900556" cy="1900556"/>
            <a:chOff x="2318386" y="2410460"/>
            <a:chExt cx="1900556" cy="1900556"/>
          </a:xfrm>
        </p:grpSpPr>
        <p:sp>
          <p:nvSpPr>
            <p:cNvPr id="166" name="任意多边形 165"/>
            <p:cNvSpPr/>
            <p:nvPr/>
          </p:nvSpPr>
          <p:spPr>
            <a:xfrm rot="-5400000">
              <a:off x="2407858" y="3185160"/>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任意多边形 166"/>
            <p:cNvSpPr/>
            <p:nvPr/>
          </p:nvSpPr>
          <p:spPr>
            <a:xfrm rot="-4320000">
              <a:off x="2445775" y="2945764"/>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任意多边形 167"/>
            <p:cNvSpPr/>
            <p:nvPr/>
          </p:nvSpPr>
          <p:spPr>
            <a:xfrm rot="-3240000">
              <a:off x="2555813" y="2729803"/>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任意多边形 168"/>
            <p:cNvSpPr/>
            <p:nvPr/>
          </p:nvSpPr>
          <p:spPr>
            <a:xfrm rot="-2160000">
              <a:off x="2727201" y="2558414"/>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任意多边形 169"/>
            <p:cNvSpPr/>
            <p:nvPr/>
          </p:nvSpPr>
          <p:spPr>
            <a:xfrm rot="-1080000">
              <a:off x="2943163" y="2448376"/>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任意多边形 170"/>
            <p:cNvSpPr/>
            <p:nvPr/>
          </p:nvSpPr>
          <p:spPr>
            <a:xfrm>
              <a:off x="3182558" y="2410460"/>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任意多边形 171"/>
            <p:cNvSpPr/>
            <p:nvPr/>
          </p:nvSpPr>
          <p:spPr>
            <a:xfrm rot="1080000">
              <a:off x="3421954" y="2448376"/>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任意多边形 172"/>
            <p:cNvSpPr/>
            <p:nvPr/>
          </p:nvSpPr>
          <p:spPr>
            <a:xfrm rot="2160000">
              <a:off x="3637915" y="2558414"/>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任意多边形 173"/>
            <p:cNvSpPr/>
            <p:nvPr/>
          </p:nvSpPr>
          <p:spPr>
            <a:xfrm rot="3240000">
              <a:off x="3809304" y="2729803"/>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任意多边形 174"/>
            <p:cNvSpPr/>
            <p:nvPr/>
          </p:nvSpPr>
          <p:spPr>
            <a:xfrm rot="4320000">
              <a:off x="3919341" y="2945764"/>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任意多边形 175"/>
            <p:cNvSpPr/>
            <p:nvPr/>
          </p:nvSpPr>
          <p:spPr>
            <a:xfrm rot="5400000">
              <a:off x="3957258" y="3185160"/>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任意多边形 176"/>
            <p:cNvSpPr/>
            <p:nvPr/>
          </p:nvSpPr>
          <p:spPr>
            <a:xfrm rot="6480000">
              <a:off x="3919341" y="3424555"/>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任意多边形 177"/>
            <p:cNvSpPr/>
            <p:nvPr/>
          </p:nvSpPr>
          <p:spPr>
            <a:xfrm rot="7560000">
              <a:off x="3809304" y="3640517"/>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任意多边形 178"/>
            <p:cNvSpPr/>
            <p:nvPr/>
          </p:nvSpPr>
          <p:spPr>
            <a:xfrm rot="8640000">
              <a:off x="3637915" y="3811905"/>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任意多边形 179"/>
            <p:cNvSpPr/>
            <p:nvPr/>
          </p:nvSpPr>
          <p:spPr>
            <a:xfrm rot="9720000">
              <a:off x="3421954" y="3921944"/>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任意多边形 180"/>
            <p:cNvSpPr/>
            <p:nvPr/>
          </p:nvSpPr>
          <p:spPr>
            <a:xfrm rot="10800000">
              <a:off x="3182558" y="3959860"/>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任意多边形 181"/>
            <p:cNvSpPr/>
            <p:nvPr/>
          </p:nvSpPr>
          <p:spPr>
            <a:xfrm rot="11880000">
              <a:off x="2943163" y="3921944"/>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任意多边形 182"/>
            <p:cNvSpPr/>
            <p:nvPr/>
          </p:nvSpPr>
          <p:spPr>
            <a:xfrm rot="12960000">
              <a:off x="2727201" y="3811905"/>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任意多边形 183"/>
            <p:cNvSpPr/>
            <p:nvPr/>
          </p:nvSpPr>
          <p:spPr>
            <a:xfrm rot="14040000">
              <a:off x="2555813" y="3640517"/>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任意多边形 184"/>
            <p:cNvSpPr/>
            <p:nvPr/>
          </p:nvSpPr>
          <p:spPr>
            <a:xfrm rot="15120000">
              <a:off x="2445775" y="3424555"/>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4459393" y="4111973"/>
            <a:ext cx="868680" cy="1275917"/>
            <a:chOff x="4459393" y="4111971"/>
            <a:chExt cx="868680" cy="1275917"/>
          </a:xfrm>
        </p:grpSpPr>
        <p:sp>
          <p:nvSpPr>
            <p:cNvPr id="158" name="椭圆 157"/>
            <p:cNvSpPr/>
            <p:nvPr/>
          </p:nvSpPr>
          <p:spPr>
            <a:xfrm>
              <a:off x="4459393" y="4318599"/>
              <a:ext cx="868680" cy="868680"/>
            </a:xfrm>
            <a:prstGeom prst="ellipse">
              <a:avLst/>
            </a:prstGeom>
            <a:no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9" name="组合 158"/>
            <p:cNvGrpSpPr/>
            <p:nvPr/>
          </p:nvGrpSpPr>
          <p:grpSpPr>
            <a:xfrm>
              <a:off x="4689162" y="4111971"/>
              <a:ext cx="409142" cy="409142"/>
              <a:chOff x="2814405" y="2119805"/>
              <a:chExt cx="409142" cy="409142"/>
            </a:xfrm>
          </p:grpSpPr>
          <p:sp>
            <p:nvSpPr>
              <p:cNvPr id="164" name="椭圆 163"/>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0" name="组合 159"/>
            <p:cNvGrpSpPr/>
            <p:nvPr/>
          </p:nvGrpSpPr>
          <p:grpSpPr>
            <a:xfrm>
              <a:off x="4689162" y="4978746"/>
              <a:ext cx="409142" cy="409142"/>
              <a:chOff x="2814405" y="2119805"/>
              <a:chExt cx="409142" cy="409142"/>
            </a:xfrm>
          </p:grpSpPr>
          <p:sp>
            <p:nvSpPr>
              <p:cNvPr id="162" name="椭圆 161"/>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1" name="文本框 160"/>
          <p:cNvSpPr txBox="1"/>
          <p:nvPr/>
        </p:nvSpPr>
        <p:spPr>
          <a:xfrm>
            <a:off x="4565197" y="4437145"/>
            <a:ext cx="800219" cy="584775"/>
          </a:xfrm>
          <a:prstGeom prst="rect">
            <a:avLst/>
          </a:prstGeom>
          <a:noFill/>
        </p:spPr>
        <p:txBody>
          <a:bodyPr wrap="none" rtlCol="0">
            <a:spAutoFit/>
          </a:bodyPr>
          <a:lstStyle>
            <a:defPPr>
              <a:defRPr lang="zh-CN"/>
            </a:defPPr>
            <a:lvl1pPr>
              <a:defRPr sz="3200">
                <a:solidFill>
                  <a:schemeClr val="bg1"/>
                </a:solidFill>
                <a:latin typeface="汉仪菱心体简" panose="02010609000101010101" pitchFamily="49" charset="-122"/>
                <a:ea typeface="汉仪菱心体简" panose="02010609000101010101" pitchFamily="49" charset="-122"/>
              </a:defRPr>
            </a:lvl1pPr>
          </a:lstStyle>
          <a:p>
            <a:r>
              <a:rPr lang="en-US" altLang="zh-CN" dirty="0"/>
              <a:t>70</a:t>
            </a:r>
            <a:r>
              <a:rPr lang="en-US" altLang="zh-CN" sz="18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grpSp>
        <p:nvGrpSpPr>
          <p:cNvPr id="187" name="组合 186"/>
          <p:cNvGrpSpPr/>
          <p:nvPr/>
        </p:nvGrpSpPr>
        <p:grpSpPr>
          <a:xfrm>
            <a:off x="6347989" y="3802661"/>
            <a:ext cx="1900556" cy="1900556"/>
            <a:chOff x="2318386" y="2410460"/>
            <a:chExt cx="1900556" cy="1900556"/>
          </a:xfrm>
        </p:grpSpPr>
        <p:sp>
          <p:nvSpPr>
            <p:cNvPr id="196" name="任意多边形 195"/>
            <p:cNvSpPr/>
            <p:nvPr/>
          </p:nvSpPr>
          <p:spPr>
            <a:xfrm rot="-5400000">
              <a:off x="2407858" y="3185160"/>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任意多边形 196"/>
            <p:cNvSpPr/>
            <p:nvPr/>
          </p:nvSpPr>
          <p:spPr>
            <a:xfrm rot="-4320000">
              <a:off x="2445775" y="2945764"/>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任意多边形 197"/>
            <p:cNvSpPr/>
            <p:nvPr/>
          </p:nvSpPr>
          <p:spPr>
            <a:xfrm rot="-3240000">
              <a:off x="2555813" y="2729803"/>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任意多边形 198"/>
            <p:cNvSpPr/>
            <p:nvPr/>
          </p:nvSpPr>
          <p:spPr>
            <a:xfrm rot="-2160000">
              <a:off x="2727201" y="2558414"/>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任意多边形 199"/>
            <p:cNvSpPr/>
            <p:nvPr/>
          </p:nvSpPr>
          <p:spPr>
            <a:xfrm rot="-1080000">
              <a:off x="2943163" y="2448376"/>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任意多边形 200"/>
            <p:cNvSpPr/>
            <p:nvPr/>
          </p:nvSpPr>
          <p:spPr>
            <a:xfrm>
              <a:off x="3182558" y="2410460"/>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任意多边形 201"/>
            <p:cNvSpPr/>
            <p:nvPr/>
          </p:nvSpPr>
          <p:spPr>
            <a:xfrm rot="1080000">
              <a:off x="3421954" y="2448376"/>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任意多边形 202"/>
            <p:cNvSpPr/>
            <p:nvPr/>
          </p:nvSpPr>
          <p:spPr>
            <a:xfrm rot="2160000">
              <a:off x="3637915" y="2558414"/>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任意多边形 203"/>
            <p:cNvSpPr/>
            <p:nvPr/>
          </p:nvSpPr>
          <p:spPr>
            <a:xfrm rot="3240000">
              <a:off x="3809304" y="2729803"/>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任意多边形 204"/>
            <p:cNvSpPr/>
            <p:nvPr/>
          </p:nvSpPr>
          <p:spPr>
            <a:xfrm rot="4320000">
              <a:off x="3919341" y="2945764"/>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任意多边形 205"/>
            <p:cNvSpPr/>
            <p:nvPr/>
          </p:nvSpPr>
          <p:spPr>
            <a:xfrm rot="5400000">
              <a:off x="3957258" y="3185160"/>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任意多边形 206"/>
            <p:cNvSpPr/>
            <p:nvPr/>
          </p:nvSpPr>
          <p:spPr>
            <a:xfrm rot="6480000">
              <a:off x="3919341" y="3424555"/>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任意多边形 207"/>
            <p:cNvSpPr/>
            <p:nvPr/>
          </p:nvSpPr>
          <p:spPr>
            <a:xfrm rot="7560000">
              <a:off x="3809304" y="3640517"/>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任意多边形 208"/>
            <p:cNvSpPr/>
            <p:nvPr/>
          </p:nvSpPr>
          <p:spPr>
            <a:xfrm rot="8640000">
              <a:off x="3637915" y="3811905"/>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任意多边形 209"/>
            <p:cNvSpPr/>
            <p:nvPr/>
          </p:nvSpPr>
          <p:spPr>
            <a:xfrm rot="9720000">
              <a:off x="3421954" y="3921944"/>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任意多边形 210"/>
            <p:cNvSpPr/>
            <p:nvPr/>
          </p:nvSpPr>
          <p:spPr>
            <a:xfrm rot="10800000">
              <a:off x="3182558" y="3959860"/>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任意多边形 211"/>
            <p:cNvSpPr/>
            <p:nvPr/>
          </p:nvSpPr>
          <p:spPr>
            <a:xfrm rot="11880000">
              <a:off x="2943163" y="3921944"/>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任意多边形 212"/>
            <p:cNvSpPr/>
            <p:nvPr/>
          </p:nvSpPr>
          <p:spPr>
            <a:xfrm rot="12960000">
              <a:off x="2727201" y="3811905"/>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任意多边形 213"/>
            <p:cNvSpPr/>
            <p:nvPr/>
          </p:nvSpPr>
          <p:spPr>
            <a:xfrm rot="14040000">
              <a:off x="2555813" y="3640517"/>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任意多边形 214"/>
            <p:cNvSpPr/>
            <p:nvPr/>
          </p:nvSpPr>
          <p:spPr>
            <a:xfrm rot="15120000">
              <a:off x="2445775" y="3424555"/>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6863927" y="4111973"/>
            <a:ext cx="868680" cy="1275917"/>
            <a:chOff x="6863926" y="4111971"/>
            <a:chExt cx="868680" cy="1275917"/>
          </a:xfrm>
        </p:grpSpPr>
        <p:sp>
          <p:nvSpPr>
            <p:cNvPr id="188" name="椭圆 187"/>
            <p:cNvSpPr/>
            <p:nvPr/>
          </p:nvSpPr>
          <p:spPr>
            <a:xfrm>
              <a:off x="6863926" y="4318599"/>
              <a:ext cx="868680" cy="868680"/>
            </a:xfrm>
            <a:prstGeom prst="ellipse">
              <a:avLst/>
            </a:prstGeom>
            <a:no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9" name="组合 188"/>
            <p:cNvGrpSpPr/>
            <p:nvPr/>
          </p:nvGrpSpPr>
          <p:grpSpPr>
            <a:xfrm>
              <a:off x="7093695" y="4111971"/>
              <a:ext cx="409142" cy="409142"/>
              <a:chOff x="2814405" y="2119805"/>
              <a:chExt cx="409142" cy="409142"/>
            </a:xfrm>
          </p:grpSpPr>
          <p:sp>
            <p:nvSpPr>
              <p:cNvPr id="194" name="椭圆 193"/>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椭圆 194"/>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0" name="组合 189"/>
            <p:cNvGrpSpPr/>
            <p:nvPr/>
          </p:nvGrpSpPr>
          <p:grpSpPr>
            <a:xfrm>
              <a:off x="7093695" y="4978746"/>
              <a:ext cx="409142" cy="409142"/>
              <a:chOff x="2814405" y="2119805"/>
              <a:chExt cx="409142" cy="409142"/>
            </a:xfrm>
          </p:grpSpPr>
          <p:sp>
            <p:nvSpPr>
              <p:cNvPr id="192" name="椭圆 191"/>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91" name="文本框 190"/>
          <p:cNvSpPr txBox="1"/>
          <p:nvPr/>
        </p:nvSpPr>
        <p:spPr>
          <a:xfrm>
            <a:off x="6969730" y="4437145"/>
            <a:ext cx="800219" cy="584775"/>
          </a:xfrm>
          <a:prstGeom prst="rect">
            <a:avLst/>
          </a:prstGeom>
          <a:noFill/>
        </p:spPr>
        <p:txBody>
          <a:bodyPr wrap="none" rtlCol="0">
            <a:spAutoFit/>
          </a:bodyPr>
          <a:lstStyle>
            <a:defPPr>
              <a:defRPr lang="zh-CN"/>
            </a:defPPr>
            <a:lvl1pPr>
              <a:defRPr sz="3200">
                <a:solidFill>
                  <a:schemeClr val="bg1"/>
                </a:solidFill>
                <a:latin typeface="汉仪菱心体简" panose="02010609000101010101" pitchFamily="49" charset="-122"/>
                <a:ea typeface="汉仪菱心体简" panose="02010609000101010101" pitchFamily="49" charset="-122"/>
              </a:defRPr>
            </a:lvl1pPr>
          </a:lstStyle>
          <a:p>
            <a:r>
              <a:rPr lang="en-US" altLang="zh-CN" dirty="0"/>
              <a:t>40</a:t>
            </a:r>
            <a:r>
              <a:rPr lang="en-US" altLang="zh-CN" sz="18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grpSp>
        <p:nvGrpSpPr>
          <p:cNvPr id="217" name="组合 216"/>
          <p:cNvGrpSpPr/>
          <p:nvPr/>
        </p:nvGrpSpPr>
        <p:grpSpPr>
          <a:xfrm>
            <a:off x="8752522" y="3802661"/>
            <a:ext cx="1900556" cy="1900556"/>
            <a:chOff x="2318386" y="2410460"/>
            <a:chExt cx="1900556" cy="1900556"/>
          </a:xfrm>
        </p:grpSpPr>
        <p:sp>
          <p:nvSpPr>
            <p:cNvPr id="226" name="任意多边形 225"/>
            <p:cNvSpPr/>
            <p:nvPr/>
          </p:nvSpPr>
          <p:spPr>
            <a:xfrm rot="-5400000">
              <a:off x="2407858" y="3185160"/>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任意多边形 226"/>
            <p:cNvSpPr/>
            <p:nvPr/>
          </p:nvSpPr>
          <p:spPr>
            <a:xfrm rot="-4320000">
              <a:off x="2445775" y="2945764"/>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任意多边形 227"/>
            <p:cNvSpPr/>
            <p:nvPr/>
          </p:nvSpPr>
          <p:spPr>
            <a:xfrm rot="-3240000">
              <a:off x="2555813" y="2729803"/>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任意多边形 228"/>
            <p:cNvSpPr/>
            <p:nvPr/>
          </p:nvSpPr>
          <p:spPr>
            <a:xfrm rot="-2160000">
              <a:off x="2727201" y="2558414"/>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任意多边形 229"/>
            <p:cNvSpPr/>
            <p:nvPr/>
          </p:nvSpPr>
          <p:spPr>
            <a:xfrm rot="-1080000">
              <a:off x="2943163" y="2448376"/>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任意多边形 230"/>
            <p:cNvSpPr/>
            <p:nvPr/>
          </p:nvSpPr>
          <p:spPr>
            <a:xfrm>
              <a:off x="3182558" y="2410460"/>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任意多边形 231"/>
            <p:cNvSpPr/>
            <p:nvPr/>
          </p:nvSpPr>
          <p:spPr>
            <a:xfrm rot="1080000">
              <a:off x="3421954" y="2448376"/>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任意多边形 232"/>
            <p:cNvSpPr/>
            <p:nvPr/>
          </p:nvSpPr>
          <p:spPr>
            <a:xfrm rot="2160000">
              <a:off x="3637915" y="2558414"/>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任意多边形 233"/>
            <p:cNvSpPr/>
            <p:nvPr/>
          </p:nvSpPr>
          <p:spPr>
            <a:xfrm rot="3240000">
              <a:off x="3809304" y="2729803"/>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任意多边形 234"/>
            <p:cNvSpPr/>
            <p:nvPr/>
          </p:nvSpPr>
          <p:spPr>
            <a:xfrm rot="4320000">
              <a:off x="3919341" y="2945764"/>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任意多边形 235"/>
            <p:cNvSpPr/>
            <p:nvPr/>
          </p:nvSpPr>
          <p:spPr>
            <a:xfrm rot="5400000">
              <a:off x="3957258" y="3185160"/>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任意多边形 236"/>
            <p:cNvSpPr/>
            <p:nvPr/>
          </p:nvSpPr>
          <p:spPr>
            <a:xfrm rot="6480000">
              <a:off x="3919341" y="3424555"/>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任意多边形 237"/>
            <p:cNvSpPr/>
            <p:nvPr/>
          </p:nvSpPr>
          <p:spPr>
            <a:xfrm rot="7560000">
              <a:off x="3809304" y="3640517"/>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任意多边形 238"/>
            <p:cNvSpPr/>
            <p:nvPr/>
          </p:nvSpPr>
          <p:spPr>
            <a:xfrm rot="8640000">
              <a:off x="3637915" y="3811905"/>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任意多边形 239"/>
            <p:cNvSpPr/>
            <p:nvPr/>
          </p:nvSpPr>
          <p:spPr>
            <a:xfrm rot="9720000">
              <a:off x="3421954" y="3921944"/>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任意多边形 240"/>
            <p:cNvSpPr/>
            <p:nvPr/>
          </p:nvSpPr>
          <p:spPr>
            <a:xfrm rot="10800000">
              <a:off x="3182558" y="3959860"/>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任意多边形 241"/>
            <p:cNvSpPr/>
            <p:nvPr/>
          </p:nvSpPr>
          <p:spPr>
            <a:xfrm rot="11880000">
              <a:off x="2943163" y="3921944"/>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任意多边形 242"/>
            <p:cNvSpPr/>
            <p:nvPr/>
          </p:nvSpPr>
          <p:spPr>
            <a:xfrm rot="12960000">
              <a:off x="2727201" y="3811905"/>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任意多边形 243"/>
            <p:cNvSpPr/>
            <p:nvPr/>
          </p:nvSpPr>
          <p:spPr>
            <a:xfrm rot="14040000">
              <a:off x="2555813" y="3640517"/>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任意多边形 244"/>
            <p:cNvSpPr/>
            <p:nvPr/>
          </p:nvSpPr>
          <p:spPr>
            <a:xfrm rot="15120000">
              <a:off x="2445775" y="3424555"/>
              <a:ext cx="172212" cy="351156"/>
            </a:xfrm>
            <a:custGeom>
              <a:avLst/>
              <a:gdLst>
                <a:gd name="connsiteX0" fmla="*/ 0 w 568325"/>
                <a:gd name="connsiteY0" fmla="*/ 0 h 1158875"/>
                <a:gd name="connsiteX1" fmla="*/ 568325 w 568325"/>
                <a:gd name="connsiteY1" fmla="*/ 0 h 1158875"/>
                <a:gd name="connsiteX2" fmla="*/ 426244 w 568325"/>
                <a:gd name="connsiteY2" fmla="*/ 1158875 h 1158875"/>
                <a:gd name="connsiteX3" fmla="*/ 142081 w 568325"/>
                <a:gd name="connsiteY3" fmla="*/ 1158875 h 1158875"/>
              </a:gdLst>
              <a:ahLst/>
              <a:cxnLst>
                <a:cxn ang="0">
                  <a:pos x="connsiteX0" y="connsiteY0"/>
                </a:cxn>
                <a:cxn ang="0">
                  <a:pos x="connsiteX1" y="connsiteY1"/>
                </a:cxn>
                <a:cxn ang="0">
                  <a:pos x="connsiteX2" y="connsiteY2"/>
                </a:cxn>
                <a:cxn ang="0">
                  <a:pos x="connsiteX3" y="connsiteY3"/>
                </a:cxn>
              </a:cxnLst>
              <a:rect l="l" t="t" r="r" b="b"/>
              <a:pathLst>
                <a:path w="568325" h="1158875">
                  <a:moveTo>
                    <a:pt x="0" y="0"/>
                  </a:moveTo>
                  <a:lnTo>
                    <a:pt x="568325" y="0"/>
                  </a:lnTo>
                  <a:lnTo>
                    <a:pt x="426244" y="1158875"/>
                  </a:lnTo>
                  <a:lnTo>
                    <a:pt x="142081" y="115887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9268460" y="4111973"/>
            <a:ext cx="868680" cy="1275917"/>
            <a:chOff x="9268460" y="4111971"/>
            <a:chExt cx="868680" cy="1275917"/>
          </a:xfrm>
        </p:grpSpPr>
        <p:sp>
          <p:nvSpPr>
            <p:cNvPr id="218" name="椭圆 217"/>
            <p:cNvSpPr/>
            <p:nvPr/>
          </p:nvSpPr>
          <p:spPr>
            <a:xfrm>
              <a:off x="9268460" y="4318599"/>
              <a:ext cx="868680" cy="868680"/>
            </a:xfrm>
            <a:prstGeom prst="ellipse">
              <a:avLst/>
            </a:prstGeom>
            <a:no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9" name="组合 218"/>
            <p:cNvGrpSpPr/>
            <p:nvPr/>
          </p:nvGrpSpPr>
          <p:grpSpPr>
            <a:xfrm>
              <a:off x="9498229" y="4111971"/>
              <a:ext cx="409142" cy="409142"/>
              <a:chOff x="2814405" y="2119805"/>
              <a:chExt cx="409142" cy="409142"/>
            </a:xfrm>
          </p:grpSpPr>
          <p:sp>
            <p:nvSpPr>
              <p:cNvPr id="224" name="椭圆 223"/>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0" name="组合 219"/>
            <p:cNvGrpSpPr/>
            <p:nvPr/>
          </p:nvGrpSpPr>
          <p:grpSpPr>
            <a:xfrm>
              <a:off x="9498229" y="4978746"/>
              <a:ext cx="409142" cy="409142"/>
              <a:chOff x="2814405" y="2119805"/>
              <a:chExt cx="409142" cy="409142"/>
            </a:xfrm>
          </p:grpSpPr>
          <p:sp>
            <p:nvSpPr>
              <p:cNvPr id="222" name="椭圆 221"/>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椭圆 222"/>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21" name="文本框 220"/>
          <p:cNvSpPr txBox="1"/>
          <p:nvPr/>
        </p:nvSpPr>
        <p:spPr>
          <a:xfrm>
            <a:off x="9374263" y="4437145"/>
            <a:ext cx="800219" cy="584775"/>
          </a:xfrm>
          <a:prstGeom prst="rect">
            <a:avLst/>
          </a:prstGeom>
          <a:noFill/>
        </p:spPr>
        <p:txBody>
          <a:bodyPr wrap="none" rtlCol="0">
            <a:spAutoFit/>
          </a:bodyPr>
          <a:lstStyle>
            <a:defPPr>
              <a:defRPr lang="zh-CN"/>
            </a:defPPr>
            <a:lvl1pPr>
              <a:defRPr sz="3200">
                <a:solidFill>
                  <a:schemeClr val="bg1"/>
                </a:solidFill>
                <a:latin typeface="汉仪菱心体简" panose="02010609000101010101" pitchFamily="49" charset="-122"/>
                <a:ea typeface="汉仪菱心体简" panose="02010609000101010101" pitchFamily="49" charset="-122"/>
              </a:defRPr>
            </a:lvl1pPr>
          </a:lstStyle>
          <a:p>
            <a:r>
              <a:rPr lang="en-US" altLang="zh-CN" dirty="0"/>
              <a:t>55</a:t>
            </a:r>
            <a:r>
              <a:rPr lang="en-US" altLang="zh-CN" sz="18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2005047" y="5923222"/>
            <a:ext cx="902811" cy="362492"/>
            <a:chOff x="2005044" y="5923222"/>
            <a:chExt cx="902811" cy="362492"/>
          </a:xfrm>
        </p:grpSpPr>
        <p:grpSp>
          <p:nvGrpSpPr>
            <p:cNvPr id="15" name="组合 14"/>
            <p:cNvGrpSpPr/>
            <p:nvPr/>
          </p:nvGrpSpPr>
          <p:grpSpPr>
            <a:xfrm>
              <a:off x="2028197" y="5923222"/>
              <a:ext cx="851796" cy="362492"/>
              <a:chOff x="1134858" y="5390199"/>
              <a:chExt cx="1207126" cy="513704"/>
            </a:xfrm>
          </p:grpSpPr>
          <p:sp>
            <p:nvSpPr>
              <p:cNvPr id="14" name="L 形 13"/>
              <p:cNvSpPr/>
              <p:nvPr/>
            </p:nvSpPr>
            <p:spPr>
              <a:xfrm>
                <a:off x="1134858" y="5717859"/>
                <a:ext cx="186046" cy="186044"/>
              </a:xfrm>
              <a:prstGeom prst="corner">
                <a:avLst>
                  <a:gd name="adj1" fmla="val 14198"/>
                  <a:gd name="adj2" fmla="val 1490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6" name="L 形 245"/>
              <p:cNvSpPr/>
              <p:nvPr/>
            </p:nvSpPr>
            <p:spPr>
              <a:xfrm flipV="1">
                <a:off x="1134858" y="5390199"/>
                <a:ext cx="186046" cy="186044"/>
              </a:xfrm>
              <a:prstGeom prst="corner">
                <a:avLst>
                  <a:gd name="adj1" fmla="val 14198"/>
                  <a:gd name="adj2" fmla="val 1490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7" name="L 形 246"/>
              <p:cNvSpPr/>
              <p:nvPr/>
            </p:nvSpPr>
            <p:spPr>
              <a:xfrm flipH="1">
                <a:off x="2155938" y="5717859"/>
                <a:ext cx="186046" cy="186044"/>
              </a:xfrm>
              <a:prstGeom prst="corner">
                <a:avLst>
                  <a:gd name="adj1" fmla="val 14198"/>
                  <a:gd name="adj2" fmla="val 1490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8" name="L 形 247"/>
              <p:cNvSpPr/>
              <p:nvPr/>
            </p:nvSpPr>
            <p:spPr>
              <a:xfrm flipH="1" flipV="1">
                <a:off x="2155938" y="5390199"/>
                <a:ext cx="186046" cy="186044"/>
              </a:xfrm>
              <a:prstGeom prst="corner">
                <a:avLst>
                  <a:gd name="adj1" fmla="val 14198"/>
                  <a:gd name="adj2" fmla="val 1490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9" name="文本框 268"/>
            <p:cNvSpPr txBox="1"/>
            <p:nvPr/>
          </p:nvSpPr>
          <p:spPr>
            <a:xfrm>
              <a:off x="2005044" y="5945153"/>
              <a:ext cx="902811" cy="307777"/>
            </a:xfrm>
            <a:prstGeom prst="rect">
              <a:avLst/>
            </a:prstGeom>
            <a:noFill/>
          </p:spPr>
          <p:txBody>
            <a:bodyPr wrap="none"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输入标题</a:t>
              </a:r>
            </a:p>
          </p:txBody>
        </p:sp>
      </p:grpSp>
      <p:grpSp>
        <p:nvGrpSpPr>
          <p:cNvPr id="11" name="组合 10"/>
          <p:cNvGrpSpPr/>
          <p:nvPr/>
        </p:nvGrpSpPr>
        <p:grpSpPr>
          <a:xfrm>
            <a:off x="4442329" y="5923222"/>
            <a:ext cx="902811" cy="362492"/>
            <a:chOff x="4442326" y="5923222"/>
            <a:chExt cx="902811" cy="362492"/>
          </a:xfrm>
        </p:grpSpPr>
        <p:grpSp>
          <p:nvGrpSpPr>
            <p:cNvPr id="254" name="组合 253"/>
            <p:cNvGrpSpPr/>
            <p:nvPr/>
          </p:nvGrpSpPr>
          <p:grpSpPr>
            <a:xfrm>
              <a:off x="4456134" y="5923222"/>
              <a:ext cx="851796" cy="362492"/>
              <a:chOff x="1134858" y="5390199"/>
              <a:chExt cx="1207126" cy="513704"/>
            </a:xfrm>
          </p:grpSpPr>
          <p:sp>
            <p:nvSpPr>
              <p:cNvPr id="255" name="L 形 254"/>
              <p:cNvSpPr/>
              <p:nvPr/>
            </p:nvSpPr>
            <p:spPr>
              <a:xfrm>
                <a:off x="1134858" y="5717859"/>
                <a:ext cx="186046" cy="186044"/>
              </a:xfrm>
              <a:prstGeom prst="corner">
                <a:avLst>
                  <a:gd name="adj1" fmla="val 14198"/>
                  <a:gd name="adj2" fmla="val 1490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 name="L 形 255"/>
              <p:cNvSpPr/>
              <p:nvPr/>
            </p:nvSpPr>
            <p:spPr>
              <a:xfrm flipV="1">
                <a:off x="1134858" y="5390199"/>
                <a:ext cx="186046" cy="186044"/>
              </a:xfrm>
              <a:prstGeom prst="corner">
                <a:avLst>
                  <a:gd name="adj1" fmla="val 14198"/>
                  <a:gd name="adj2" fmla="val 1490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L 形 256"/>
              <p:cNvSpPr/>
              <p:nvPr/>
            </p:nvSpPr>
            <p:spPr>
              <a:xfrm flipH="1">
                <a:off x="2155938" y="5717859"/>
                <a:ext cx="186046" cy="186044"/>
              </a:xfrm>
              <a:prstGeom prst="corner">
                <a:avLst>
                  <a:gd name="adj1" fmla="val 14198"/>
                  <a:gd name="adj2" fmla="val 1490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L 形 257"/>
              <p:cNvSpPr/>
              <p:nvPr/>
            </p:nvSpPr>
            <p:spPr>
              <a:xfrm flipH="1" flipV="1">
                <a:off x="2155938" y="5390199"/>
                <a:ext cx="186046" cy="186044"/>
              </a:xfrm>
              <a:prstGeom prst="corner">
                <a:avLst>
                  <a:gd name="adj1" fmla="val 14198"/>
                  <a:gd name="adj2" fmla="val 1490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0" name="文本框 269"/>
            <p:cNvSpPr txBox="1"/>
            <p:nvPr/>
          </p:nvSpPr>
          <p:spPr>
            <a:xfrm>
              <a:off x="4442326" y="5945153"/>
              <a:ext cx="902811" cy="307777"/>
            </a:xfrm>
            <a:prstGeom prst="rect">
              <a:avLst/>
            </a:prstGeom>
            <a:noFill/>
          </p:spPr>
          <p:txBody>
            <a:bodyPr wrap="none"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输入标题</a:t>
              </a:r>
            </a:p>
          </p:txBody>
        </p:sp>
      </p:grpSp>
      <p:grpSp>
        <p:nvGrpSpPr>
          <p:cNvPr id="13" name="组合 12"/>
          <p:cNvGrpSpPr/>
          <p:nvPr/>
        </p:nvGrpSpPr>
        <p:grpSpPr>
          <a:xfrm>
            <a:off x="6863930" y="5923222"/>
            <a:ext cx="902811" cy="362492"/>
            <a:chOff x="6863926" y="5923222"/>
            <a:chExt cx="902811" cy="362492"/>
          </a:xfrm>
        </p:grpSpPr>
        <p:grpSp>
          <p:nvGrpSpPr>
            <p:cNvPr id="259" name="组合 258"/>
            <p:cNvGrpSpPr/>
            <p:nvPr/>
          </p:nvGrpSpPr>
          <p:grpSpPr>
            <a:xfrm>
              <a:off x="6884071" y="5923222"/>
              <a:ext cx="851796" cy="362492"/>
              <a:chOff x="1134858" y="5390199"/>
              <a:chExt cx="1207126" cy="513704"/>
            </a:xfrm>
          </p:grpSpPr>
          <p:sp>
            <p:nvSpPr>
              <p:cNvPr id="260" name="L 形 259"/>
              <p:cNvSpPr/>
              <p:nvPr/>
            </p:nvSpPr>
            <p:spPr>
              <a:xfrm>
                <a:off x="1134858" y="5717859"/>
                <a:ext cx="186046" cy="186044"/>
              </a:xfrm>
              <a:prstGeom prst="corner">
                <a:avLst>
                  <a:gd name="adj1" fmla="val 14198"/>
                  <a:gd name="adj2" fmla="val 1490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L 形 260"/>
              <p:cNvSpPr/>
              <p:nvPr/>
            </p:nvSpPr>
            <p:spPr>
              <a:xfrm flipV="1">
                <a:off x="1134858" y="5390199"/>
                <a:ext cx="186046" cy="186044"/>
              </a:xfrm>
              <a:prstGeom prst="corner">
                <a:avLst>
                  <a:gd name="adj1" fmla="val 14198"/>
                  <a:gd name="adj2" fmla="val 1490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2" name="L 形 261"/>
              <p:cNvSpPr/>
              <p:nvPr/>
            </p:nvSpPr>
            <p:spPr>
              <a:xfrm flipH="1">
                <a:off x="2155938" y="5717859"/>
                <a:ext cx="186046" cy="186044"/>
              </a:xfrm>
              <a:prstGeom prst="corner">
                <a:avLst>
                  <a:gd name="adj1" fmla="val 14198"/>
                  <a:gd name="adj2" fmla="val 1490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L 形 262"/>
              <p:cNvSpPr/>
              <p:nvPr/>
            </p:nvSpPr>
            <p:spPr>
              <a:xfrm flipH="1" flipV="1">
                <a:off x="2155938" y="5390199"/>
                <a:ext cx="186046" cy="186044"/>
              </a:xfrm>
              <a:prstGeom prst="corner">
                <a:avLst>
                  <a:gd name="adj1" fmla="val 14198"/>
                  <a:gd name="adj2" fmla="val 1490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1" name="文本框 270"/>
            <p:cNvSpPr txBox="1"/>
            <p:nvPr/>
          </p:nvSpPr>
          <p:spPr>
            <a:xfrm>
              <a:off x="6863926" y="5945153"/>
              <a:ext cx="902811" cy="307777"/>
            </a:xfrm>
            <a:prstGeom prst="rect">
              <a:avLst/>
            </a:prstGeom>
            <a:noFill/>
          </p:spPr>
          <p:txBody>
            <a:bodyPr wrap="none"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输入标题</a:t>
              </a:r>
            </a:p>
          </p:txBody>
        </p:sp>
      </p:grpSp>
      <p:grpSp>
        <p:nvGrpSpPr>
          <p:cNvPr id="16" name="组合 15"/>
          <p:cNvGrpSpPr/>
          <p:nvPr/>
        </p:nvGrpSpPr>
        <p:grpSpPr>
          <a:xfrm>
            <a:off x="9290378" y="5923222"/>
            <a:ext cx="902811" cy="362492"/>
            <a:chOff x="9290373" y="5923222"/>
            <a:chExt cx="902811" cy="362492"/>
          </a:xfrm>
        </p:grpSpPr>
        <p:grpSp>
          <p:nvGrpSpPr>
            <p:cNvPr id="264" name="组合 263"/>
            <p:cNvGrpSpPr/>
            <p:nvPr/>
          </p:nvGrpSpPr>
          <p:grpSpPr>
            <a:xfrm>
              <a:off x="9312008" y="5923222"/>
              <a:ext cx="851796" cy="362492"/>
              <a:chOff x="1134858" y="5390199"/>
              <a:chExt cx="1207126" cy="513704"/>
            </a:xfrm>
          </p:grpSpPr>
          <p:sp>
            <p:nvSpPr>
              <p:cNvPr id="265" name="L 形 264"/>
              <p:cNvSpPr/>
              <p:nvPr/>
            </p:nvSpPr>
            <p:spPr>
              <a:xfrm>
                <a:off x="1134858" y="5717859"/>
                <a:ext cx="186046" cy="186044"/>
              </a:xfrm>
              <a:prstGeom prst="corner">
                <a:avLst>
                  <a:gd name="adj1" fmla="val 14198"/>
                  <a:gd name="adj2" fmla="val 1490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 name="L 形 265"/>
              <p:cNvSpPr/>
              <p:nvPr/>
            </p:nvSpPr>
            <p:spPr>
              <a:xfrm flipV="1">
                <a:off x="1134858" y="5390199"/>
                <a:ext cx="186046" cy="186044"/>
              </a:xfrm>
              <a:prstGeom prst="corner">
                <a:avLst>
                  <a:gd name="adj1" fmla="val 14198"/>
                  <a:gd name="adj2" fmla="val 1490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7" name="L 形 266"/>
              <p:cNvSpPr/>
              <p:nvPr/>
            </p:nvSpPr>
            <p:spPr>
              <a:xfrm flipH="1">
                <a:off x="2155938" y="5717859"/>
                <a:ext cx="186046" cy="186044"/>
              </a:xfrm>
              <a:prstGeom prst="corner">
                <a:avLst>
                  <a:gd name="adj1" fmla="val 14198"/>
                  <a:gd name="adj2" fmla="val 1490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L 形 267"/>
              <p:cNvSpPr/>
              <p:nvPr/>
            </p:nvSpPr>
            <p:spPr>
              <a:xfrm flipH="1" flipV="1">
                <a:off x="2155938" y="5390199"/>
                <a:ext cx="186046" cy="186044"/>
              </a:xfrm>
              <a:prstGeom prst="corner">
                <a:avLst>
                  <a:gd name="adj1" fmla="val 14198"/>
                  <a:gd name="adj2" fmla="val 1490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2" name="文本框 271"/>
            <p:cNvSpPr txBox="1"/>
            <p:nvPr/>
          </p:nvSpPr>
          <p:spPr>
            <a:xfrm>
              <a:off x="9290373" y="5945153"/>
              <a:ext cx="902811" cy="307777"/>
            </a:xfrm>
            <a:prstGeom prst="rect">
              <a:avLst/>
            </a:prstGeom>
            <a:noFill/>
          </p:spPr>
          <p:txBody>
            <a:bodyPr wrap="none"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输入标题</a:t>
              </a:r>
            </a:p>
          </p:txBody>
        </p:sp>
      </p:grpSp>
      <p:grpSp>
        <p:nvGrpSpPr>
          <p:cNvPr id="2" name="组合 1"/>
          <p:cNvGrpSpPr/>
          <p:nvPr/>
        </p:nvGrpSpPr>
        <p:grpSpPr>
          <a:xfrm>
            <a:off x="1746011" y="2042009"/>
            <a:ext cx="258235" cy="1335584"/>
            <a:chOff x="1746010" y="2042009"/>
            <a:chExt cx="258235" cy="1335584"/>
          </a:xfrm>
        </p:grpSpPr>
        <p:sp>
          <p:nvSpPr>
            <p:cNvPr id="275" name="L 形 274"/>
            <p:cNvSpPr/>
            <p:nvPr/>
          </p:nvSpPr>
          <p:spPr>
            <a:xfrm>
              <a:off x="1746010" y="3119359"/>
              <a:ext cx="258235" cy="258234"/>
            </a:xfrm>
            <a:prstGeom prst="corner">
              <a:avLst>
                <a:gd name="adj1" fmla="val 14198"/>
                <a:gd name="adj2" fmla="val 1490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 name="L 形 275"/>
            <p:cNvSpPr/>
            <p:nvPr/>
          </p:nvSpPr>
          <p:spPr>
            <a:xfrm flipV="1">
              <a:off x="1746010" y="2042009"/>
              <a:ext cx="258235" cy="258234"/>
            </a:xfrm>
            <a:prstGeom prst="corner">
              <a:avLst>
                <a:gd name="adj1" fmla="val 14198"/>
                <a:gd name="adj2" fmla="val 1490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10187757" y="2042009"/>
            <a:ext cx="258235" cy="1335582"/>
            <a:chOff x="10187756" y="2042009"/>
            <a:chExt cx="258235" cy="1335582"/>
          </a:xfrm>
        </p:grpSpPr>
        <p:sp>
          <p:nvSpPr>
            <p:cNvPr id="279" name="L 形 278"/>
            <p:cNvSpPr/>
            <p:nvPr/>
          </p:nvSpPr>
          <p:spPr>
            <a:xfrm flipH="1">
              <a:off x="10187756" y="3119357"/>
              <a:ext cx="258235" cy="258234"/>
            </a:xfrm>
            <a:prstGeom prst="corner">
              <a:avLst>
                <a:gd name="adj1" fmla="val 14198"/>
                <a:gd name="adj2" fmla="val 1490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L 形 279"/>
            <p:cNvSpPr/>
            <p:nvPr/>
          </p:nvSpPr>
          <p:spPr>
            <a:xfrm flipH="1" flipV="1">
              <a:off x="10187756" y="2042009"/>
              <a:ext cx="258235" cy="258234"/>
            </a:xfrm>
            <a:prstGeom prst="corner">
              <a:avLst>
                <a:gd name="adj1" fmla="val 14198"/>
                <a:gd name="adj2" fmla="val 1490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1" name="文本框 280"/>
          <p:cNvSpPr txBox="1"/>
          <p:nvPr/>
        </p:nvSpPr>
        <p:spPr>
          <a:xfrm>
            <a:off x="5234228" y="2104954"/>
            <a:ext cx="1723549" cy="400110"/>
          </a:xfrm>
          <a:prstGeom prst="rect">
            <a:avLst/>
          </a:prstGeom>
          <a:noFill/>
        </p:spPr>
        <p:txBody>
          <a:bodyPr wrap="none" rtlCol="0">
            <a:spAutoFit/>
          </a:bodyPr>
          <a:lstStyle>
            <a:defPPr>
              <a:defRPr lang="zh-CN"/>
            </a:defPPr>
            <a:lvl1pPr>
              <a:defRPr sz="3200">
                <a:solidFill>
                  <a:schemeClr val="bg1"/>
                </a:solidFill>
                <a:latin typeface="汉仪菱心体简" panose="02010609000101010101" pitchFamily="49" charset="-122"/>
                <a:ea typeface="汉仪菱心体简" panose="02010609000101010101" pitchFamily="49" charset="-122"/>
              </a:defRPr>
            </a:lvl1pPr>
          </a:lstStyle>
          <a:p>
            <a:r>
              <a:rPr lang="zh-CN" altLang="en-US" sz="2000" dirty="0"/>
              <a:t>单击输入标题</a:t>
            </a:r>
          </a:p>
        </p:txBody>
      </p:sp>
      <p:sp>
        <p:nvSpPr>
          <p:cNvPr id="282" name="文本框 281"/>
          <p:cNvSpPr txBox="1"/>
          <p:nvPr/>
        </p:nvSpPr>
        <p:spPr>
          <a:xfrm>
            <a:off x="2219891" y="2521697"/>
            <a:ext cx="7752220" cy="738664"/>
          </a:xfrm>
          <a:prstGeom prst="rect">
            <a:avLst/>
          </a:prstGeom>
          <a:noFill/>
        </p:spPr>
        <p:txBody>
          <a:bodyPr wrap="squar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点击输入文字点击输入文字点击输入文字点击输入文字点击输入文字点击输入文字点击输入文字点击输入文字点击输入文字点击输入文字点击输入文字点击输入文字点击输入文字点击输入文字点击输入文字点击输入文字点击输入文字点击输入文字点击输入文字点击输入文字点击输入文字</a:t>
            </a:r>
          </a:p>
        </p:txBody>
      </p:sp>
      <p:cxnSp>
        <p:nvCxnSpPr>
          <p:cNvPr id="216" name="直接连接符 215"/>
          <p:cNvCxnSpPr/>
          <p:nvPr/>
        </p:nvCxnSpPr>
        <p:spPr>
          <a:xfrm>
            <a:off x="908573" y="737648"/>
            <a:ext cx="2418929" cy="0"/>
          </a:xfrm>
          <a:prstGeom prst="line">
            <a:avLst/>
          </a:prstGeom>
          <a:ln w="38100">
            <a:solidFill>
              <a:srgbClr val="A199A3"/>
            </a:solidFill>
          </a:ln>
        </p:spPr>
        <p:style>
          <a:lnRef idx="1">
            <a:schemeClr val="accent1"/>
          </a:lnRef>
          <a:fillRef idx="0">
            <a:schemeClr val="accent1"/>
          </a:fillRef>
          <a:effectRef idx="0">
            <a:schemeClr val="accent1"/>
          </a:effectRef>
          <a:fontRef idx="minor">
            <a:schemeClr val="tx1"/>
          </a:fontRef>
        </p:style>
      </p:cxnSp>
      <p:sp>
        <p:nvSpPr>
          <p:cNvPr id="249" name="文本占位符 118"/>
          <p:cNvSpPr txBox="1">
            <a:spLocks/>
          </p:cNvSpPr>
          <p:nvPr/>
        </p:nvSpPr>
        <p:spPr>
          <a:xfrm>
            <a:off x="791111" y="334845"/>
            <a:ext cx="2732644" cy="349823"/>
          </a:xfrm>
          <a:prstGeom prst="rect">
            <a:avLst/>
          </a:prstGeom>
        </p:spPr>
        <p:txBody>
          <a:bodyPr vert="horz" lIns="91440" tIns="45720" rIns="91440" bIns="45720" rtlCol="0" anchor="ctr">
            <a:noAutofit/>
          </a:bodyPr>
          <a:lstStyle>
            <a:defPPr>
              <a:defRPr lang="zh-CN"/>
            </a:defPPr>
            <a:lvl1pPr marL="0" indent="0" algn="ctr" defTabSz="914400" rtl="0" eaLnBrk="1" latinLnBrk="0" hangingPunct="1">
              <a:lnSpc>
                <a:spcPct val="90000"/>
              </a:lnSpc>
              <a:spcBef>
                <a:spcPct val="0"/>
              </a:spcBef>
              <a:buNone/>
              <a:defRPr lang="zh-CN" altLang="en-US" sz="32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90000"/>
              </a:lnSpc>
              <a:spcBef>
                <a:spcPct val="0"/>
              </a:spcBef>
              <a:buNone/>
              <a:defRPr lang="zh-CN" altLang="en-US" sz="2800" b="1" kern="1200" dirty="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t>单击此处添加文本</a:t>
            </a:r>
          </a:p>
        </p:txBody>
      </p:sp>
      <p:grpSp>
        <p:nvGrpSpPr>
          <p:cNvPr id="250" name="组合 249"/>
          <p:cNvGrpSpPr/>
          <p:nvPr/>
        </p:nvGrpSpPr>
        <p:grpSpPr>
          <a:xfrm flipV="1">
            <a:off x="295541" y="275997"/>
            <a:ext cx="537243" cy="537243"/>
            <a:chOff x="7758139" y="2808362"/>
            <a:chExt cx="1285965" cy="1285965"/>
          </a:xfrm>
        </p:grpSpPr>
        <p:sp>
          <p:nvSpPr>
            <p:cNvPr id="251" name="任意多边形 250"/>
            <p:cNvSpPr/>
            <p:nvPr userDrawn="1"/>
          </p:nvSpPr>
          <p:spPr>
            <a:xfrm rot="20047423">
              <a:off x="7758139" y="2808362"/>
              <a:ext cx="1285965" cy="1285965"/>
            </a:xfrm>
            <a:custGeom>
              <a:avLst/>
              <a:gdLst>
                <a:gd name="connsiteX0" fmla="*/ 813009 w 1626018"/>
                <a:gd name="connsiteY0" fmla="*/ 0 h 1626018"/>
                <a:gd name="connsiteX1" fmla="*/ 1626018 w 1626018"/>
                <a:gd name="connsiteY1" fmla="*/ 813009 h 1626018"/>
                <a:gd name="connsiteX2" fmla="*/ 813009 w 1626018"/>
                <a:gd name="connsiteY2" fmla="*/ 1626018 h 1626018"/>
                <a:gd name="connsiteX3" fmla="*/ 0 w 1626018"/>
                <a:gd name="connsiteY3" fmla="*/ 813009 h 1626018"/>
                <a:gd name="connsiteX4" fmla="*/ 16518 w 1626018"/>
                <a:gd name="connsiteY4" fmla="*/ 649159 h 1626018"/>
                <a:gd name="connsiteX5" fmla="*/ 61099 w 1626018"/>
                <a:gd name="connsiteY5" fmla="*/ 505541 h 1626018"/>
                <a:gd name="connsiteX6" fmla="*/ 200468 w 1626018"/>
                <a:gd name="connsiteY6" fmla="*/ 575867 h 1626018"/>
                <a:gd name="connsiteX7" fmla="*/ 168041 w 1626018"/>
                <a:gd name="connsiteY7" fmla="*/ 680330 h 1626018"/>
                <a:gd name="connsiteX8" fmla="*/ 154666 w 1626018"/>
                <a:gd name="connsiteY8" fmla="*/ 813009 h 1626018"/>
                <a:gd name="connsiteX9" fmla="*/ 813009 w 1626018"/>
                <a:gd name="connsiteY9" fmla="*/ 1471352 h 1626018"/>
                <a:gd name="connsiteX10" fmla="*/ 1471352 w 1626018"/>
                <a:gd name="connsiteY10" fmla="*/ 813009 h 1626018"/>
                <a:gd name="connsiteX11" fmla="*/ 813009 w 1626018"/>
                <a:gd name="connsiteY11" fmla="*/ 154666 h 1626018"/>
                <a:gd name="connsiteX12" fmla="*/ 267101 w 1626018"/>
                <a:gd name="connsiteY12" fmla="*/ 444923 h 1626018"/>
                <a:gd name="connsiteX13" fmla="*/ 254892 w 1626018"/>
                <a:gd name="connsiteY13" fmla="*/ 467416 h 1626018"/>
                <a:gd name="connsiteX14" fmla="*/ 117369 w 1626018"/>
                <a:gd name="connsiteY14" fmla="*/ 398022 h 1626018"/>
                <a:gd name="connsiteX15" fmla="*/ 138849 w 1626018"/>
                <a:gd name="connsiteY15" fmla="*/ 358448 h 1626018"/>
                <a:gd name="connsiteX16" fmla="*/ 813009 w 1626018"/>
                <a:gd name="connsiteY16" fmla="*/ 0 h 162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6018" h="1626018">
                  <a:moveTo>
                    <a:pt x="813009" y="0"/>
                  </a:moveTo>
                  <a:cubicBezTo>
                    <a:pt x="1262022" y="0"/>
                    <a:pt x="1626018" y="363997"/>
                    <a:pt x="1626018" y="813009"/>
                  </a:cubicBezTo>
                  <a:cubicBezTo>
                    <a:pt x="1626018" y="1262022"/>
                    <a:pt x="1262022" y="1626018"/>
                    <a:pt x="813009" y="1626018"/>
                  </a:cubicBezTo>
                  <a:cubicBezTo>
                    <a:pt x="363997" y="1626018"/>
                    <a:pt x="0" y="1262022"/>
                    <a:pt x="0" y="813009"/>
                  </a:cubicBezTo>
                  <a:cubicBezTo>
                    <a:pt x="0" y="756883"/>
                    <a:pt x="5688" y="702084"/>
                    <a:pt x="16518" y="649159"/>
                  </a:cubicBezTo>
                  <a:lnTo>
                    <a:pt x="61099" y="505541"/>
                  </a:lnTo>
                  <a:lnTo>
                    <a:pt x="200468" y="575867"/>
                  </a:lnTo>
                  <a:lnTo>
                    <a:pt x="168041" y="680330"/>
                  </a:lnTo>
                  <a:cubicBezTo>
                    <a:pt x="159271" y="723187"/>
                    <a:pt x="154666" y="767560"/>
                    <a:pt x="154666" y="813009"/>
                  </a:cubicBezTo>
                  <a:cubicBezTo>
                    <a:pt x="154666" y="1176602"/>
                    <a:pt x="449417" y="1471352"/>
                    <a:pt x="813009" y="1471352"/>
                  </a:cubicBezTo>
                  <a:cubicBezTo>
                    <a:pt x="1176602" y="1471352"/>
                    <a:pt x="1471352" y="1176602"/>
                    <a:pt x="1471352" y="813009"/>
                  </a:cubicBezTo>
                  <a:cubicBezTo>
                    <a:pt x="1471352" y="449417"/>
                    <a:pt x="1176602" y="154666"/>
                    <a:pt x="813009" y="154666"/>
                  </a:cubicBezTo>
                  <a:cubicBezTo>
                    <a:pt x="585764" y="154666"/>
                    <a:pt x="385410" y="269803"/>
                    <a:pt x="267101" y="444923"/>
                  </a:cubicBezTo>
                  <a:lnTo>
                    <a:pt x="254892" y="467416"/>
                  </a:lnTo>
                  <a:lnTo>
                    <a:pt x="117369" y="398022"/>
                  </a:lnTo>
                  <a:lnTo>
                    <a:pt x="138849" y="358448"/>
                  </a:lnTo>
                  <a:cubicBezTo>
                    <a:pt x="284953" y="142186"/>
                    <a:pt x="532376" y="0"/>
                    <a:pt x="813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2" name="椭圆 251"/>
            <p:cNvSpPr/>
            <p:nvPr userDrawn="1"/>
          </p:nvSpPr>
          <p:spPr>
            <a:xfrm>
              <a:off x="8084044" y="3134266"/>
              <a:ext cx="634158" cy="63415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3" name="组合 252"/>
            <p:cNvGrpSpPr/>
            <p:nvPr userDrawn="1"/>
          </p:nvGrpSpPr>
          <p:grpSpPr>
            <a:xfrm>
              <a:off x="7904995" y="2955216"/>
              <a:ext cx="992256" cy="992256"/>
              <a:chOff x="813435" y="4187372"/>
              <a:chExt cx="1292678" cy="1292678"/>
            </a:xfrm>
            <a:noFill/>
          </p:grpSpPr>
          <p:sp>
            <p:nvSpPr>
              <p:cNvPr id="273" name="圆角矩形 272"/>
              <p:cNvSpPr/>
              <p:nvPr/>
            </p:nvSpPr>
            <p:spPr>
              <a:xfrm rot="-5400000">
                <a:off x="878114" y="47461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圆角矩形 273"/>
              <p:cNvSpPr/>
              <p:nvPr/>
            </p:nvSpPr>
            <p:spPr>
              <a:xfrm rot="-4500000">
                <a:off x="897155" y="4601544"/>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7" name="圆角矩形 276"/>
              <p:cNvSpPr/>
              <p:nvPr/>
            </p:nvSpPr>
            <p:spPr>
              <a:xfrm rot="-3600000">
                <a:off x="952979" y="44667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8" name="圆角矩形 277"/>
              <p:cNvSpPr/>
              <p:nvPr/>
            </p:nvSpPr>
            <p:spPr>
              <a:xfrm rot="-2700000">
                <a:off x="1041783" y="435104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圆角矩形 282"/>
              <p:cNvSpPr/>
              <p:nvPr/>
            </p:nvSpPr>
            <p:spPr>
              <a:xfrm rot="-1800000">
                <a:off x="1157514" y="426223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4" name="圆角矩形 283"/>
              <p:cNvSpPr/>
              <p:nvPr/>
            </p:nvSpPr>
            <p:spPr>
              <a:xfrm rot="-900000">
                <a:off x="1292286" y="420641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5" name="圆角矩形 284"/>
              <p:cNvSpPr/>
              <p:nvPr/>
            </p:nvSpPr>
            <p:spPr>
              <a:xfrm>
                <a:off x="1436914" y="41873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6" name="圆角矩形 285"/>
              <p:cNvSpPr/>
              <p:nvPr/>
            </p:nvSpPr>
            <p:spPr>
              <a:xfrm rot="900000">
                <a:off x="1581542" y="420641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7" name="圆角矩形 286"/>
              <p:cNvSpPr/>
              <p:nvPr/>
            </p:nvSpPr>
            <p:spPr>
              <a:xfrm rot="1800000">
                <a:off x="1716314" y="426223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8" name="圆角矩形 287"/>
              <p:cNvSpPr/>
              <p:nvPr/>
            </p:nvSpPr>
            <p:spPr>
              <a:xfrm rot="2700000">
                <a:off x="1832045" y="435104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9" name="圆角矩形 288"/>
              <p:cNvSpPr/>
              <p:nvPr/>
            </p:nvSpPr>
            <p:spPr>
              <a:xfrm rot="3600000">
                <a:off x="1920849" y="44667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0" name="圆角矩形 289"/>
              <p:cNvSpPr/>
              <p:nvPr/>
            </p:nvSpPr>
            <p:spPr>
              <a:xfrm rot="4500000">
                <a:off x="1976673" y="4601544"/>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1" name="圆角矩形 290"/>
              <p:cNvSpPr/>
              <p:nvPr/>
            </p:nvSpPr>
            <p:spPr>
              <a:xfrm rot="5400000">
                <a:off x="1995714" y="47461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2" name="圆角矩形 291"/>
              <p:cNvSpPr/>
              <p:nvPr/>
            </p:nvSpPr>
            <p:spPr>
              <a:xfrm rot="6300000">
                <a:off x="1976673" y="4890800"/>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3" name="圆角矩形 292"/>
              <p:cNvSpPr/>
              <p:nvPr/>
            </p:nvSpPr>
            <p:spPr>
              <a:xfrm rot="7200000">
                <a:off x="1920849" y="50255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4" name="圆角矩形 293"/>
              <p:cNvSpPr/>
              <p:nvPr/>
            </p:nvSpPr>
            <p:spPr>
              <a:xfrm rot="8100000">
                <a:off x="1832045" y="5141303"/>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5" name="圆角矩形 294"/>
              <p:cNvSpPr/>
              <p:nvPr/>
            </p:nvSpPr>
            <p:spPr>
              <a:xfrm rot="9000000">
                <a:off x="1716314" y="523010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6" name="圆角矩形 295"/>
              <p:cNvSpPr/>
              <p:nvPr/>
            </p:nvSpPr>
            <p:spPr>
              <a:xfrm rot="9900000">
                <a:off x="1581542" y="528593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7" name="圆角矩形 296"/>
              <p:cNvSpPr/>
              <p:nvPr/>
            </p:nvSpPr>
            <p:spPr>
              <a:xfrm rot="10800000">
                <a:off x="1436914" y="53049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8" name="圆角矩形 297"/>
              <p:cNvSpPr/>
              <p:nvPr/>
            </p:nvSpPr>
            <p:spPr>
              <a:xfrm rot="11700000">
                <a:off x="1292286" y="528593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9" name="圆角矩形 298"/>
              <p:cNvSpPr/>
              <p:nvPr/>
            </p:nvSpPr>
            <p:spPr>
              <a:xfrm rot="12600000">
                <a:off x="1157514" y="523010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0" name="圆角矩形 299"/>
              <p:cNvSpPr/>
              <p:nvPr/>
            </p:nvSpPr>
            <p:spPr>
              <a:xfrm rot="13500000">
                <a:off x="1041783" y="5141303"/>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1" name="圆角矩形 300"/>
              <p:cNvSpPr/>
              <p:nvPr/>
            </p:nvSpPr>
            <p:spPr>
              <a:xfrm rot="14400000">
                <a:off x="952979" y="50255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2" name="圆角矩形 301"/>
              <p:cNvSpPr/>
              <p:nvPr/>
            </p:nvSpPr>
            <p:spPr>
              <a:xfrm rot="15300000">
                <a:off x="897155" y="4890800"/>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2499484081"/>
      </p:ext>
    </p:extLst>
  </p:cSld>
  <p:clrMapOvr>
    <a:masterClrMapping/>
  </p:clrMapOvr>
  <mc:AlternateContent xmlns:mc="http://schemas.openxmlformats.org/markup-compatibility/2006" xmlns:p14="http://schemas.microsoft.com/office/powerpoint/2010/main">
    <mc:Choice Requires="p14">
      <p:transition spd="slow" advClick="0" advTm="0">
        <p14:prism dir="u"/>
      </p:transition>
    </mc:Choice>
    <mc:Fallback xmlns="">
      <p:transition spd="slow"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0"/>
                                            </p:tgtEl>
                                            <p:attrNameLst>
                                              <p:attrName>style.visibility</p:attrName>
                                            </p:attrNameLst>
                                          </p:cBhvr>
                                          <p:to>
                                            <p:strVal val="visible"/>
                                          </p:to>
                                        </p:set>
                                        <p:animEffect transition="in" filter="fade">
                                          <p:cBhvr>
                                            <p:cTn id="7" dur="500"/>
                                            <p:tgtEl>
                                              <p:spTgt spid="250"/>
                                            </p:tgtEl>
                                          </p:cBhvr>
                                        </p:animEffect>
                                      </p:childTnLst>
                                    </p:cTn>
                                  </p:par>
                                  <p:par>
                                    <p:cTn id="8" presetID="42" presetClass="path" presetSubtype="0" accel="50000" decel="50000" fill="hold" nodeType="withEffect">
                                      <p:stCondLst>
                                        <p:cond delay="0"/>
                                      </p:stCondLst>
                                      <p:childTnLst>
                                        <p:animMotion origin="layout" path="M 0.26316 -0.00254 L -3.95833E-6 -4.68208E-6 " pathEditMode="relative" rAng="0" ptsTypes="AA">
                                          <p:cBhvr>
                                            <p:cTn id="9" dur="2000" fill="hold"/>
                                            <p:tgtEl>
                                              <p:spTgt spid="250"/>
                                            </p:tgtEl>
                                            <p:attrNameLst>
                                              <p:attrName>ppt_x</p:attrName>
                                              <p:attrName>ppt_y</p:attrName>
                                            </p:attrNameLst>
                                          </p:cBhvr>
                                          <p:rCtr x="-13164" y="116"/>
                                        </p:animMotion>
                                      </p:childTnLst>
                                    </p:cTn>
                                  </p:par>
                                  <p:par>
                                    <p:cTn id="10" presetID="8" presetClass="emph" presetSubtype="0" repeatCount="2000" fill="hold" nodeType="withEffect">
                                      <p:stCondLst>
                                        <p:cond delay="0"/>
                                      </p:stCondLst>
                                      <p:childTnLst>
                                        <p:animRot by="-21600000">
                                          <p:cBhvr>
                                            <p:cTn id="11" dur="1000" fill="hold"/>
                                            <p:tgtEl>
                                              <p:spTgt spid="250"/>
                                            </p:tgtEl>
                                            <p:attrNameLst>
                                              <p:attrName>r</p:attrName>
                                            </p:attrNameLst>
                                          </p:cBhvr>
                                        </p:animRot>
                                      </p:childTnLst>
                                    </p:cTn>
                                  </p:par>
                                  <p:par>
                                    <p:cTn id="12" presetID="22" presetClass="entr" presetSubtype="2" fill="hold" grpId="0" nodeType="withEffect">
                                      <p:stCondLst>
                                        <p:cond delay="300"/>
                                      </p:stCondLst>
                                      <p:childTnLst>
                                        <p:set>
                                          <p:cBhvr>
                                            <p:cTn id="13" dur="1" fill="hold">
                                              <p:stCondLst>
                                                <p:cond delay="0"/>
                                              </p:stCondLst>
                                            </p:cTn>
                                            <p:tgtEl>
                                              <p:spTgt spid="249"/>
                                            </p:tgtEl>
                                            <p:attrNameLst>
                                              <p:attrName>style.visibility</p:attrName>
                                            </p:attrNameLst>
                                          </p:cBhvr>
                                          <p:to>
                                            <p:strVal val="visible"/>
                                          </p:to>
                                        </p:set>
                                        <p:animEffect transition="in" filter="wipe(right)">
                                          <p:cBhvr>
                                            <p:cTn id="14" dur="1700"/>
                                            <p:tgtEl>
                                              <p:spTgt spid="249"/>
                                            </p:tgtEl>
                                          </p:cBhvr>
                                        </p:animEffect>
                                      </p:childTnLst>
                                    </p:cTn>
                                  </p:par>
                                  <p:par>
                                    <p:cTn id="15" presetID="22" presetClass="entr" presetSubtype="2" fill="hold" nodeType="withEffect">
                                      <p:stCondLst>
                                        <p:cond delay="300"/>
                                      </p:stCondLst>
                                      <p:childTnLst>
                                        <p:set>
                                          <p:cBhvr>
                                            <p:cTn id="16" dur="1" fill="hold">
                                              <p:stCondLst>
                                                <p:cond delay="0"/>
                                              </p:stCondLst>
                                            </p:cTn>
                                            <p:tgtEl>
                                              <p:spTgt spid="216"/>
                                            </p:tgtEl>
                                            <p:attrNameLst>
                                              <p:attrName>style.visibility</p:attrName>
                                            </p:attrNameLst>
                                          </p:cBhvr>
                                          <p:to>
                                            <p:strVal val="visible"/>
                                          </p:to>
                                        </p:set>
                                        <p:animEffect transition="in" filter="wipe(right)">
                                          <p:cBhvr>
                                            <p:cTn id="17" dur="1700"/>
                                            <p:tgtEl>
                                              <p:spTgt spid="216"/>
                                            </p:tgtEl>
                                          </p:cBhvr>
                                        </p:animEffect>
                                      </p:childTnLst>
                                    </p:cTn>
                                  </p:par>
                                </p:childTnLst>
                              </p:cTn>
                            </p:par>
                            <p:par>
                              <p:cTn id="18" fill="hold">
                                <p:stCondLst>
                                  <p:cond delay="2000"/>
                                </p:stCondLst>
                                <p:childTnLst>
                                  <p:par>
                                    <p:cTn id="19" presetID="2" presetClass="entr" presetSubtype="8" fill="hold" nodeType="afterEffect" p14:presetBounceEnd="60000">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14:bounceEnd="60000">
                                          <p:cBhvr additive="base">
                                            <p:cTn id="21" dur="500" fill="hold"/>
                                            <p:tgtEl>
                                              <p:spTgt spid="2"/>
                                            </p:tgtEl>
                                            <p:attrNameLst>
                                              <p:attrName>ppt_x</p:attrName>
                                            </p:attrNameLst>
                                          </p:cBhvr>
                                          <p:tavLst>
                                            <p:tav tm="0">
                                              <p:val>
                                                <p:strVal val="0-#ppt_w/2"/>
                                              </p:val>
                                            </p:tav>
                                            <p:tav tm="100000">
                                              <p:val>
                                                <p:strVal val="#ppt_x"/>
                                              </p:val>
                                            </p:tav>
                                          </p:tavLst>
                                        </p:anim>
                                        <p:anim calcmode="lin" valueType="num" p14:bounceEnd="60000">
                                          <p:cBhvr additive="base">
                                            <p:cTn id="22" dur="500" fill="hold"/>
                                            <p:tgtEl>
                                              <p:spTgt spid="2"/>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14:presetBounceEnd="60000">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14:bounceEnd="60000">
                                          <p:cBhvr additive="base">
                                            <p:cTn id="25" dur="500" fill="hold"/>
                                            <p:tgtEl>
                                              <p:spTgt spid="3"/>
                                            </p:tgtEl>
                                            <p:attrNameLst>
                                              <p:attrName>ppt_x</p:attrName>
                                            </p:attrNameLst>
                                          </p:cBhvr>
                                          <p:tavLst>
                                            <p:tav tm="0">
                                              <p:val>
                                                <p:strVal val="1+#ppt_w/2"/>
                                              </p:val>
                                            </p:tav>
                                            <p:tav tm="100000">
                                              <p:val>
                                                <p:strVal val="#ppt_x"/>
                                              </p:val>
                                            </p:tav>
                                          </p:tavLst>
                                        </p:anim>
                                        <p:anim calcmode="lin" valueType="num" p14:bounceEnd="60000">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281"/>
                                            </p:tgtEl>
                                            <p:attrNameLst>
                                              <p:attrName>style.visibility</p:attrName>
                                            </p:attrNameLst>
                                          </p:cBhvr>
                                          <p:to>
                                            <p:strVal val="visible"/>
                                          </p:to>
                                        </p:set>
                                        <p:animEffect transition="in" filter="fade">
                                          <p:cBhvr>
                                            <p:cTn id="30" dur="500"/>
                                            <p:tgtEl>
                                              <p:spTgt spid="281"/>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282"/>
                                            </p:tgtEl>
                                            <p:attrNameLst>
                                              <p:attrName>style.visibility</p:attrName>
                                            </p:attrNameLst>
                                          </p:cBhvr>
                                          <p:to>
                                            <p:strVal val="visible"/>
                                          </p:to>
                                        </p:set>
                                        <p:animEffect transition="in" filter="fade">
                                          <p:cBhvr>
                                            <p:cTn id="34" dur="750"/>
                                            <p:tgtEl>
                                              <p:spTgt spid="282"/>
                                            </p:tgtEl>
                                          </p:cBhvr>
                                        </p:animEffect>
                                      </p:childTnLst>
                                    </p:cTn>
                                  </p:par>
                                </p:childTnLst>
                              </p:cTn>
                            </p:par>
                            <p:par>
                              <p:cTn id="35" fill="hold">
                                <p:stCondLst>
                                  <p:cond delay="3750"/>
                                </p:stCondLst>
                                <p:childTnLst>
                                  <p:par>
                                    <p:cTn id="36" presetID="53" presetClass="entr" presetSubtype="16"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750" fill="hold"/>
                                            <p:tgtEl>
                                              <p:spTgt spid="10"/>
                                            </p:tgtEl>
                                            <p:attrNameLst>
                                              <p:attrName>ppt_w</p:attrName>
                                            </p:attrNameLst>
                                          </p:cBhvr>
                                          <p:tavLst>
                                            <p:tav tm="0">
                                              <p:val>
                                                <p:fltVal val="0"/>
                                              </p:val>
                                            </p:tav>
                                            <p:tav tm="100000">
                                              <p:val>
                                                <p:strVal val="#ppt_w"/>
                                              </p:val>
                                            </p:tav>
                                          </p:tavLst>
                                        </p:anim>
                                        <p:anim calcmode="lin" valueType="num">
                                          <p:cBhvr>
                                            <p:cTn id="39" dur="750" fill="hold"/>
                                            <p:tgtEl>
                                              <p:spTgt spid="10"/>
                                            </p:tgtEl>
                                            <p:attrNameLst>
                                              <p:attrName>ppt_h</p:attrName>
                                            </p:attrNameLst>
                                          </p:cBhvr>
                                          <p:tavLst>
                                            <p:tav tm="0">
                                              <p:val>
                                                <p:fltVal val="0"/>
                                              </p:val>
                                            </p:tav>
                                            <p:tav tm="100000">
                                              <p:val>
                                                <p:strVal val="#ppt_h"/>
                                              </p:val>
                                            </p:tav>
                                          </p:tavLst>
                                        </p:anim>
                                        <p:animEffect transition="in" filter="fade">
                                          <p:cBhvr>
                                            <p:cTn id="40" dur="750"/>
                                            <p:tgtEl>
                                              <p:spTgt spid="10"/>
                                            </p:tgtEl>
                                          </p:cBhvr>
                                        </p:animEffect>
                                      </p:childTnLst>
                                    </p:cTn>
                                  </p:par>
                                  <p:par>
                                    <p:cTn id="41" presetID="53" presetClass="entr" presetSubtype="16" fill="hold" nodeType="withEffect">
                                      <p:stCondLst>
                                        <p:cond delay="500"/>
                                      </p:stCondLst>
                                      <p:childTnLst>
                                        <p:set>
                                          <p:cBhvr>
                                            <p:cTn id="42" dur="1" fill="hold">
                                              <p:stCondLst>
                                                <p:cond delay="0"/>
                                              </p:stCondLst>
                                            </p:cTn>
                                            <p:tgtEl>
                                              <p:spTgt spid="4"/>
                                            </p:tgtEl>
                                            <p:attrNameLst>
                                              <p:attrName>style.visibility</p:attrName>
                                            </p:attrNameLst>
                                          </p:cBhvr>
                                          <p:to>
                                            <p:strVal val="visible"/>
                                          </p:to>
                                        </p:set>
                                        <p:anim calcmode="lin" valueType="num">
                                          <p:cBhvr>
                                            <p:cTn id="43" dur="750" fill="hold"/>
                                            <p:tgtEl>
                                              <p:spTgt spid="4"/>
                                            </p:tgtEl>
                                            <p:attrNameLst>
                                              <p:attrName>ppt_w</p:attrName>
                                            </p:attrNameLst>
                                          </p:cBhvr>
                                          <p:tavLst>
                                            <p:tav tm="0">
                                              <p:val>
                                                <p:fltVal val="0"/>
                                              </p:val>
                                            </p:tav>
                                            <p:tav tm="100000">
                                              <p:val>
                                                <p:strVal val="#ppt_w"/>
                                              </p:val>
                                            </p:tav>
                                          </p:tavLst>
                                        </p:anim>
                                        <p:anim calcmode="lin" valueType="num">
                                          <p:cBhvr>
                                            <p:cTn id="44" dur="750" fill="hold"/>
                                            <p:tgtEl>
                                              <p:spTgt spid="4"/>
                                            </p:tgtEl>
                                            <p:attrNameLst>
                                              <p:attrName>ppt_h</p:attrName>
                                            </p:attrNameLst>
                                          </p:cBhvr>
                                          <p:tavLst>
                                            <p:tav tm="0">
                                              <p:val>
                                                <p:fltVal val="0"/>
                                              </p:val>
                                            </p:tav>
                                            <p:tav tm="100000">
                                              <p:val>
                                                <p:strVal val="#ppt_h"/>
                                              </p:val>
                                            </p:tav>
                                          </p:tavLst>
                                        </p:anim>
                                        <p:animEffect transition="in" filter="fade">
                                          <p:cBhvr>
                                            <p:cTn id="45" dur="750"/>
                                            <p:tgtEl>
                                              <p:spTgt spid="4"/>
                                            </p:tgtEl>
                                          </p:cBhvr>
                                        </p:animEffect>
                                      </p:childTnLst>
                                    </p:cTn>
                                  </p:par>
                                  <p:par>
                                    <p:cTn id="46" presetID="8" presetClass="emph" presetSubtype="0" fill="hold" nodeType="withEffect">
                                      <p:stCondLst>
                                        <p:cond delay="500"/>
                                      </p:stCondLst>
                                      <p:childTnLst>
                                        <p:animRot by="10800000">
                                          <p:cBhvr>
                                            <p:cTn id="47" dur="750" fill="hold"/>
                                            <p:tgtEl>
                                              <p:spTgt spid="4"/>
                                            </p:tgtEl>
                                            <p:attrNameLst>
                                              <p:attrName>r</p:attrName>
                                            </p:attrNameLst>
                                          </p:cBhvr>
                                        </p:animRot>
                                      </p:childTnLst>
                                    </p:cTn>
                                  </p:par>
                                  <p:par>
                                    <p:cTn id="48" presetID="53" presetClass="entr" presetSubtype="16" fill="hold" grpId="0" nodeType="withEffect">
                                      <p:stCondLst>
                                        <p:cond delay="1000"/>
                                      </p:stCondLst>
                                      <p:childTnLst>
                                        <p:set>
                                          <p:cBhvr>
                                            <p:cTn id="49" dur="1" fill="hold">
                                              <p:stCondLst>
                                                <p:cond delay="0"/>
                                              </p:stCondLst>
                                            </p:cTn>
                                            <p:tgtEl>
                                              <p:spTgt spid="155"/>
                                            </p:tgtEl>
                                            <p:attrNameLst>
                                              <p:attrName>style.visibility</p:attrName>
                                            </p:attrNameLst>
                                          </p:cBhvr>
                                          <p:to>
                                            <p:strVal val="visible"/>
                                          </p:to>
                                        </p:set>
                                        <p:anim calcmode="lin" valueType="num">
                                          <p:cBhvr>
                                            <p:cTn id="50" dur="500" fill="hold"/>
                                            <p:tgtEl>
                                              <p:spTgt spid="155"/>
                                            </p:tgtEl>
                                            <p:attrNameLst>
                                              <p:attrName>ppt_w</p:attrName>
                                            </p:attrNameLst>
                                          </p:cBhvr>
                                          <p:tavLst>
                                            <p:tav tm="0">
                                              <p:val>
                                                <p:fltVal val="0"/>
                                              </p:val>
                                            </p:tav>
                                            <p:tav tm="100000">
                                              <p:val>
                                                <p:strVal val="#ppt_w"/>
                                              </p:val>
                                            </p:tav>
                                          </p:tavLst>
                                        </p:anim>
                                        <p:anim calcmode="lin" valueType="num">
                                          <p:cBhvr>
                                            <p:cTn id="51" dur="500" fill="hold"/>
                                            <p:tgtEl>
                                              <p:spTgt spid="155"/>
                                            </p:tgtEl>
                                            <p:attrNameLst>
                                              <p:attrName>ppt_h</p:attrName>
                                            </p:attrNameLst>
                                          </p:cBhvr>
                                          <p:tavLst>
                                            <p:tav tm="0">
                                              <p:val>
                                                <p:fltVal val="0"/>
                                              </p:val>
                                            </p:tav>
                                            <p:tav tm="100000">
                                              <p:val>
                                                <p:strVal val="#ppt_h"/>
                                              </p:val>
                                            </p:tav>
                                          </p:tavLst>
                                        </p:anim>
                                        <p:animEffect transition="in" filter="fade">
                                          <p:cBhvr>
                                            <p:cTn id="52" dur="500"/>
                                            <p:tgtEl>
                                              <p:spTgt spid="155"/>
                                            </p:tgtEl>
                                          </p:cBhvr>
                                        </p:animEffect>
                                      </p:childTnLst>
                                    </p:cTn>
                                  </p:par>
                                  <p:par>
                                    <p:cTn id="53" presetID="42" presetClass="entr" presetSubtype="0" fill="hold" nodeType="withEffect">
                                      <p:stCondLst>
                                        <p:cond delay="125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750"/>
                                            <p:tgtEl>
                                              <p:spTgt spid="8"/>
                                            </p:tgtEl>
                                          </p:cBhvr>
                                        </p:animEffect>
                                        <p:anim calcmode="lin" valueType="num">
                                          <p:cBhvr>
                                            <p:cTn id="56" dur="750" fill="hold"/>
                                            <p:tgtEl>
                                              <p:spTgt spid="8"/>
                                            </p:tgtEl>
                                            <p:attrNameLst>
                                              <p:attrName>ppt_x</p:attrName>
                                            </p:attrNameLst>
                                          </p:cBhvr>
                                          <p:tavLst>
                                            <p:tav tm="0">
                                              <p:val>
                                                <p:strVal val="#ppt_x"/>
                                              </p:val>
                                            </p:tav>
                                            <p:tav tm="100000">
                                              <p:val>
                                                <p:strVal val="#ppt_x"/>
                                              </p:val>
                                            </p:tav>
                                          </p:tavLst>
                                        </p:anim>
                                        <p:anim calcmode="lin" valueType="num">
                                          <p:cBhvr>
                                            <p:cTn id="57" dur="750" fill="hold"/>
                                            <p:tgtEl>
                                              <p:spTgt spid="8"/>
                                            </p:tgtEl>
                                            <p:attrNameLst>
                                              <p:attrName>ppt_y</p:attrName>
                                            </p:attrNameLst>
                                          </p:cBhvr>
                                          <p:tavLst>
                                            <p:tav tm="0">
                                              <p:val>
                                                <p:strVal val="#ppt_y+.1"/>
                                              </p:val>
                                            </p:tav>
                                            <p:tav tm="100000">
                                              <p:val>
                                                <p:strVal val="#ppt_y"/>
                                              </p:val>
                                            </p:tav>
                                          </p:tavLst>
                                        </p:anim>
                                      </p:childTnLst>
                                    </p:cTn>
                                  </p:par>
                                </p:childTnLst>
                              </p:cTn>
                            </p:par>
                            <p:par>
                              <p:cTn id="58" fill="hold">
                                <p:stCondLst>
                                  <p:cond delay="5750"/>
                                </p:stCondLst>
                                <p:childTnLst>
                                  <p:par>
                                    <p:cTn id="59" presetID="53" presetClass="entr" presetSubtype="16" fill="hold" nodeType="afterEffect">
                                      <p:stCondLst>
                                        <p:cond delay="0"/>
                                      </p:stCondLst>
                                      <p:childTnLst>
                                        <p:set>
                                          <p:cBhvr>
                                            <p:cTn id="60" dur="1" fill="hold">
                                              <p:stCondLst>
                                                <p:cond delay="0"/>
                                              </p:stCondLst>
                                            </p:cTn>
                                            <p:tgtEl>
                                              <p:spTgt spid="157"/>
                                            </p:tgtEl>
                                            <p:attrNameLst>
                                              <p:attrName>style.visibility</p:attrName>
                                            </p:attrNameLst>
                                          </p:cBhvr>
                                          <p:to>
                                            <p:strVal val="visible"/>
                                          </p:to>
                                        </p:set>
                                        <p:anim calcmode="lin" valueType="num">
                                          <p:cBhvr>
                                            <p:cTn id="61" dur="750" fill="hold"/>
                                            <p:tgtEl>
                                              <p:spTgt spid="157"/>
                                            </p:tgtEl>
                                            <p:attrNameLst>
                                              <p:attrName>ppt_w</p:attrName>
                                            </p:attrNameLst>
                                          </p:cBhvr>
                                          <p:tavLst>
                                            <p:tav tm="0">
                                              <p:val>
                                                <p:fltVal val="0"/>
                                              </p:val>
                                            </p:tav>
                                            <p:tav tm="100000">
                                              <p:val>
                                                <p:strVal val="#ppt_w"/>
                                              </p:val>
                                            </p:tav>
                                          </p:tavLst>
                                        </p:anim>
                                        <p:anim calcmode="lin" valueType="num">
                                          <p:cBhvr>
                                            <p:cTn id="62" dur="750" fill="hold"/>
                                            <p:tgtEl>
                                              <p:spTgt spid="157"/>
                                            </p:tgtEl>
                                            <p:attrNameLst>
                                              <p:attrName>ppt_h</p:attrName>
                                            </p:attrNameLst>
                                          </p:cBhvr>
                                          <p:tavLst>
                                            <p:tav tm="0">
                                              <p:val>
                                                <p:fltVal val="0"/>
                                              </p:val>
                                            </p:tav>
                                            <p:tav tm="100000">
                                              <p:val>
                                                <p:strVal val="#ppt_h"/>
                                              </p:val>
                                            </p:tav>
                                          </p:tavLst>
                                        </p:anim>
                                        <p:animEffect transition="in" filter="fade">
                                          <p:cBhvr>
                                            <p:cTn id="63" dur="750"/>
                                            <p:tgtEl>
                                              <p:spTgt spid="157"/>
                                            </p:tgtEl>
                                          </p:cBhvr>
                                        </p:animEffect>
                                      </p:childTnLst>
                                    </p:cTn>
                                  </p:par>
                                  <p:par>
                                    <p:cTn id="64" presetID="53" presetClass="entr" presetSubtype="16" fill="hold" nodeType="withEffect">
                                      <p:stCondLst>
                                        <p:cond delay="500"/>
                                      </p:stCondLst>
                                      <p:childTnLst>
                                        <p:set>
                                          <p:cBhvr>
                                            <p:cTn id="65" dur="1" fill="hold">
                                              <p:stCondLst>
                                                <p:cond delay="0"/>
                                              </p:stCondLst>
                                            </p:cTn>
                                            <p:tgtEl>
                                              <p:spTgt spid="17"/>
                                            </p:tgtEl>
                                            <p:attrNameLst>
                                              <p:attrName>style.visibility</p:attrName>
                                            </p:attrNameLst>
                                          </p:cBhvr>
                                          <p:to>
                                            <p:strVal val="visible"/>
                                          </p:to>
                                        </p:set>
                                        <p:anim calcmode="lin" valueType="num">
                                          <p:cBhvr>
                                            <p:cTn id="66" dur="750" fill="hold"/>
                                            <p:tgtEl>
                                              <p:spTgt spid="17"/>
                                            </p:tgtEl>
                                            <p:attrNameLst>
                                              <p:attrName>ppt_w</p:attrName>
                                            </p:attrNameLst>
                                          </p:cBhvr>
                                          <p:tavLst>
                                            <p:tav tm="0">
                                              <p:val>
                                                <p:fltVal val="0"/>
                                              </p:val>
                                            </p:tav>
                                            <p:tav tm="100000">
                                              <p:val>
                                                <p:strVal val="#ppt_w"/>
                                              </p:val>
                                            </p:tav>
                                          </p:tavLst>
                                        </p:anim>
                                        <p:anim calcmode="lin" valueType="num">
                                          <p:cBhvr>
                                            <p:cTn id="67" dur="750" fill="hold"/>
                                            <p:tgtEl>
                                              <p:spTgt spid="17"/>
                                            </p:tgtEl>
                                            <p:attrNameLst>
                                              <p:attrName>ppt_h</p:attrName>
                                            </p:attrNameLst>
                                          </p:cBhvr>
                                          <p:tavLst>
                                            <p:tav tm="0">
                                              <p:val>
                                                <p:fltVal val="0"/>
                                              </p:val>
                                            </p:tav>
                                            <p:tav tm="100000">
                                              <p:val>
                                                <p:strVal val="#ppt_h"/>
                                              </p:val>
                                            </p:tav>
                                          </p:tavLst>
                                        </p:anim>
                                        <p:animEffect transition="in" filter="fade">
                                          <p:cBhvr>
                                            <p:cTn id="68" dur="750"/>
                                            <p:tgtEl>
                                              <p:spTgt spid="17"/>
                                            </p:tgtEl>
                                          </p:cBhvr>
                                        </p:animEffect>
                                      </p:childTnLst>
                                    </p:cTn>
                                  </p:par>
                                  <p:par>
                                    <p:cTn id="69" presetID="8" presetClass="emph" presetSubtype="0" fill="hold" nodeType="withEffect">
                                      <p:stCondLst>
                                        <p:cond delay="500"/>
                                      </p:stCondLst>
                                      <p:childTnLst>
                                        <p:animRot by="10800000">
                                          <p:cBhvr>
                                            <p:cTn id="70" dur="750" fill="hold"/>
                                            <p:tgtEl>
                                              <p:spTgt spid="17"/>
                                            </p:tgtEl>
                                            <p:attrNameLst>
                                              <p:attrName>r</p:attrName>
                                            </p:attrNameLst>
                                          </p:cBhvr>
                                        </p:animRot>
                                      </p:childTnLst>
                                    </p:cTn>
                                  </p:par>
                                  <p:par>
                                    <p:cTn id="71" presetID="53" presetClass="entr" presetSubtype="16" fill="hold" grpId="0" nodeType="withEffect">
                                      <p:stCondLst>
                                        <p:cond delay="1000"/>
                                      </p:stCondLst>
                                      <p:childTnLst>
                                        <p:set>
                                          <p:cBhvr>
                                            <p:cTn id="72" dur="1" fill="hold">
                                              <p:stCondLst>
                                                <p:cond delay="0"/>
                                              </p:stCondLst>
                                            </p:cTn>
                                            <p:tgtEl>
                                              <p:spTgt spid="161"/>
                                            </p:tgtEl>
                                            <p:attrNameLst>
                                              <p:attrName>style.visibility</p:attrName>
                                            </p:attrNameLst>
                                          </p:cBhvr>
                                          <p:to>
                                            <p:strVal val="visible"/>
                                          </p:to>
                                        </p:set>
                                        <p:anim calcmode="lin" valueType="num">
                                          <p:cBhvr>
                                            <p:cTn id="73" dur="500" fill="hold"/>
                                            <p:tgtEl>
                                              <p:spTgt spid="161"/>
                                            </p:tgtEl>
                                            <p:attrNameLst>
                                              <p:attrName>ppt_w</p:attrName>
                                            </p:attrNameLst>
                                          </p:cBhvr>
                                          <p:tavLst>
                                            <p:tav tm="0">
                                              <p:val>
                                                <p:fltVal val="0"/>
                                              </p:val>
                                            </p:tav>
                                            <p:tav tm="100000">
                                              <p:val>
                                                <p:strVal val="#ppt_w"/>
                                              </p:val>
                                            </p:tav>
                                          </p:tavLst>
                                        </p:anim>
                                        <p:anim calcmode="lin" valueType="num">
                                          <p:cBhvr>
                                            <p:cTn id="74" dur="500" fill="hold"/>
                                            <p:tgtEl>
                                              <p:spTgt spid="161"/>
                                            </p:tgtEl>
                                            <p:attrNameLst>
                                              <p:attrName>ppt_h</p:attrName>
                                            </p:attrNameLst>
                                          </p:cBhvr>
                                          <p:tavLst>
                                            <p:tav tm="0">
                                              <p:val>
                                                <p:fltVal val="0"/>
                                              </p:val>
                                            </p:tav>
                                            <p:tav tm="100000">
                                              <p:val>
                                                <p:strVal val="#ppt_h"/>
                                              </p:val>
                                            </p:tav>
                                          </p:tavLst>
                                        </p:anim>
                                        <p:animEffect transition="in" filter="fade">
                                          <p:cBhvr>
                                            <p:cTn id="75" dur="500"/>
                                            <p:tgtEl>
                                              <p:spTgt spid="161"/>
                                            </p:tgtEl>
                                          </p:cBhvr>
                                        </p:animEffect>
                                      </p:childTnLst>
                                    </p:cTn>
                                  </p:par>
                                  <p:par>
                                    <p:cTn id="76" presetID="42" presetClass="entr" presetSubtype="0" fill="hold" nodeType="withEffect">
                                      <p:stCondLst>
                                        <p:cond delay="1250"/>
                                      </p:stCondLst>
                                      <p:childTnLst>
                                        <p:set>
                                          <p:cBhvr>
                                            <p:cTn id="77" dur="1" fill="hold">
                                              <p:stCondLst>
                                                <p:cond delay="0"/>
                                              </p:stCondLst>
                                            </p:cTn>
                                            <p:tgtEl>
                                              <p:spTgt spid="11"/>
                                            </p:tgtEl>
                                            <p:attrNameLst>
                                              <p:attrName>style.visibility</p:attrName>
                                            </p:attrNameLst>
                                          </p:cBhvr>
                                          <p:to>
                                            <p:strVal val="visible"/>
                                          </p:to>
                                        </p:set>
                                        <p:animEffect transition="in" filter="fade">
                                          <p:cBhvr>
                                            <p:cTn id="78" dur="750"/>
                                            <p:tgtEl>
                                              <p:spTgt spid="11"/>
                                            </p:tgtEl>
                                          </p:cBhvr>
                                        </p:animEffect>
                                        <p:anim calcmode="lin" valueType="num">
                                          <p:cBhvr>
                                            <p:cTn id="79" dur="750" fill="hold"/>
                                            <p:tgtEl>
                                              <p:spTgt spid="11"/>
                                            </p:tgtEl>
                                            <p:attrNameLst>
                                              <p:attrName>ppt_x</p:attrName>
                                            </p:attrNameLst>
                                          </p:cBhvr>
                                          <p:tavLst>
                                            <p:tav tm="0">
                                              <p:val>
                                                <p:strVal val="#ppt_x"/>
                                              </p:val>
                                            </p:tav>
                                            <p:tav tm="100000">
                                              <p:val>
                                                <p:strVal val="#ppt_x"/>
                                              </p:val>
                                            </p:tav>
                                          </p:tavLst>
                                        </p:anim>
                                        <p:anim calcmode="lin" valueType="num">
                                          <p:cBhvr>
                                            <p:cTn id="80" dur="750" fill="hold"/>
                                            <p:tgtEl>
                                              <p:spTgt spid="11"/>
                                            </p:tgtEl>
                                            <p:attrNameLst>
                                              <p:attrName>ppt_y</p:attrName>
                                            </p:attrNameLst>
                                          </p:cBhvr>
                                          <p:tavLst>
                                            <p:tav tm="0">
                                              <p:val>
                                                <p:strVal val="#ppt_y+.1"/>
                                              </p:val>
                                            </p:tav>
                                            <p:tav tm="100000">
                                              <p:val>
                                                <p:strVal val="#ppt_y"/>
                                              </p:val>
                                            </p:tav>
                                          </p:tavLst>
                                        </p:anim>
                                      </p:childTnLst>
                                    </p:cTn>
                                  </p:par>
                                </p:childTnLst>
                              </p:cTn>
                            </p:par>
                            <p:par>
                              <p:cTn id="81" fill="hold">
                                <p:stCondLst>
                                  <p:cond delay="7750"/>
                                </p:stCondLst>
                                <p:childTnLst>
                                  <p:par>
                                    <p:cTn id="82" presetID="53" presetClass="entr" presetSubtype="16" fill="hold" nodeType="afterEffect">
                                      <p:stCondLst>
                                        <p:cond delay="0"/>
                                      </p:stCondLst>
                                      <p:childTnLst>
                                        <p:set>
                                          <p:cBhvr>
                                            <p:cTn id="83" dur="1" fill="hold">
                                              <p:stCondLst>
                                                <p:cond delay="0"/>
                                              </p:stCondLst>
                                            </p:cTn>
                                            <p:tgtEl>
                                              <p:spTgt spid="187"/>
                                            </p:tgtEl>
                                            <p:attrNameLst>
                                              <p:attrName>style.visibility</p:attrName>
                                            </p:attrNameLst>
                                          </p:cBhvr>
                                          <p:to>
                                            <p:strVal val="visible"/>
                                          </p:to>
                                        </p:set>
                                        <p:anim calcmode="lin" valueType="num">
                                          <p:cBhvr>
                                            <p:cTn id="84" dur="750" fill="hold"/>
                                            <p:tgtEl>
                                              <p:spTgt spid="187"/>
                                            </p:tgtEl>
                                            <p:attrNameLst>
                                              <p:attrName>ppt_w</p:attrName>
                                            </p:attrNameLst>
                                          </p:cBhvr>
                                          <p:tavLst>
                                            <p:tav tm="0">
                                              <p:val>
                                                <p:fltVal val="0"/>
                                              </p:val>
                                            </p:tav>
                                            <p:tav tm="100000">
                                              <p:val>
                                                <p:strVal val="#ppt_w"/>
                                              </p:val>
                                            </p:tav>
                                          </p:tavLst>
                                        </p:anim>
                                        <p:anim calcmode="lin" valueType="num">
                                          <p:cBhvr>
                                            <p:cTn id="85" dur="750" fill="hold"/>
                                            <p:tgtEl>
                                              <p:spTgt spid="187"/>
                                            </p:tgtEl>
                                            <p:attrNameLst>
                                              <p:attrName>ppt_h</p:attrName>
                                            </p:attrNameLst>
                                          </p:cBhvr>
                                          <p:tavLst>
                                            <p:tav tm="0">
                                              <p:val>
                                                <p:fltVal val="0"/>
                                              </p:val>
                                            </p:tav>
                                            <p:tav tm="100000">
                                              <p:val>
                                                <p:strVal val="#ppt_h"/>
                                              </p:val>
                                            </p:tav>
                                          </p:tavLst>
                                        </p:anim>
                                        <p:animEffect transition="in" filter="fade">
                                          <p:cBhvr>
                                            <p:cTn id="86" dur="750"/>
                                            <p:tgtEl>
                                              <p:spTgt spid="187"/>
                                            </p:tgtEl>
                                          </p:cBhvr>
                                        </p:animEffect>
                                      </p:childTnLst>
                                    </p:cTn>
                                  </p:par>
                                  <p:par>
                                    <p:cTn id="87" presetID="53" presetClass="entr" presetSubtype="16" fill="hold" nodeType="withEffect">
                                      <p:stCondLst>
                                        <p:cond delay="500"/>
                                      </p:stCondLst>
                                      <p:childTnLst>
                                        <p:set>
                                          <p:cBhvr>
                                            <p:cTn id="88" dur="1" fill="hold">
                                              <p:stCondLst>
                                                <p:cond delay="0"/>
                                              </p:stCondLst>
                                            </p:cTn>
                                            <p:tgtEl>
                                              <p:spTgt spid="6"/>
                                            </p:tgtEl>
                                            <p:attrNameLst>
                                              <p:attrName>style.visibility</p:attrName>
                                            </p:attrNameLst>
                                          </p:cBhvr>
                                          <p:to>
                                            <p:strVal val="visible"/>
                                          </p:to>
                                        </p:set>
                                        <p:anim calcmode="lin" valueType="num">
                                          <p:cBhvr>
                                            <p:cTn id="89" dur="750" fill="hold"/>
                                            <p:tgtEl>
                                              <p:spTgt spid="6"/>
                                            </p:tgtEl>
                                            <p:attrNameLst>
                                              <p:attrName>ppt_w</p:attrName>
                                            </p:attrNameLst>
                                          </p:cBhvr>
                                          <p:tavLst>
                                            <p:tav tm="0">
                                              <p:val>
                                                <p:fltVal val="0"/>
                                              </p:val>
                                            </p:tav>
                                            <p:tav tm="100000">
                                              <p:val>
                                                <p:strVal val="#ppt_w"/>
                                              </p:val>
                                            </p:tav>
                                          </p:tavLst>
                                        </p:anim>
                                        <p:anim calcmode="lin" valueType="num">
                                          <p:cBhvr>
                                            <p:cTn id="90" dur="750" fill="hold"/>
                                            <p:tgtEl>
                                              <p:spTgt spid="6"/>
                                            </p:tgtEl>
                                            <p:attrNameLst>
                                              <p:attrName>ppt_h</p:attrName>
                                            </p:attrNameLst>
                                          </p:cBhvr>
                                          <p:tavLst>
                                            <p:tav tm="0">
                                              <p:val>
                                                <p:fltVal val="0"/>
                                              </p:val>
                                            </p:tav>
                                            <p:tav tm="100000">
                                              <p:val>
                                                <p:strVal val="#ppt_h"/>
                                              </p:val>
                                            </p:tav>
                                          </p:tavLst>
                                        </p:anim>
                                        <p:animEffect transition="in" filter="fade">
                                          <p:cBhvr>
                                            <p:cTn id="91" dur="750"/>
                                            <p:tgtEl>
                                              <p:spTgt spid="6"/>
                                            </p:tgtEl>
                                          </p:cBhvr>
                                        </p:animEffect>
                                      </p:childTnLst>
                                    </p:cTn>
                                  </p:par>
                                  <p:par>
                                    <p:cTn id="92" presetID="8" presetClass="emph" presetSubtype="0" fill="hold" nodeType="withEffect">
                                      <p:stCondLst>
                                        <p:cond delay="500"/>
                                      </p:stCondLst>
                                      <p:childTnLst>
                                        <p:animRot by="10800000">
                                          <p:cBhvr>
                                            <p:cTn id="93" dur="750" fill="hold"/>
                                            <p:tgtEl>
                                              <p:spTgt spid="6"/>
                                            </p:tgtEl>
                                            <p:attrNameLst>
                                              <p:attrName>r</p:attrName>
                                            </p:attrNameLst>
                                          </p:cBhvr>
                                        </p:animRot>
                                      </p:childTnLst>
                                    </p:cTn>
                                  </p:par>
                                  <p:par>
                                    <p:cTn id="94" presetID="53" presetClass="entr" presetSubtype="16" fill="hold" grpId="0" nodeType="withEffect">
                                      <p:stCondLst>
                                        <p:cond delay="1000"/>
                                      </p:stCondLst>
                                      <p:childTnLst>
                                        <p:set>
                                          <p:cBhvr>
                                            <p:cTn id="95" dur="1" fill="hold">
                                              <p:stCondLst>
                                                <p:cond delay="0"/>
                                              </p:stCondLst>
                                            </p:cTn>
                                            <p:tgtEl>
                                              <p:spTgt spid="191"/>
                                            </p:tgtEl>
                                            <p:attrNameLst>
                                              <p:attrName>style.visibility</p:attrName>
                                            </p:attrNameLst>
                                          </p:cBhvr>
                                          <p:to>
                                            <p:strVal val="visible"/>
                                          </p:to>
                                        </p:set>
                                        <p:anim calcmode="lin" valueType="num">
                                          <p:cBhvr>
                                            <p:cTn id="96" dur="500" fill="hold"/>
                                            <p:tgtEl>
                                              <p:spTgt spid="191"/>
                                            </p:tgtEl>
                                            <p:attrNameLst>
                                              <p:attrName>ppt_w</p:attrName>
                                            </p:attrNameLst>
                                          </p:cBhvr>
                                          <p:tavLst>
                                            <p:tav tm="0">
                                              <p:val>
                                                <p:fltVal val="0"/>
                                              </p:val>
                                            </p:tav>
                                            <p:tav tm="100000">
                                              <p:val>
                                                <p:strVal val="#ppt_w"/>
                                              </p:val>
                                            </p:tav>
                                          </p:tavLst>
                                        </p:anim>
                                        <p:anim calcmode="lin" valueType="num">
                                          <p:cBhvr>
                                            <p:cTn id="97" dur="500" fill="hold"/>
                                            <p:tgtEl>
                                              <p:spTgt spid="191"/>
                                            </p:tgtEl>
                                            <p:attrNameLst>
                                              <p:attrName>ppt_h</p:attrName>
                                            </p:attrNameLst>
                                          </p:cBhvr>
                                          <p:tavLst>
                                            <p:tav tm="0">
                                              <p:val>
                                                <p:fltVal val="0"/>
                                              </p:val>
                                            </p:tav>
                                            <p:tav tm="100000">
                                              <p:val>
                                                <p:strVal val="#ppt_h"/>
                                              </p:val>
                                            </p:tav>
                                          </p:tavLst>
                                        </p:anim>
                                        <p:animEffect transition="in" filter="fade">
                                          <p:cBhvr>
                                            <p:cTn id="98" dur="500"/>
                                            <p:tgtEl>
                                              <p:spTgt spid="191"/>
                                            </p:tgtEl>
                                          </p:cBhvr>
                                        </p:animEffect>
                                      </p:childTnLst>
                                    </p:cTn>
                                  </p:par>
                                  <p:par>
                                    <p:cTn id="99" presetID="42" presetClass="entr" presetSubtype="0" fill="hold" nodeType="withEffect">
                                      <p:stCondLst>
                                        <p:cond delay="1250"/>
                                      </p:stCondLst>
                                      <p:childTnLst>
                                        <p:set>
                                          <p:cBhvr>
                                            <p:cTn id="100" dur="1" fill="hold">
                                              <p:stCondLst>
                                                <p:cond delay="0"/>
                                              </p:stCondLst>
                                            </p:cTn>
                                            <p:tgtEl>
                                              <p:spTgt spid="13"/>
                                            </p:tgtEl>
                                            <p:attrNameLst>
                                              <p:attrName>style.visibility</p:attrName>
                                            </p:attrNameLst>
                                          </p:cBhvr>
                                          <p:to>
                                            <p:strVal val="visible"/>
                                          </p:to>
                                        </p:set>
                                        <p:animEffect transition="in" filter="fade">
                                          <p:cBhvr>
                                            <p:cTn id="101" dur="750"/>
                                            <p:tgtEl>
                                              <p:spTgt spid="13"/>
                                            </p:tgtEl>
                                          </p:cBhvr>
                                        </p:animEffect>
                                        <p:anim calcmode="lin" valueType="num">
                                          <p:cBhvr>
                                            <p:cTn id="102" dur="750" fill="hold"/>
                                            <p:tgtEl>
                                              <p:spTgt spid="13"/>
                                            </p:tgtEl>
                                            <p:attrNameLst>
                                              <p:attrName>ppt_x</p:attrName>
                                            </p:attrNameLst>
                                          </p:cBhvr>
                                          <p:tavLst>
                                            <p:tav tm="0">
                                              <p:val>
                                                <p:strVal val="#ppt_x"/>
                                              </p:val>
                                            </p:tav>
                                            <p:tav tm="100000">
                                              <p:val>
                                                <p:strVal val="#ppt_x"/>
                                              </p:val>
                                            </p:tav>
                                          </p:tavLst>
                                        </p:anim>
                                        <p:anim calcmode="lin" valueType="num">
                                          <p:cBhvr>
                                            <p:cTn id="103" dur="750" fill="hold"/>
                                            <p:tgtEl>
                                              <p:spTgt spid="13"/>
                                            </p:tgtEl>
                                            <p:attrNameLst>
                                              <p:attrName>ppt_y</p:attrName>
                                            </p:attrNameLst>
                                          </p:cBhvr>
                                          <p:tavLst>
                                            <p:tav tm="0">
                                              <p:val>
                                                <p:strVal val="#ppt_y+.1"/>
                                              </p:val>
                                            </p:tav>
                                            <p:tav tm="100000">
                                              <p:val>
                                                <p:strVal val="#ppt_y"/>
                                              </p:val>
                                            </p:tav>
                                          </p:tavLst>
                                        </p:anim>
                                      </p:childTnLst>
                                    </p:cTn>
                                  </p:par>
                                </p:childTnLst>
                              </p:cTn>
                            </p:par>
                            <p:par>
                              <p:cTn id="104" fill="hold">
                                <p:stCondLst>
                                  <p:cond delay="9750"/>
                                </p:stCondLst>
                                <p:childTnLst>
                                  <p:par>
                                    <p:cTn id="105" presetID="53" presetClass="entr" presetSubtype="16" fill="hold" nodeType="afterEffect">
                                      <p:stCondLst>
                                        <p:cond delay="0"/>
                                      </p:stCondLst>
                                      <p:childTnLst>
                                        <p:set>
                                          <p:cBhvr>
                                            <p:cTn id="106" dur="1" fill="hold">
                                              <p:stCondLst>
                                                <p:cond delay="0"/>
                                              </p:stCondLst>
                                            </p:cTn>
                                            <p:tgtEl>
                                              <p:spTgt spid="217"/>
                                            </p:tgtEl>
                                            <p:attrNameLst>
                                              <p:attrName>style.visibility</p:attrName>
                                            </p:attrNameLst>
                                          </p:cBhvr>
                                          <p:to>
                                            <p:strVal val="visible"/>
                                          </p:to>
                                        </p:set>
                                        <p:anim calcmode="lin" valueType="num">
                                          <p:cBhvr>
                                            <p:cTn id="107" dur="750" fill="hold"/>
                                            <p:tgtEl>
                                              <p:spTgt spid="217"/>
                                            </p:tgtEl>
                                            <p:attrNameLst>
                                              <p:attrName>ppt_w</p:attrName>
                                            </p:attrNameLst>
                                          </p:cBhvr>
                                          <p:tavLst>
                                            <p:tav tm="0">
                                              <p:val>
                                                <p:fltVal val="0"/>
                                              </p:val>
                                            </p:tav>
                                            <p:tav tm="100000">
                                              <p:val>
                                                <p:strVal val="#ppt_w"/>
                                              </p:val>
                                            </p:tav>
                                          </p:tavLst>
                                        </p:anim>
                                        <p:anim calcmode="lin" valueType="num">
                                          <p:cBhvr>
                                            <p:cTn id="108" dur="750" fill="hold"/>
                                            <p:tgtEl>
                                              <p:spTgt spid="217"/>
                                            </p:tgtEl>
                                            <p:attrNameLst>
                                              <p:attrName>ppt_h</p:attrName>
                                            </p:attrNameLst>
                                          </p:cBhvr>
                                          <p:tavLst>
                                            <p:tav tm="0">
                                              <p:val>
                                                <p:fltVal val="0"/>
                                              </p:val>
                                            </p:tav>
                                            <p:tav tm="100000">
                                              <p:val>
                                                <p:strVal val="#ppt_h"/>
                                              </p:val>
                                            </p:tav>
                                          </p:tavLst>
                                        </p:anim>
                                        <p:animEffect transition="in" filter="fade">
                                          <p:cBhvr>
                                            <p:cTn id="109" dur="750"/>
                                            <p:tgtEl>
                                              <p:spTgt spid="217"/>
                                            </p:tgtEl>
                                          </p:cBhvr>
                                        </p:animEffect>
                                      </p:childTnLst>
                                    </p:cTn>
                                  </p:par>
                                  <p:par>
                                    <p:cTn id="110" presetID="53" presetClass="entr" presetSubtype="16" fill="hold" nodeType="withEffect">
                                      <p:stCondLst>
                                        <p:cond delay="500"/>
                                      </p:stCondLst>
                                      <p:childTnLst>
                                        <p:set>
                                          <p:cBhvr>
                                            <p:cTn id="111" dur="1" fill="hold">
                                              <p:stCondLst>
                                                <p:cond delay="0"/>
                                              </p:stCondLst>
                                            </p:cTn>
                                            <p:tgtEl>
                                              <p:spTgt spid="7"/>
                                            </p:tgtEl>
                                            <p:attrNameLst>
                                              <p:attrName>style.visibility</p:attrName>
                                            </p:attrNameLst>
                                          </p:cBhvr>
                                          <p:to>
                                            <p:strVal val="visible"/>
                                          </p:to>
                                        </p:set>
                                        <p:anim calcmode="lin" valueType="num">
                                          <p:cBhvr>
                                            <p:cTn id="112" dur="750" fill="hold"/>
                                            <p:tgtEl>
                                              <p:spTgt spid="7"/>
                                            </p:tgtEl>
                                            <p:attrNameLst>
                                              <p:attrName>ppt_w</p:attrName>
                                            </p:attrNameLst>
                                          </p:cBhvr>
                                          <p:tavLst>
                                            <p:tav tm="0">
                                              <p:val>
                                                <p:fltVal val="0"/>
                                              </p:val>
                                            </p:tav>
                                            <p:tav tm="100000">
                                              <p:val>
                                                <p:strVal val="#ppt_w"/>
                                              </p:val>
                                            </p:tav>
                                          </p:tavLst>
                                        </p:anim>
                                        <p:anim calcmode="lin" valueType="num">
                                          <p:cBhvr>
                                            <p:cTn id="113" dur="750" fill="hold"/>
                                            <p:tgtEl>
                                              <p:spTgt spid="7"/>
                                            </p:tgtEl>
                                            <p:attrNameLst>
                                              <p:attrName>ppt_h</p:attrName>
                                            </p:attrNameLst>
                                          </p:cBhvr>
                                          <p:tavLst>
                                            <p:tav tm="0">
                                              <p:val>
                                                <p:fltVal val="0"/>
                                              </p:val>
                                            </p:tav>
                                            <p:tav tm="100000">
                                              <p:val>
                                                <p:strVal val="#ppt_h"/>
                                              </p:val>
                                            </p:tav>
                                          </p:tavLst>
                                        </p:anim>
                                        <p:animEffect transition="in" filter="fade">
                                          <p:cBhvr>
                                            <p:cTn id="114" dur="750"/>
                                            <p:tgtEl>
                                              <p:spTgt spid="7"/>
                                            </p:tgtEl>
                                          </p:cBhvr>
                                        </p:animEffect>
                                      </p:childTnLst>
                                    </p:cTn>
                                  </p:par>
                                  <p:par>
                                    <p:cTn id="115" presetID="8" presetClass="emph" presetSubtype="0" fill="hold" nodeType="withEffect">
                                      <p:stCondLst>
                                        <p:cond delay="500"/>
                                      </p:stCondLst>
                                      <p:childTnLst>
                                        <p:animRot by="10800000">
                                          <p:cBhvr>
                                            <p:cTn id="116" dur="750" fill="hold"/>
                                            <p:tgtEl>
                                              <p:spTgt spid="7"/>
                                            </p:tgtEl>
                                            <p:attrNameLst>
                                              <p:attrName>r</p:attrName>
                                            </p:attrNameLst>
                                          </p:cBhvr>
                                        </p:animRot>
                                      </p:childTnLst>
                                    </p:cTn>
                                  </p:par>
                                  <p:par>
                                    <p:cTn id="117" presetID="53" presetClass="entr" presetSubtype="16" fill="hold" grpId="0" nodeType="withEffect">
                                      <p:stCondLst>
                                        <p:cond delay="1000"/>
                                      </p:stCondLst>
                                      <p:childTnLst>
                                        <p:set>
                                          <p:cBhvr>
                                            <p:cTn id="118" dur="1" fill="hold">
                                              <p:stCondLst>
                                                <p:cond delay="0"/>
                                              </p:stCondLst>
                                            </p:cTn>
                                            <p:tgtEl>
                                              <p:spTgt spid="221"/>
                                            </p:tgtEl>
                                            <p:attrNameLst>
                                              <p:attrName>style.visibility</p:attrName>
                                            </p:attrNameLst>
                                          </p:cBhvr>
                                          <p:to>
                                            <p:strVal val="visible"/>
                                          </p:to>
                                        </p:set>
                                        <p:anim calcmode="lin" valueType="num">
                                          <p:cBhvr>
                                            <p:cTn id="119" dur="500" fill="hold"/>
                                            <p:tgtEl>
                                              <p:spTgt spid="221"/>
                                            </p:tgtEl>
                                            <p:attrNameLst>
                                              <p:attrName>ppt_w</p:attrName>
                                            </p:attrNameLst>
                                          </p:cBhvr>
                                          <p:tavLst>
                                            <p:tav tm="0">
                                              <p:val>
                                                <p:fltVal val="0"/>
                                              </p:val>
                                            </p:tav>
                                            <p:tav tm="100000">
                                              <p:val>
                                                <p:strVal val="#ppt_w"/>
                                              </p:val>
                                            </p:tav>
                                          </p:tavLst>
                                        </p:anim>
                                        <p:anim calcmode="lin" valueType="num">
                                          <p:cBhvr>
                                            <p:cTn id="120" dur="500" fill="hold"/>
                                            <p:tgtEl>
                                              <p:spTgt spid="221"/>
                                            </p:tgtEl>
                                            <p:attrNameLst>
                                              <p:attrName>ppt_h</p:attrName>
                                            </p:attrNameLst>
                                          </p:cBhvr>
                                          <p:tavLst>
                                            <p:tav tm="0">
                                              <p:val>
                                                <p:fltVal val="0"/>
                                              </p:val>
                                            </p:tav>
                                            <p:tav tm="100000">
                                              <p:val>
                                                <p:strVal val="#ppt_h"/>
                                              </p:val>
                                            </p:tav>
                                          </p:tavLst>
                                        </p:anim>
                                        <p:animEffect transition="in" filter="fade">
                                          <p:cBhvr>
                                            <p:cTn id="121" dur="500"/>
                                            <p:tgtEl>
                                              <p:spTgt spid="221"/>
                                            </p:tgtEl>
                                          </p:cBhvr>
                                        </p:animEffect>
                                      </p:childTnLst>
                                    </p:cTn>
                                  </p:par>
                                  <p:par>
                                    <p:cTn id="122" presetID="42" presetClass="entr" presetSubtype="0" fill="hold" nodeType="withEffect">
                                      <p:stCondLst>
                                        <p:cond delay="1250"/>
                                      </p:stCondLst>
                                      <p:childTnLst>
                                        <p:set>
                                          <p:cBhvr>
                                            <p:cTn id="123" dur="1" fill="hold">
                                              <p:stCondLst>
                                                <p:cond delay="0"/>
                                              </p:stCondLst>
                                            </p:cTn>
                                            <p:tgtEl>
                                              <p:spTgt spid="16"/>
                                            </p:tgtEl>
                                            <p:attrNameLst>
                                              <p:attrName>style.visibility</p:attrName>
                                            </p:attrNameLst>
                                          </p:cBhvr>
                                          <p:to>
                                            <p:strVal val="visible"/>
                                          </p:to>
                                        </p:set>
                                        <p:animEffect transition="in" filter="fade">
                                          <p:cBhvr>
                                            <p:cTn id="124" dur="750"/>
                                            <p:tgtEl>
                                              <p:spTgt spid="16"/>
                                            </p:tgtEl>
                                          </p:cBhvr>
                                        </p:animEffect>
                                        <p:anim calcmode="lin" valueType="num">
                                          <p:cBhvr>
                                            <p:cTn id="125" dur="750" fill="hold"/>
                                            <p:tgtEl>
                                              <p:spTgt spid="16"/>
                                            </p:tgtEl>
                                            <p:attrNameLst>
                                              <p:attrName>ppt_x</p:attrName>
                                            </p:attrNameLst>
                                          </p:cBhvr>
                                          <p:tavLst>
                                            <p:tav tm="0">
                                              <p:val>
                                                <p:strVal val="#ppt_x"/>
                                              </p:val>
                                            </p:tav>
                                            <p:tav tm="100000">
                                              <p:val>
                                                <p:strVal val="#ppt_x"/>
                                              </p:val>
                                            </p:tav>
                                          </p:tavLst>
                                        </p:anim>
                                        <p:anim calcmode="lin" valueType="num">
                                          <p:cBhvr>
                                            <p:cTn id="126" dur="75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p:bldP spid="161" grpId="0"/>
          <p:bldP spid="191" grpId="0"/>
          <p:bldP spid="221" grpId="0"/>
          <p:bldP spid="281" grpId="0"/>
          <p:bldP spid="282" grpId="0"/>
          <p:bldP spid="24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0"/>
                                            </p:tgtEl>
                                            <p:attrNameLst>
                                              <p:attrName>style.visibility</p:attrName>
                                            </p:attrNameLst>
                                          </p:cBhvr>
                                          <p:to>
                                            <p:strVal val="visible"/>
                                          </p:to>
                                        </p:set>
                                        <p:animEffect transition="in" filter="fade">
                                          <p:cBhvr>
                                            <p:cTn id="7" dur="500"/>
                                            <p:tgtEl>
                                              <p:spTgt spid="250"/>
                                            </p:tgtEl>
                                          </p:cBhvr>
                                        </p:animEffect>
                                      </p:childTnLst>
                                    </p:cTn>
                                  </p:par>
                                  <p:par>
                                    <p:cTn id="8" presetID="42" presetClass="path" presetSubtype="0" accel="50000" decel="50000" fill="hold" nodeType="withEffect">
                                      <p:stCondLst>
                                        <p:cond delay="0"/>
                                      </p:stCondLst>
                                      <p:childTnLst>
                                        <p:animMotion origin="layout" path="M 0.26316 -0.00254 L -3.95833E-6 -4.68208E-6 " pathEditMode="relative" rAng="0" ptsTypes="AA">
                                          <p:cBhvr>
                                            <p:cTn id="9" dur="2000" fill="hold"/>
                                            <p:tgtEl>
                                              <p:spTgt spid="250"/>
                                            </p:tgtEl>
                                            <p:attrNameLst>
                                              <p:attrName>ppt_x</p:attrName>
                                              <p:attrName>ppt_y</p:attrName>
                                            </p:attrNameLst>
                                          </p:cBhvr>
                                          <p:rCtr x="-13164" y="116"/>
                                        </p:animMotion>
                                      </p:childTnLst>
                                    </p:cTn>
                                  </p:par>
                                  <p:par>
                                    <p:cTn id="10" presetID="8" presetClass="emph" presetSubtype="0" repeatCount="2000" fill="hold" nodeType="withEffect">
                                      <p:stCondLst>
                                        <p:cond delay="0"/>
                                      </p:stCondLst>
                                      <p:childTnLst>
                                        <p:animRot by="-21600000">
                                          <p:cBhvr>
                                            <p:cTn id="11" dur="1000" fill="hold"/>
                                            <p:tgtEl>
                                              <p:spTgt spid="250"/>
                                            </p:tgtEl>
                                            <p:attrNameLst>
                                              <p:attrName>r</p:attrName>
                                            </p:attrNameLst>
                                          </p:cBhvr>
                                        </p:animRot>
                                      </p:childTnLst>
                                    </p:cTn>
                                  </p:par>
                                  <p:par>
                                    <p:cTn id="12" presetID="22" presetClass="entr" presetSubtype="2" fill="hold" grpId="0" nodeType="withEffect">
                                      <p:stCondLst>
                                        <p:cond delay="300"/>
                                      </p:stCondLst>
                                      <p:childTnLst>
                                        <p:set>
                                          <p:cBhvr>
                                            <p:cTn id="13" dur="1" fill="hold">
                                              <p:stCondLst>
                                                <p:cond delay="0"/>
                                              </p:stCondLst>
                                            </p:cTn>
                                            <p:tgtEl>
                                              <p:spTgt spid="249"/>
                                            </p:tgtEl>
                                            <p:attrNameLst>
                                              <p:attrName>style.visibility</p:attrName>
                                            </p:attrNameLst>
                                          </p:cBhvr>
                                          <p:to>
                                            <p:strVal val="visible"/>
                                          </p:to>
                                        </p:set>
                                        <p:animEffect transition="in" filter="wipe(right)">
                                          <p:cBhvr>
                                            <p:cTn id="14" dur="1700"/>
                                            <p:tgtEl>
                                              <p:spTgt spid="249"/>
                                            </p:tgtEl>
                                          </p:cBhvr>
                                        </p:animEffect>
                                      </p:childTnLst>
                                    </p:cTn>
                                  </p:par>
                                  <p:par>
                                    <p:cTn id="15" presetID="22" presetClass="entr" presetSubtype="2" fill="hold" nodeType="withEffect">
                                      <p:stCondLst>
                                        <p:cond delay="300"/>
                                      </p:stCondLst>
                                      <p:childTnLst>
                                        <p:set>
                                          <p:cBhvr>
                                            <p:cTn id="16" dur="1" fill="hold">
                                              <p:stCondLst>
                                                <p:cond delay="0"/>
                                              </p:stCondLst>
                                            </p:cTn>
                                            <p:tgtEl>
                                              <p:spTgt spid="216"/>
                                            </p:tgtEl>
                                            <p:attrNameLst>
                                              <p:attrName>style.visibility</p:attrName>
                                            </p:attrNameLst>
                                          </p:cBhvr>
                                          <p:to>
                                            <p:strVal val="visible"/>
                                          </p:to>
                                        </p:set>
                                        <p:animEffect transition="in" filter="wipe(right)">
                                          <p:cBhvr>
                                            <p:cTn id="17" dur="1700"/>
                                            <p:tgtEl>
                                              <p:spTgt spid="216"/>
                                            </p:tgtEl>
                                          </p:cBhvr>
                                        </p:animEffect>
                                      </p:childTnLst>
                                    </p:cTn>
                                  </p:par>
                                </p:childTnLst>
                              </p:cTn>
                            </p:par>
                            <p:par>
                              <p:cTn id="18" fill="hold">
                                <p:stCondLst>
                                  <p:cond delay="2000"/>
                                </p:stCondLst>
                                <p:childTnLst>
                                  <p:par>
                                    <p:cTn id="19" presetID="2" presetClass="entr" presetSubtype="8"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0-#ppt_w/2"/>
                                              </p:val>
                                            </p:tav>
                                            <p:tav tm="100000">
                                              <p:val>
                                                <p:strVal val="#ppt_x"/>
                                              </p:val>
                                            </p:tav>
                                          </p:tavLst>
                                        </p:anim>
                                        <p:anim calcmode="lin" valueType="num">
                                          <p:cBhvr additive="base">
                                            <p:cTn id="22" dur="500" fill="hold"/>
                                            <p:tgtEl>
                                              <p:spTgt spid="2"/>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1+#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281"/>
                                            </p:tgtEl>
                                            <p:attrNameLst>
                                              <p:attrName>style.visibility</p:attrName>
                                            </p:attrNameLst>
                                          </p:cBhvr>
                                          <p:to>
                                            <p:strVal val="visible"/>
                                          </p:to>
                                        </p:set>
                                        <p:animEffect transition="in" filter="fade">
                                          <p:cBhvr>
                                            <p:cTn id="30" dur="500"/>
                                            <p:tgtEl>
                                              <p:spTgt spid="281"/>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282"/>
                                            </p:tgtEl>
                                            <p:attrNameLst>
                                              <p:attrName>style.visibility</p:attrName>
                                            </p:attrNameLst>
                                          </p:cBhvr>
                                          <p:to>
                                            <p:strVal val="visible"/>
                                          </p:to>
                                        </p:set>
                                        <p:animEffect transition="in" filter="fade">
                                          <p:cBhvr>
                                            <p:cTn id="34" dur="750"/>
                                            <p:tgtEl>
                                              <p:spTgt spid="282"/>
                                            </p:tgtEl>
                                          </p:cBhvr>
                                        </p:animEffect>
                                      </p:childTnLst>
                                    </p:cTn>
                                  </p:par>
                                </p:childTnLst>
                              </p:cTn>
                            </p:par>
                            <p:par>
                              <p:cTn id="35" fill="hold">
                                <p:stCondLst>
                                  <p:cond delay="3750"/>
                                </p:stCondLst>
                                <p:childTnLst>
                                  <p:par>
                                    <p:cTn id="36" presetID="53" presetClass="entr" presetSubtype="16"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750" fill="hold"/>
                                            <p:tgtEl>
                                              <p:spTgt spid="10"/>
                                            </p:tgtEl>
                                            <p:attrNameLst>
                                              <p:attrName>ppt_w</p:attrName>
                                            </p:attrNameLst>
                                          </p:cBhvr>
                                          <p:tavLst>
                                            <p:tav tm="0">
                                              <p:val>
                                                <p:fltVal val="0"/>
                                              </p:val>
                                            </p:tav>
                                            <p:tav tm="100000">
                                              <p:val>
                                                <p:strVal val="#ppt_w"/>
                                              </p:val>
                                            </p:tav>
                                          </p:tavLst>
                                        </p:anim>
                                        <p:anim calcmode="lin" valueType="num">
                                          <p:cBhvr>
                                            <p:cTn id="39" dur="750" fill="hold"/>
                                            <p:tgtEl>
                                              <p:spTgt spid="10"/>
                                            </p:tgtEl>
                                            <p:attrNameLst>
                                              <p:attrName>ppt_h</p:attrName>
                                            </p:attrNameLst>
                                          </p:cBhvr>
                                          <p:tavLst>
                                            <p:tav tm="0">
                                              <p:val>
                                                <p:fltVal val="0"/>
                                              </p:val>
                                            </p:tav>
                                            <p:tav tm="100000">
                                              <p:val>
                                                <p:strVal val="#ppt_h"/>
                                              </p:val>
                                            </p:tav>
                                          </p:tavLst>
                                        </p:anim>
                                        <p:animEffect transition="in" filter="fade">
                                          <p:cBhvr>
                                            <p:cTn id="40" dur="750"/>
                                            <p:tgtEl>
                                              <p:spTgt spid="10"/>
                                            </p:tgtEl>
                                          </p:cBhvr>
                                        </p:animEffect>
                                      </p:childTnLst>
                                    </p:cTn>
                                  </p:par>
                                  <p:par>
                                    <p:cTn id="41" presetID="53" presetClass="entr" presetSubtype="16" fill="hold" nodeType="withEffect">
                                      <p:stCondLst>
                                        <p:cond delay="500"/>
                                      </p:stCondLst>
                                      <p:childTnLst>
                                        <p:set>
                                          <p:cBhvr>
                                            <p:cTn id="42" dur="1" fill="hold">
                                              <p:stCondLst>
                                                <p:cond delay="0"/>
                                              </p:stCondLst>
                                            </p:cTn>
                                            <p:tgtEl>
                                              <p:spTgt spid="4"/>
                                            </p:tgtEl>
                                            <p:attrNameLst>
                                              <p:attrName>style.visibility</p:attrName>
                                            </p:attrNameLst>
                                          </p:cBhvr>
                                          <p:to>
                                            <p:strVal val="visible"/>
                                          </p:to>
                                        </p:set>
                                        <p:anim calcmode="lin" valueType="num">
                                          <p:cBhvr>
                                            <p:cTn id="43" dur="750" fill="hold"/>
                                            <p:tgtEl>
                                              <p:spTgt spid="4"/>
                                            </p:tgtEl>
                                            <p:attrNameLst>
                                              <p:attrName>ppt_w</p:attrName>
                                            </p:attrNameLst>
                                          </p:cBhvr>
                                          <p:tavLst>
                                            <p:tav tm="0">
                                              <p:val>
                                                <p:fltVal val="0"/>
                                              </p:val>
                                            </p:tav>
                                            <p:tav tm="100000">
                                              <p:val>
                                                <p:strVal val="#ppt_w"/>
                                              </p:val>
                                            </p:tav>
                                          </p:tavLst>
                                        </p:anim>
                                        <p:anim calcmode="lin" valueType="num">
                                          <p:cBhvr>
                                            <p:cTn id="44" dur="750" fill="hold"/>
                                            <p:tgtEl>
                                              <p:spTgt spid="4"/>
                                            </p:tgtEl>
                                            <p:attrNameLst>
                                              <p:attrName>ppt_h</p:attrName>
                                            </p:attrNameLst>
                                          </p:cBhvr>
                                          <p:tavLst>
                                            <p:tav tm="0">
                                              <p:val>
                                                <p:fltVal val="0"/>
                                              </p:val>
                                            </p:tav>
                                            <p:tav tm="100000">
                                              <p:val>
                                                <p:strVal val="#ppt_h"/>
                                              </p:val>
                                            </p:tav>
                                          </p:tavLst>
                                        </p:anim>
                                        <p:animEffect transition="in" filter="fade">
                                          <p:cBhvr>
                                            <p:cTn id="45" dur="750"/>
                                            <p:tgtEl>
                                              <p:spTgt spid="4"/>
                                            </p:tgtEl>
                                          </p:cBhvr>
                                        </p:animEffect>
                                      </p:childTnLst>
                                    </p:cTn>
                                  </p:par>
                                  <p:par>
                                    <p:cTn id="46" presetID="8" presetClass="emph" presetSubtype="0" fill="hold" nodeType="withEffect">
                                      <p:stCondLst>
                                        <p:cond delay="500"/>
                                      </p:stCondLst>
                                      <p:childTnLst>
                                        <p:animRot by="10800000">
                                          <p:cBhvr>
                                            <p:cTn id="47" dur="750" fill="hold"/>
                                            <p:tgtEl>
                                              <p:spTgt spid="4"/>
                                            </p:tgtEl>
                                            <p:attrNameLst>
                                              <p:attrName>r</p:attrName>
                                            </p:attrNameLst>
                                          </p:cBhvr>
                                        </p:animRot>
                                      </p:childTnLst>
                                    </p:cTn>
                                  </p:par>
                                  <p:par>
                                    <p:cTn id="48" presetID="53" presetClass="entr" presetSubtype="16" fill="hold" grpId="0" nodeType="withEffect">
                                      <p:stCondLst>
                                        <p:cond delay="1000"/>
                                      </p:stCondLst>
                                      <p:childTnLst>
                                        <p:set>
                                          <p:cBhvr>
                                            <p:cTn id="49" dur="1" fill="hold">
                                              <p:stCondLst>
                                                <p:cond delay="0"/>
                                              </p:stCondLst>
                                            </p:cTn>
                                            <p:tgtEl>
                                              <p:spTgt spid="155"/>
                                            </p:tgtEl>
                                            <p:attrNameLst>
                                              <p:attrName>style.visibility</p:attrName>
                                            </p:attrNameLst>
                                          </p:cBhvr>
                                          <p:to>
                                            <p:strVal val="visible"/>
                                          </p:to>
                                        </p:set>
                                        <p:anim calcmode="lin" valueType="num">
                                          <p:cBhvr>
                                            <p:cTn id="50" dur="500" fill="hold"/>
                                            <p:tgtEl>
                                              <p:spTgt spid="155"/>
                                            </p:tgtEl>
                                            <p:attrNameLst>
                                              <p:attrName>ppt_w</p:attrName>
                                            </p:attrNameLst>
                                          </p:cBhvr>
                                          <p:tavLst>
                                            <p:tav tm="0">
                                              <p:val>
                                                <p:fltVal val="0"/>
                                              </p:val>
                                            </p:tav>
                                            <p:tav tm="100000">
                                              <p:val>
                                                <p:strVal val="#ppt_w"/>
                                              </p:val>
                                            </p:tav>
                                          </p:tavLst>
                                        </p:anim>
                                        <p:anim calcmode="lin" valueType="num">
                                          <p:cBhvr>
                                            <p:cTn id="51" dur="500" fill="hold"/>
                                            <p:tgtEl>
                                              <p:spTgt spid="155"/>
                                            </p:tgtEl>
                                            <p:attrNameLst>
                                              <p:attrName>ppt_h</p:attrName>
                                            </p:attrNameLst>
                                          </p:cBhvr>
                                          <p:tavLst>
                                            <p:tav tm="0">
                                              <p:val>
                                                <p:fltVal val="0"/>
                                              </p:val>
                                            </p:tav>
                                            <p:tav tm="100000">
                                              <p:val>
                                                <p:strVal val="#ppt_h"/>
                                              </p:val>
                                            </p:tav>
                                          </p:tavLst>
                                        </p:anim>
                                        <p:animEffect transition="in" filter="fade">
                                          <p:cBhvr>
                                            <p:cTn id="52" dur="500"/>
                                            <p:tgtEl>
                                              <p:spTgt spid="155"/>
                                            </p:tgtEl>
                                          </p:cBhvr>
                                        </p:animEffect>
                                      </p:childTnLst>
                                    </p:cTn>
                                  </p:par>
                                  <p:par>
                                    <p:cTn id="53" presetID="42" presetClass="entr" presetSubtype="0" fill="hold" nodeType="withEffect">
                                      <p:stCondLst>
                                        <p:cond delay="125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750"/>
                                            <p:tgtEl>
                                              <p:spTgt spid="8"/>
                                            </p:tgtEl>
                                          </p:cBhvr>
                                        </p:animEffect>
                                        <p:anim calcmode="lin" valueType="num">
                                          <p:cBhvr>
                                            <p:cTn id="56" dur="750" fill="hold"/>
                                            <p:tgtEl>
                                              <p:spTgt spid="8"/>
                                            </p:tgtEl>
                                            <p:attrNameLst>
                                              <p:attrName>ppt_x</p:attrName>
                                            </p:attrNameLst>
                                          </p:cBhvr>
                                          <p:tavLst>
                                            <p:tav tm="0">
                                              <p:val>
                                                <p:strVal val="#ppt_x"/>
                                              </p:val>
                                            </p:tav>
                                            <p:tav tm="100000">
                                              <p:val>
                                                <p:strVal val="#ppt_x"/>
                                              </p:val>
                                            </p:tav>
                                          </p:tavLst>
                                        </p:anim>
                                        <p:anim calcmode="lin" valueType="num">
                                          <p:cBhvr>
                                            <p:cTn id="57" dur="750" fill="hold"/>
                                            <p:tgtEl>
                                              <p:spTgt spid="8"/>
                                            </p:tgtEl>
                                            <p:attrNameLst>
                                              <p:attrName>ppt_y</p:attrName>
                                            </p:attrNameLst>
                                          </p:cBhvr>
                                          <p:tavLst>
                                            <p:tav tm="0">
                                              <p:val>
                                                <p:strVal val="#ppt_y+.1"/>
                                              </p:val>
                                            </p:tav>
                                            <p:tav tm="100000">
                                              <p:val>
                                                <p:strVal val="#ppt_y"/>
                                              </p:val>
                                            </p:tav>
                                          </p:tavLst>
                                        </p:anim>
                                      </p:childTnLst>
                                    </p:cTn>
                                  </p:par>
                                </p:childTnLst>
                              </p:cTn>
                            </p:par>
                            <p:par>
                              <p:cTn id="58" fill="hold">
                                <p:stCondLst>
                                  <p:cond delay="5750"/>
                                </p:stCondLst>
                                <p:childTnLst>
                                  <p:par>
                                    <p:cTn id="59" presetID="53" presetClass="entr" presetSubtype="16" fill="hold" nodeType="afterEffect">
                                      <p:stCondLst>
                                        <p:cond delay="0"/>
                                      </p:stCondLst>
                                      <p:childTnLst>
                                        <p:set>
                                          <p:cBhvr>
                                            <p:cTn id="60" dur="1" fill="hold">
                                              <p:stCondLst>
                                                <p:cond delay="0"/>
                                              </p:stCondLst>
                                            </p:cTn>
                                            <p:tgtEl>
                                              <p:spTgt spid="157"/>
                                            </p:tgtEl>
                                            <p:attrNameLst>
                                              <p:attrName>style.visibility</p:attrName>
                                            </p:attrNameLst>
                                          </p:cBhvr>
                                          <p:to>
                                            <p:strVal val="visible"/>
                                          </p:to>
                                        </p:set>
                                        <p:anim calcmode="lin" valueType="num">
                                          <p:cBhvr>
                                            <p:cTn id="61" dur="750" fill="hold"/>
                                            <p:tgtEl>
                                              <p:spTgt spid="157"/>
                                            </p:tgtEl>
                                            <p:attrNameLst>
                                              <p:attrName>ppt_w</p:attrName>
                                            </p:attrNameLst>
                                          </p:cBhvr>
                                          <p:tavLst>
                                            <p:tav tm="0">
                                              <p:val>
                                                <p:fltVal val="0"/>
                                              </p:val>
                                            </p:tav>
                                            <p:tav tm="100000">
                                              <p:val>
                                                <p:strVal val="#ppt_w"/>
                                              </p:val>
                                            </p:tav>
                                          </p:tavLst>
                                        </p:anim>
                                        <p:anim calcmode="lin" valueType="num">
                                          <p:cBhvr>
                                            <p:cTn id="62" dur="750" fill="hold"/>
                                            <p:tgtEl>
                                              <p:spTgt spid="157"/>
                                            </p:tgtEl>
                                            <p:attrNameLst>
                                              <p:attrName>ppt_h</p:attrName>
                                            </p:attrNameLst>
                                          </p:cBhvr>
                                          <p:tavLst>
                                            <p:tav tm="0">
                                              <p:val>
                                                <p:fltVal val="0"/>
                                              </p:val>
                                            </p:tav>
                                            <p:tav tm="100000">
                                              <p:val>
                                                <p:strVal val="#ppt_h"/>
                                              </p:val>
                                            </p:tav>
                                          </p:tavLst>
                                        </p:anim>
                                        <p:animEffect transition="in" filter="fade">
                                          <p:cBhvr>
                                            <p:cTn id="63" dur="750"/>
                                            <p:tgtEl>
                                              <p:spTgt spid="157"/>
                                            </p:tgtEl>
                                          </p:cBhvr>
                                        </p:animEffect>
                                      </p:childTnLst>
                                    </p:cTn>
                                  </p:par>
                                  <p:par>
                                    <p:cTn id="64" presetID="53" presetClass="entr" presetSubtype="16" fill="hold" nodeType="withEffect">
                                      <p:stCondLst>
                                        <p:cond delay="500"/>
                                      </p:stCondLst>
                                      <p:childTnLst>
                                        <p:set>
                                          <p:cBhvr>
                                            <p:cTn id="65" dur="1" fill="hold">
                                              <p:stCondLst>
                                                <p:cond delay="0"/>
                                              </p:stCondLst>
                                            </p:cTn>
                                            <p:tgtEl>
                                              <p:spTgt spid="17"/>
                                            </p:tgtEl>
                                            <p:attrNameLst>
                                              <p:attrName>style.visibility</p:attrName>
                                            </p:attrNameLst>
                                          </p:cBhvr>
                                          <p:to>
                                            <p:strVal val="visible"/>
                                          </p:to>
                                        </p:set>
                                        <p:anim calcmode="lin" valueType="num">
                                          <p:cBhvr>
                                            <p:cTn id="66" dur="750" fill="hold"/>
                                            <p:tgtEl>
                                              <p:spTgt spid="17"/>
                                            </p:tgtEl>
                                            <p:attrNameLst>
                                              <p:attrName>ppt_w</p:attrName>
                                            </p:attrNameLst>
                                          </p:cBhvr>
                                          <p:tavLst>
                                            <p:tav tm="0">
                                              <p:val>
                                                <p:fltVal val="0"/>
                                              </p:val>
                                            </p:tav>
                                            <p:tav tm="100000">
                                              <p:val>
                                                <p:strVal val="#ppt_w"/>
                                              </p:val>
                                            </p:tav>
                                          </p:tavLst>
                                        </p:anim>
                                        <p:anim calcmode="lin" valueType="num">
                                          <p:cBhvr>
                                            <p:cTn id="67" dur="750" fill="hold"/>
                                            <p:tgtEl>
                                              <p:spTgt spid="17"/>
                                            </p:tgtEl>
                                            <p:attrNameLst>
                                              <p:attrName>ppt_h</p:attrName>
                                            </p:attrNameLst>
                                          </p:cBhvr>
                                          <p:tavLst>
                                            <p:tav tm="0">
                                              <p:val>
                                                <p:fltVal val="0"/>
                                              </p:val>
                                            </p:tav>
                                            <p:tav tm="100000">
                                              <p:val>
                                                <p:strVal val="#ppt_h"/>
                                              </p:val>
                                            </p:tav>
                                          </p:tavLst>
                                        </p:anim>
                                        <p:animEffect transition="in" filter="fade">
                                          <p:cBhvr>
                                            <p:cTn id="68" dur="750"/>
                                            <p:tgtEl>
                                              <p:spTgt spid="17"/>
                                            </p:tgtEl>
                                          </p:cBhvr>
                                        </p:animEffect>
                                      </p:childTnLst>
                                    </p:cTn>
                                  </p:par>
                                  <p:par>
                                    <p:cTn id="69" presetID="8" presetClass="emph" presetSubtype="0" fill="hold" nodeType="withEffect">
                                      <p:stCondLst>
                                        <p:cond delay="500"/>
                                      </p:stCondLst>
                                      <p:childTnLst>
                                        <p:animRot by="10800000">
                                          <p:cBhvr>
                                            <p:cTn id="70" dur="750" fill="hold"/>
                                            <p:tgtEl>
                                              <p:spTgt spid="17"/>
                                            </p:tgtEl>
                                            <p:attrNameLst>
                                              <p:attrName>r</p:attrName>
                                            </p:attrNameLst>
                                          </p:cBhvr>
                                        </p:animRot>
                                      </p:childTnLst>
                                    </p:cTn>
                                  </p:par>
                                  <p:par>
                                    <p:cTn id="71" presetID="53" presetClass="entr" presetSubtype="16" fill="hold" grpId="0" nodeType="withEffect">
                                      <p:stCondLst>
                                        <p:cond delay="1000"/>
                                      </p:stCondLst>
                                      <p:childTnLst>
                                        <p:set>
                                          <p:cBhvr>
                                            <p:cTn id="72" dur="1" fill="hold">
                                              <p:stCondLst>
                                                <p:cond delay="0"/>
                                              </p:stCondLst>
                                            </p:cTn>
                                            <p:tgtEl>
                                              <p:spTgt spid="161"/>
                                            </p:tgtEl>
                                            <p:attrNameLst>
                                              <p:attrName>style.visibility</p:attrName>
                                            </p:attrNameLst>
                                          </p:cBhvr>
                                          <p:to>
                                            <p:strVal val="visible"/>
                                          </p:to>
                                        </p:set>
                                        <p:anim calcmode="lin" valueType="num">
                                          <p:cBhvr>
                                            <p:cTn id="73" dur="500" fill="hold"/>
                                            <p:tgtEl>
                                              <p:spTgt spid="161"/>
                                            </p:tgtEl>
                                            <p:attrNameLst>
                                              <p:attrName>ppt_w</p:attrName>
                                            </p:attrNameLst>
                                          </p:cBhvr>
                                          <p:tavLst>
                                            <p:tav tm="0">
                                              <p:val>
                                                <p:fltVal val="0"/>
                                              </p:val>
                                            </p:tav>
                                            <p:tav tm="100000">
                                              <p:val>
                                                <p:strVal val="#ppt_w"/>
                                              </p:val>
                                            </p:tav>
                                          </p:tavLst>
                                        </p:anim>
                                        <p:anim calcmode="lin" valueType="num">
                                          <p:cBhvr>
                                            <p:cTn id="74" dur="500" fill="hold"/>
                                            <p:tgtEl>
                                              <p:spTgt spid="161"/>
                                            </p:tgtEl>
                                            <p:attrNameLst>
                                              <p:attrName>ppt_h</p:attrName>
                                            </p:attrNameLst>
                                          </p:cBhvr>
                                          <p:tavLst>
                                            <p:tav tm="0">
                                              <p:val>
                                                <p:fltVal val="0"/>
                                              </p:val>
                                            </p:tav>
                                            <p:tav tm="100000">
                                              <p:val>
                                                <p:strVal val="#ppt_h"/>
                                              </p:val>
                                            </p:tav>
                                          </p:tavLst>
                                        </p:anim>
                                        <p:animEffect transition="in" filter="fade">
                                          <p:cBhvr>
                                            <p:cTn id="75" dur="500"/>
                                            <p:tgtEl>
                                              <p:spTgt spid="161"/>
                                            </p:tgtEl>
                                          </p:cBhvr>
                                        </p:animEffect>
                                      </p:childTnLst>
                                    </p:cTn>
                                  </p:par>
                                  <p:par>
                                    <p:cTn id="76" presetID="42" presetClass="entr" presetSubtype="0" fill="hold" nodeType="withEffect">
                                      <p:stCondLst>
                                        <p:cond delay="1250"/>
                                      </p:stCondLst>
                                      <p:childTnLst>
                                        <p:set>
                                          <p:cBhvr>
                                            <p:cTn id="77" dur="1" fill="hold">
                                              <p:stCondLst>
                                                <p:cond delay="0"/>
                                              </p:stCondLst>
                                            </p:cTn>
                                            <p:tgtEl>
                                              <p:spTgt spid="11"/>
                                            </p:tgtEl>
                                            <p:attrNameLst>
                                              <p:attrName>style.visibility</p:attrName>
                                            </p:attrNameLst>
                                          </p:cBhvr>
                                          <p:to>
                                            <p:strVal val="visible"/>
                                          </p:to>
                                        </p:set>
                                        <p:animEffect transition="in" filter="fade">
                                          <p:cBhvr>
                                            <p:cTn id="78" dur="750"/>
                                            <p:tgtEl>
                                              <p:spTgt spid="11"/>
                                            </p:tgtEl>
                                          </p:cBhvr>
                                        </p:animEffect>
                                        <p:anim calcmode="lin" valueType="num">
                                          <p:cBhvr>
                                            <p:cTn id="79" dur="750" fill="hold"/>
                                            <p:tgtEl>
                                              <p:spTgt spid="11"/>
                                            </p:tgtEl>
                                            <p:attrNameLst>
                                              <p:attrName>ppt_x</p:attrName>
                                            </p:attrNameLst>
                                          </p:cBhvr>
                                          <p:tavLst>
                                            <p:tav tm="0">
                                              <p:val>
                                                <p:strVal val="#ppt_x"/>
                                              </p:val>
                                            </p:tav>
                                            <p:tav tm="100000">
                                              <p:val>
                                                <p:strVal val="#ppt_x"/>
                                              </p:val>
                                            </p:tav>
                                          </p:tavLst>
                                        </p:anim>
                                        <p:anim calcmode="lin" valueType="num">
                                          <p:cBhvr>
                                            <p:cTn id="80" dur="750" fill="hold"/>
                                            <p:tgtEl>
                                              <p:spTgt spid="11"/>
                                            </p:tgtEl>
                                            <p:attrNameLst>
                                              <p:attrName>ppt_y</p:attrName>
                                            </p:attrNameLst>
                                          </p:cBhvr>
                                          <p:tavLst>
                                            <p:tav tm="0">
                                              <p:val>
                                                <p:strVal val="#ppt_y+.1"/>
                                              </p:val>
                                            </p:tav>
                                            <p:tav tm="100000">
                                              <p:val>
                                                <p:strVal val="#ppt_y"/>
                                              </p:val>
                                            </p:tav>
                                          </p:tavLst>
                                        </p:anim>
                                      </p:childTnLst>
                                    </p:cTn>
                                  </p:par>
                                </p:childTnLst>
                              </p:cTn>
                            </p:par>
                            <p:par>
                              <p:cTn id="81" fill="hold">
                                <p:stCondLst>
                                  <p:cond delay="7750"/>
                                </p:stCondLst>
                                <p:childTnLst>
                                  <p:par>
                                    <p:cTn id="82" presetID="53" presetClass="entr" presetSubtype="16" fill="hold" nodeType="afterEffect">
                                      <p:stCondLst>
                                        <p:cond delay="0"/>
                                      </p:stCondLst>
                                      <p:childTnLst>
                                        <p:set>
                                          <p:cBhvr>
                                            <p:cTn id="83" dur="1" fill="hold">
                                              <p:stCondLst>
                                                <p:cond delay="0"/>
                                              </p:stCondLst>
                                            </p:cTn>
                                            <p:tgtEl>
                                              <p:spTgt spid="187"/>
                                            </p:tgtEl>
                                            <p:attrNameLst>
                                              <p:attrName>style.visibility</p:attrName>
                                            </p:attrNameLst>
                                          </p:cBhvr>
                                          <p:to>
                                            <p:strVal val="visible"/>
                                          </p:to>
                                        </p:set>
                                        <p:anim calcmode="lin" valueType="num">
                                          <p:cBhvr>
                                            <p:cTn id="84" dur="750" fill="hold"/>
                                            <p:tgtEl>
                                              <p:spTgt spid="187"/>
                                            </p:tgtEl>
                                            <p:attrNameLst>
                                              <p:attrName>ppt_w</p:attrName>
                                            </p:attrNameLst>
                                          </p:cBhvr>
                                          <p:tavLst>
                                            <p:tav tm="0">
                                              <p:val>
                                                <p:fltVal val="0"/>
                                              </p:val>
                                            </p:tav>
                                            <p:tav tm="100000">
                                              <p:val>
                                                <p:strVal val="#ppt_w"/>
                                              </p:val>
                                            </p:tav>
                                          </p:tavLst>
                                        </p:anim>
                                        <p:anim calcmode="lin" valueType="num">
                                          <p:cBhvr>
                                            <p:cTn id="85" dur="750" fill="hold"/>
                                            <p:tgtEl>
                                              <p:spTgt spid="187"/>
                                            </p:tgtEl>
                                            <p:attrNameLst>
                                              <p:attrName>ppt_h</p:attrName>
                                            </p:attrNameLst>
                                          </p:cBhvr>
                                          <p:tavLst>
                                            <p:tav tm="0">
                                              <p:val>
                                                <p:fltVal val="0"/>
                                              </p:val>
                                            </p:tav>
                                            <p:tav tm="100000">
                                              <p:val>
                                                <p:strVal val="#ppt_h"/>
                                              </p:val>
                                            </p:tav>
                                          </p:tavLst>
                                        </p:anim>
                                        <p:animEffect transition="in" filter="fade">
                                          <p:cBhvr>
                                            <p:cTn id="86" dur="750"/>
                                            <p:tgtEl>
                                              <p:spTgt spid="187"/>
                                            </p:tgtEl>
                                          </p:cBhvr>
                                        </p:animEffect>
                                      </p:childTnLst>
                                    </p:cTn>
                                  </p:par>
                                  <p:par>
                                    <p:cTn id="87" presetID="53" presetClass="entr" presetSubtype="16" fill="hold" nodeType="withEffect">
                                      <p:stCondLst>
                                        <p:cond delay="500"/>
                                      </p:stCondLst>
                                      <p:childTnLst>
                                        <p:set>
                                          <p:cBhvr>
                                            <p:cTn id="88" dur="1" fill="hold">
                                              <p:stCondLst>
                                                <p:cond delay="0"/>
                                              </p:stCondLst>
                                            </p:cTn>
                                            <p:tgtEl>
                                              <p:spTgt spid="6"/>
                                            </p:tgtEl>
                                            <p:attrNameLst>
                                              <p:attrName>style.visibility</p:attrName>
                                            </p:attrNameLst>
                                          </p:cBhvr>
                                          <p:to>
                                            <p:strVal val="visible"/>
                                          </p:to>
                                        </p:set>
                                        <p:anim calcmode="lin" valueType="num">
                                          <p:cBhvr>
                                            <p:cTn id="89" dur="750" fill="hold"/>
                                            <p:tgtEl>
                                              <p:spTgt spid="6"/>
                                            </p:tgtEl>
                                            <p:attrNameLst>
                                              <p:attrName>ppt_w</p:attrName>
                                            </p:attrNameLst>
                                          </p:cBhvr>
                                          <p:tavLst>
                                            <p:tav tm="0">
                                              <p:val>
                                                <p:fltVal val="0"/>
                                              </p:val>
                                            </p:tav>
                                            <p:tav tm="100000">
                                              <p:val>
                                                <p:strVal val="#ppt_w"/>
                                              </p:val>
                                            </p:tav>
                                          </p:tavLst>
                                        </p:anim>
                                        <p:anim calcmode="lin" valueType="num">
                                          <p:cBhvr>
                                            <p:cTn id="90" dur="750" fill="hold"/>
                                            <p:tgtEl>
                                              <p:spTgt spid="6"/>
                                            </p:tgtEl>
                                            <p:attrNameLst>
                                              <p:attrName>ppt_h</p:attrName>
                                            </p:attrNameLst>
                                          </p:cBhvr>
                                          <p:tavLst>
                                            <p:tav tm="0">
                                              <p:val>
                                                <p:fltVal val="0"/>
                                              </p:val>
                                            </p:tav>
                                            <p:tav tm="100000">
                                              <p:val>
                                                <p:strVal val="#ppt_h"/>
                                              </p:val>
                                            </p:tav>
                                          </p:tavLst>
                                        </p:anim>
                                        <p:animEffect transition="in" filter="fade">
                                          <p:cBhvr>
                                            <p:cTn id="91" dur="750"/>
                                            <p:tgtEl>
                                              <p:spTgt spid="6"/>
                                            </p:tgtEl>
                                          </p:cBhvr>
                                        </p:animEffect>
                                      </p:childTnLst>
                                    </p:cTn>
                                  </p:par>
                                  <p:par>
                                    <p:cTn id="92" presetID="8" presetClass="emph" presetSubtype="0" fill="hold" nodeType="withEffect">
                                      <p:stCondLst>
                                        <p:cond delay="500"/>
                                      </p:stCondLst>
                                      <p:childTnLst>
                                        <p:animRot by="10800000">
                                          <p:cBhvr>
                                            <p:cTn id="93" dur="750" fill="hold"/>
                                            <p:tgtEl>
                                              <p:spTgt spid="6"/>
                                            </p:tgtEl>
                                            <p:attrNameLst>
                                              <p:attrName>r</p:attrName>
                                            </p:attrNameLst>
                                          </p:cBhvr>
                                        </p:animRot>
                                      </p:childTnLst>
                                    </p:cTn>
                                  </p:par>
                                  <p:par>
                                    <p:cTn id="94" presetID="53" presetClass="entr" presetSubtype="16" fill="hold" grpId="0" nodeType="withEffect">
                                      <p:stCondLst>
                                        <p:cond delay="1000"/>
                                      </p:stCondLst>
                                      <p:childTnLst>
                                        <p:set>
                                          <p:cBhvr>
                                            <p:cTn id="95" dur="1" fill="hold">
                                              <p:stCondLst>
                                                <p:cond delay="0"/>
                                              </p:stCondLst>
                                            </p:cTn>
                                            <p:tgtEl>
                                              <p:spTgt spid="191"/>
                                            </p:tgtEl>
                                            <p:attrNameLst>
                                              <p:attrName>style.visibility</p:attrName>
                                            </p:attrNameLst>
                                          </p:cBhvr>
                                          <p:to>
                                            <p:strVal val="visible"/>
                                          </p:to>
                                        </p:set>
                                        <p:anim calcmode="lin" valueType="num">
                                          <p:cBhvr>
                                            <p:cTn id="96" dur="500" fill="hold"/>
                                            <p:tgtEl>
                                              <p:spTgt spid="191"/>
                                            </p:tgtEl>
                                            <p:attrNameLst>
                                              <p:attrName>ppt_w</p:attrName>
                                            </p:attrNameLst>
                                          </p:cBhvr>
                                          <p:tavLst>
                                            <p:tav tm="0">
                                              <p:val>
                                                <p:fltVal val="0"/>
                                              </p:val>
                                            </p:tav>
                                            <p:tav tm="100000">
                                              <p:val>
                                                <p:strVal val="#ppt_w"/>
                                              </p:val>
                                            </p:tav>
                                          </p:tavLst>
                                        </p:anim>
                                        <p:anim calcmode="lin" valueType="num">
                                          <p:cBhvr>
                                            <p:cTn id="97" dur="500" fill="hold"/>
                                            <p:tgtEl>
                                              <p:spTgt spid="191"/>
                                            </p:tgtEl>
                                            <p:attrNameLst>
                                              <p:attrName>ppt_h</p:attrName>
                                            </p:attrNameLst>
                                          </p:cBhvr>
                                          <p:tavLst>
                                            <p:tav tm="0">
                                              <p:val>
                                                <p:fltVal val="0"/>
                                              </p:val>
                                            </p:tav>
                                            <p:tav tm="100000">
                                              <p:val>
                                                <p:strVal val="#ppt_h"/>
                                              </p:val>
                                            </p:tav>
                                          </p:tavLst>
                                        </p:anim>
                                        <p:animEffect transition="in" filter="fade">
                                          <p:cBhvr>
                                            <p:cTn id="98" dur="500"/>
                                            <p:tgtEl>
                                              <p:spTgt spid="191"/>
                                            </p:tgtEl>
                                          </p:cBhvr>
                                        </p:animEffect>
                                      </p:childTnLst>
                                    </p:cTn>
                                  </p:par>
                                  <p:par>
                                    <p:cTn id="99" presetID="42" presetClass="entr" presetSubtype="0" fill="hold" nodeType="withEffect">
                                      <p:stCondLst>
                                        <p:cond delay="1250"/>
                                      </p:stCondLst>
                                      <p:childTnLst>
                                        <p:set>
                                          <p:cBhvr>
                                            <p:cTn id="100" dur="1" fill="hold">
                                              <p:stCondLst>
                                                <p:cond delay="0"/>
                                              </p:stCondLst>
                                            </p:cTn>
                                            <p:tgtEl>
                                              <p:spTgt spid="13"/>
                                            </p:tgtEl>
                                            <p:attrNameLst>
                                              <p:attrName>style.visibility</p:attrName>
                                            </p:attrNameLst>
                                          </p:cBhvr>
                                          <p:to>
                                            <p:strVal val="visible"/>
                                          </p:to>
                                        </p:set>
                                        <p:animEffect transition="in" filter="fade">
                                          <p:cBhvr>
                                            <p:cTn id="101" dur="750"/>
                                            <p:tgtEl>
                                              <p:spTgt spid="13"/>
                                            </p:tgtEl>
                                          </p:cBhvr>
                                        </p:animEffect>
                                        <p:anim calcmode="lin" valueType="num">
                                          <p:cBhvr>
                                            <p:cTn id="102" dur="750" fill="hold"/>
                                            <p:tgtEl>
                                              <p:spTgt spid="13"/>
                                            </p:tgtEl>
                                            <p:attrNameLst>
                                              <p:attrName>ppt_x</p:attrName>
                                            </p:attrNameLst>
                                          </p:cBhvr>
                                          <p:tavLst>
                                            <p:tav tm="0">
                                              <p:val>
                                                <p:strVal val="#ppt_x"/>
                                              </p:val>
                                            </p:tav>
                                            <p:tav tm="100000">
                                              <p:val>
                                                <p:strVal val="#ppt_x"/>
                                              </p:val>
                                            </p:tav>
                                          </p:tavLst>
                                        </p:anim>
                                        <p:anim calcmode="lin" valueType="num">
                                          <p:cBhvr>
                                            <p:cTn id="103" dur="750" fill="hold"/>
                                            <p:tgtEl>
                                              <p:spTgt spid="13"/>
                                            </p:tgtEl>
                                            <p:attrNameLst>
                                              <p:attrName>ppt_y</p:attrName>
                                            </p:attrNameLst>
                                          </p:cBhvr>
                                          <p:tavLst>
                                            <p:tav tm="0">
                                              <p:val>
                                                <p:strVal val="#ppt_y+.1"/>
                                              </p:val>
                                            </p:tav>
                                            <p:tav tm="100000">
                                              <p:val>
                                                <p:strVal val="#ppt_y"/>
                                              </p:val>
                                            </p:tav>
                                          </p:tavLst>
                                        </p:anim>
                                      </p:childTnLst>
                                    </p:cTn>
                                  </p:par>
                                </p:childTnLst>
                              </p:cTn>
                            </p:par>
                            <p:par>
                              <p:cTn id="104" fill="hold">
                                <p:stCondLst>
                                  <p:cond delay="9750"/>
                                </p:stCondLst>
                                <p:childTnLst>
                                  <p:par>
                                    <p:cTn id="105" presetID="53" presetClass="entr" presetSubtype="16" fill="hold" nodeType="afterEffect">
                                      <p:stCondLst>
                                        <p:cond delay="0"/>
                                      </p:stCondLst>
                                      <p:childTnLst>
                                        <p:set>
                                          <p:cBhvr>
                                            <p:cTn id="106" dur="1" fill="hold">
                                              <p:stCondLst>
                                                <p:cond delay="0"/>
                                              </p:stCondLst>
                                            </p:cTn>
                                            <p:tgtEl>
                                              <p:spTgt spid="217"/>
                                            </p:tgtEl>
                                            <p:attrNameLst>
                                              <p:attrName>style.visibility</p:attrName>
                                            </p:attrNameLst>
                                          </p:cBhvr>
                                          <p:to>
                                            <p:strVal val="visible"/>
                                          </p:to>
                                        </p:set>
                                        <p:anim calcmode="lin" valueType="num">
                                          <p:cBhvr>
                                            <p:cTn id="107" dur="750" fill="hold"/>
                                            <p:tgtEl>
                                              <p:spTgt spid="217"/>
                                            </p:tgtEl>
                                            <p:attrNameLst>
                                              <p:attrName>ppt_w</p:attrName>
                                            </p:attrNameLst>
                                          </p:cBhvr>
                                          <p:tavLst>
                                            <p:tav tm="0">
                                              <p:val>
                                                <p:fltVal val="0"/>
                                              </p:val>
                                            </p:tav>
                                            <p:tav tm="100000">
                                              <p:val>
                                                <p:strVal val="#ppt_w"/>
                                              </p:val>
                                            </p:tav>
                                          </p:tavLst>
                                        </p:anim>
                                        <p:anim calcmode="lin" valueType="num">
                                          <p:cBhvr>
                                            <p:cTn id="108" dur="750" fill="hold"/>
                                            <p:tgtEl>
                                              <p:spTgt spid="217"/>
                                            </p:tgtEl>
                                            <p:attrNameLst>
                                              <p:attrName>ppt_h</p:attrName>
                                            </p:attrNameLst>
                                          </p:cBhvr>
                                          <p:tavLst>
                                            <p:tav tm="0">
                                              <p:val>
                                                <p:fltVal val="0"/>
                                              </p:val>
                                            </p:tav>
                                            <p:tav tm="100000">
                                              <p:val>
                                                <p:strVal val="#ppt_h"/>
                                              </p:val>
                                            </p:tav>
                                          </p:tavLst>
                                        </p:anim>
                                        <p:animEffect transition="in" filter="fade">
                                          <p:cBhvr>
                                            <p:cTn id="109" dur="750"/>
                                            <p:tgtEl>
                                              <p:spTgt spid="217"/>
                                            </p:tgtEl>
                                          </p:cBhvr>
                                        </p:animEffect>
                                      </p:childTnLst>
                                    </p:cTn>
                                  </p:par>
                                  <p:par>
                                    <p:cTn id="110" presetID="53" presetClass="entr" presetSubtype="16" fill="hold" nodeType="withEffect">
                                      <p:stCondLst>
                                        <p:cond delay="500"/>
                                      </p:stCondLst>
                                      <p:childTnLst>
                                        <p:set>
                                          <p:cBhvr>
                                            <p:cTn id="111" dur="1" fill="hold">
                                              <p:stCondLst>
                                                <p:cond delay="0"/>
                                              </p:stCondLst>
                                            </p:cTn>
                                            <p:tgtEl>
                                              <p:spTgt spid="7"/>
                                            </p:tgtEl>
                                            <p:attrNameLst>
                                              <p:attrName>style.visibility</p:attrName>
                                            </p:attrNameLst>
                                          </p:cBhvr>
                                          <p:to>
                                            <p:strVal val="visible"/>
                                          </p:to>
                                        </p:set>
                                        <p:anim calcmode="lin" valueType="num">
                                          <p:cBhvr>
                                            <p:cTn id="112" dur="750" fill="hold"/>
                                            <p:tgtEl>
                                              <p:spTgt spid="7"/>
                                            </p:tgtEl>
                                            <p:attrNameLst>
                                              <p:attrName>ppt_w</p:attrName>
                                            </p:attrNameLst>
                                          </p:cBhvr>
                                          <p:tavLst>
                                            <p:tav tm="0">
                                              <p:val>
                                                <p:fltVal val="0"/>
                                              </p:val>
                                            </p:tav>
                                            <p:tav tm="100000">
                                              <p:val>
                                                <p:strVal val="#ppt_w"/>
                                              </p:val>
                                            </p:tav>
                                          </p:tavLst>
                                        </p:anim>
                                        <p:anim calcmode="lin" valueType="num">
                                          <p:cBhvr>
                                            <p:cTn id="113" dur="750" fill="hold"/>
                                            <p:tgtEl>
                                              <p:spTgt spid="7"/>
                                            </p:tgtEl>
                                            <p:attrNameLst>
                                              <p:attrName>ppt_h</p:attrName>
                                            </p:attrNameLst>
                                          </p:cBhvr>
                                          <p:tavLst>
                                            <p:tav tm="0">
                                              <p:val>
                                                <p:fltVal val="0"/>
                                              </p:val>
                                            </p:tav>
                                            <p:tav tm="100000">
                                              <p:val>
                                                <p:strVal val="#ppt_h"/>
                                              </p:val>
                                            </p:tav>
                                          </p:tavLst>
                                        </p:anim>
                                        <p:animEffect transition="in" filter="fade">
                                          <p:cBhvr>
                                            <p:cTn id="114" dur="750"/>
                                            <p:tgtEl>
                                              <p:spTgt spid="7"/>
                                            </p:tgtEl>
                                          </p:cBhvr>
                                        </p:animEffect>
                                      </p:childTnLst>
                                    </p:cTn>
                                  </p:par>
                                  <p:par>
                                    <p:cTn id="115" presetID="8" presetClass="emph" presetSubtype="0" fill="hold" nodeType="withEffect">
                                      <p:stCondLst>
                                        <p:cond delay="500"/>
                                      </p:stCondLst>
                                      <p:childTnLst>
                                        <p:animRot by="10800000">
                                          <p:cBhvr>
                                            <p:cTn id="116" dur="750" fill="hold"/>
                                            <p:tgtEl>
                                              <p:spTgt spid="7"/>
                                            </p:tgtEl>
                                            <p:attrNameLst>
                                              <p:attrName>r</p:attrName>
                                            </p:attrNameLst>
                                          </p:cBhvr>
                                        </p:animRot>
                                      </p:childTnLst>
                                    </p:cTn>
                                  </p:par>
                                  <p:par>
                                    <p:cTn id="117" presetID="53" presetClass="entr" presetSubtype="16" fill="hold" grpId="0" nodeType="withEffect">
                                      <p:stCondLst>
                                        <p:cond delay="1000"/>
                                      </p:stCondLst>
                                      <p:childTnLst>
                                        <p:set>
                                          <p:cBhvr>
                                            <p:cTn id="118" dur="1" fill="hold">
                                              <p:stCondLst>
                                                <p:cond delay="0"/>
                                              </p:stCondLst>
                                            </p:cTn>
                                            <p:tgtEl>
                                              <p:spTgt spid="221"/>
                                            </p:tgtEl>
                                            <p:attrNameLst>
                                              <p:attrName>style.visibility</p:attrName>
                                            </p:attrNameLst>
                                          </p:cBhvr>
                                          <p:to>
                                            <p:strVal val="visible"/>
                                          </p:to>
                                        </p:set>
                                        <p:anim calcmode="lin" valueType="num">
                                          <p:cBhvr>
                                            <p:cTn id="119" dur="500" fill="hold"/>
                                            <p:tgtEl>
                                              <p:spTgt spid="221"/>
                                            </p:tgtEl>
                                            <p:attrNameLst>
                                              <p:attrName>ppt_w</p:attrName>
                                            </p:attrNameLst>
                                          </p:cBhvr>
                                          <p:tavLst>
                                            <p:tav tm="0">
                                              <p:val>
                                                <p:fltVal val="0"/>
                                              </p:val>
                                            </p:tav>
                                            <p:tav tm="100000">
                                              <p:val>
                                                <p:strVal val="#ppt_w"/>
                                              </p:val>
                                            </p:tav>
                                          </p:tavLst>
                                        </p:anim>
                                        <p:anim calcmode="lin" valueType="num">
                                          <p:cBhvr>
                                            <p:cTn id="120" dur="500" fill="hold"/>
                                            <p:tgtEl>
                                              <p:spTgt spid="221"/>
                                            </p:tgtEl>
                                            <p:attrNameLst>
                                              <p:attrName>ppt_h</p:attrName>
                                            </p:attrNameLst>
                                          </p:cBhvr>
                                          <p:tavLst>
                                            <p:tav tm="0">
                                              <p:val>
                                                <p:fltVal val="0"/>
                                              </p:val>
                                            </p:tav>
                                            <p:tav tm="100000">
                                              <p:val>
                                                <p:strVal val="#ppt_h"/>
                                              </p:val>
                                            </p:tav>
                                          </p:tavLst>
                                        </p:anim>
                                        <p:animEffect transition="in" filter="fade">
                                          <p:cBhvr>
                                            <p:cTn id="121" dur="500"/>
                                            <p:tgtEl>
                                              <p:spTgt spid="221"/>
                                            </p:tgtEl>
                                          </p:cBhvr>
                                        </p:animEffect>
                                      </p:childTnLst>
                                    </p:cTn>
                                  </p:par>
                                  <p:par>
                                    <p:cTn id="122" presetID="42" presetClass="entr" presetSubtype="0" fill="hold" nodeType="withEffect">
                                      <p:stCondLst>
                                        <p:cond delay="1250"/>
                                      </p:stCondLst>
                                      <p:childTnLst>
                                        <p:set>
                                          <p:cBhvr>
                                            <p:cTn id="123" dur="1" fill="hold">
                                              <p:stCondLst>
                                                <p:cond delay="0"/>
                                              </p:stCondLst>
                                            </p:cTn>
                                            <p:tgtEl>
                                              <p:spTgt spid="16"/>
                                            </p:tgtEl>
                                            <p:attrNameLst>
                                              <p:attrName>style.visibility</p:attrName>
                                            </p:attrNameLst>
                                          </p:cBhvr>
                                          <p:to>
                                            <p:strVal val="visible"/>
                                          </p:to>
                                        </p:set>
                                        <p:animEffect transition="in" filter="fade">
                                          <p:cBhvr>
                                            <p:cTn id="124" dur="750"/>
                                            <p:tgtEl>
                                              <p:spTgt spid="16"/>
                                            </p:tgtEl>
                                          </p:cBhvr>
                                        </p:animEffect>
                                        <p:anim calcmode="lin" valueType="num">
                                          <p:cBhvr>
                                            <p:cTn id="125" dur="750" fill="hold"/>
                                            <p:tgtEl>
                                              <p:spTgt spid="16"/>
                                            </p:tgtEl>
                                            <p:attrNameLst>
                                              <p:attrName>ppt_x</p:attrName>
                                            </p:attrNameLst>
                                          </p:cBhvr>
                                          <p:tavLst>
                                            <p:tav tm="0">
                                              <p:val>
                                                <p:strVal val="#ppt_x"/>
                                              </p:val>
                                            </p:tav>
                                            <p:tav tm="100000">
                                              <p:val>
                                                <p:strVal val="#ppt_x"/>
                                              </p:val>
                                            </p:tav>
                                          </p:tavLst>
                                        </p:anim>
                                        <p:anim calcmode="lin" valueType="num">
                                          <p:cBhvr>
                                            <p:cTn id="126" dur="75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p:bldP spid="161" grpId="0"/>
          <p:bldP spid="191" grpId="0"/>
          <p:bldP spid="221" grpId="0"/>
          <p:bldP spid="281" grpId="0"/>
          <p:bldP spid="282" grpId="0"/>
          <p:bldP spid="249"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1348015" y="2845595"/>
            <a:ext cx="5692875" cy="456611"/>
            <a:chOff x="1348014" y="2845593"/>
            <a:chExt cx="5692875" cy="456611"/>
          </a:xfrm>
        </p:grpSpPr>
        <p:cxnSp>
          <p:nvCxnSpPr>
            <p:cNvPr id="3" name="直接连接符 2"/>
            <p:cNvCxnSpPr/>
            <p:nvPr/>
          </p:nvCxnSpPr>
          <p:spPr>
            <a:xfrm>
              <a:off x="1348014" y="2997881"/>
              <a:ext cx="216000" cy="0"/>
            </a:xfrm>
            <a:prstGeom prst="line">
              <a:avLst/>
            </a:prstGeom>
            <a:ln w="38100" cap="rnd">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1713139" y="2997881"/>
              <a:ext cx="216000" cy="0"/>
            </a:xfrm>
            <a:prstGeom prst="line">
              <a:avLst/>
            </a:prstGeom>
            <a:ln w="38100" cap="rnd">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2078264" y="2997881"/>
              <a:ext cx="216000" cy="0"/>
            </a:xfrm>
            <a:prstGeom prst="line">
              <a:avLst/>
            </a:prstGeom>
            <a:ln w="38100" cap="rnd">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2443389" y="2997881"/>
              <a:ext cx="216000" cy="0"/>
            </a:xfrm>
            <a:prstGeom prst="line">
              <a:avLst/>
            </a:prstGeom>
            <a:ln w="38100" cap="rnd">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2808514" y="2997881"/>
              <a:ext cx="216000" cy="0"/>
            </a:xfrm>
            <a:prstGeom prst="line">
              <a:avLst/>
            </a:prstGeom>
            <a:ln w="38100" cap="rnd">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3173639" y="2997881"/>
              <a:ext cx="216000" cy="0"/>
            </a:xfrm>
            <a:prstGeom prst="line">
              <a:avLst/>
            </a:prstGeom>
            <a:ln w="38100" cap="rnd">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3538764" y="2997881"/>
              <a:ext cx="216000" cy="0"/>
            </a:xfrm>
            <a:prstGeom prst="line">
              <a:avLst/>
            </a:prstGeom>
            <a:ln w="38100" cap="rnd">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3903889" y="2997881"/>
              <a:ext cx="216000" cy="0"/>
            </a:xfrm>
            <a:prstGeom prst="line">
              <a:avLst/>
            </a:prstGeom>
            <a:ln w="38100" cap="rnd">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4269014" y="2997881"/>
              <a:ext cx="216000" cy="0"/>
            </a:xfrm>
            <a:prstGeom prst="line">
              <a:avLst/>
            </a:prstGeom>
            <a:ln w="38100" cap="rnd">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4634139" y="2997881"/>
              <a:ext cx="216000" cy="0"/>
            </a:xfrm>
            <a:prstGeom prst="line">
              <a:avLst/>
            </a:prstGeom>
            <a:ln w="38100" cap="rnd">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4999264" y="2997881"/>
              <a:ext cx="216000" cy="0"/>
            </a:xfrm>
            <a:prstGeom prst="line">
              <a:avLst/>
            </a:prstGeom>
            <a:ln w="38100" cap="rnd">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5364389" y="2997881"/>
              <a:ext cx="216000" cy="0"/>
            </a:xfrm>
            <a:prstGeom prst="line">
              <a:avLst/>
            </a:prstGeom>
            <a:ln w="38100" cap="rnd">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5729514" y="2997881"/>
              <a:ext cx="216000" cy="0"/>
            </a:xfrm>
            <a:prstGeom prst="line">
              <a:avLst/>
            </a:prstGeom>
            <a:ln w="38100" cap="rnd">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6094639" y="2997881"/>
              <a:ext cx="216000" cy="0"/>
            </a:xfrm>
            <a:prstGeom prst="line">
              <a:avLst/>
            </a:prstGeom>
            <a:ln w="38100" cap="rnd">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6459764" y="2997881"/>
              <a:ext cx="216000" cy="0"/>
            </a:xfrm>
            <a:prstGeom prst="line">
              <a:avLst/>
            </a:prstGeom>
            <a:ln w="38100" cap="rnd">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6824889" y="2997881"/>
              <a:ext cx="216000" cy="0"/>
            </a:xfrm>
            <a:prstGeom prst="line">
              <a:avLst/>
            </a:prstGeom>
            <a:ln w="38100" cap="rnd">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734695" y="2902631"/>
              <a:ext cx="0" cy="200025"/>
            </a:xfrm>
            <a:prstGeom prst="line">
              <a:avLst/>
            </a:prstGeom>
            <a:ln>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4199163" y="2902631"/>
              <a:ext cx="0" cy="200025"/>
            </a:xfrm>
            <a:prstGeom prst="line">
              <a:avLst/>
            </a:prstGeom>
            <a:ln>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5658870" y="2902631"/>
              <a:ext cx="0" cy="200025"/>
            </a:xfrm>
            <a:prstGeom prst="line">
              <a:avLst/>
            </a:prstGeom>
            <a:ln>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541746" y="3055983"/>
              <a:ext cx="449162" cy="246221"/>
            </a:xfrm>
            <a:prstGeom prst="rect">
              <a:avLst/>
            </a:prstGeom>
            <a:noFill/>
          </p:spPr>
          <p:txBody>
            <a:bodyPr wrap="none" rtlCol="0">
              <a:spAutoFit/>
            </a:bodyPr>
            <a:lstStyle/>
            <a:p>
              <a:r>
                <a:rPr lang="en-US" altLang="zh-CN" sz="1000" dirty="0">
                  <a:solidFill>
                    <a:schemeClr val="bg1">
                      <a:alpha val="50000"/>
                    </a:schemeClr>
                  </a:solidFill>
                  <a:latin typeface="微软雅黑" panose="020B0503020204020204" pitchFamily="34" charset="-122"/>
                  <a:ea typeface="微软雅黑" panose="020B0503020204020204" pitchFamily="34" charset="-122"/>
                </a:rPr>
                <a:t>25%</a:t>
              </a:r>
              <a:endParaRPr lang="zh-CN" altLang="en-US" sz="1000" dirty="0">
                <a:solidFill>
                  <a:schemeClr val="bg1">
                    <a:alpha val="50000"/>
                  </a:schemeClr>
                </a:solidFill>
                <a:latin typeface="微软雅黑" panose="020B0503020204020204" pitchFamily="34" charset="-122"/>
                <a:ea typeface="微软雅黑" panose="020B0503020204020204" pitchFamily="34" charset="-122"/>
              </a:endParaRPr>
            </a:p>
          </p:txBody>
        </p:sp>
        <p:sp>
          <p:nvSpPr>
            <p:cNvPr id="93" name="文本框 92"/>
            <p:cNvSpPr txBox="1"/>
            <p:nvPr/>
          </p:nvSpPr>
          <p:spPr>
            <a:xfrm>
              <a:off x="4002246" y="3055983"/>
              <a:ext cx="449162" cy="246221"/>
            </a:xfrm>
            <a:prstGeom prst="rect">
              <a:avLst/>
            </a:prstGeom>
            <a:noFill/>
          </p:spPr>
          <p:txBody>
            <a:bodyPr wrap="none" rtlCol="0">
              <a:spAutoFit/>
            </a:bodyPr>
            <a:lstStyle/>
            <a:p>
              <a:r>
                <a:rPr lang="en-US" altLang="zh-CN" sz="1000" dirty="0">
                  <a:solidFill>
                    <a:schemeClr val="bg1">
                      <a:alpha val="50000"/>
                    </a:schemeClr>
                  </a:solidFill>
                  <a:latin typeface="微软雅黑" panose="020B0503020204020204" pitchFamily="34" charset="-122"/>
                  <a:ea typeface="微软雅黑" panose="020B0503020204020204" pitchFamily="34" charset="-122"/>
                </a:rPr>
                <a:t>50%</a:t>
              </a:r>
              <a:endParaRPr lang="zh-CN" altLang="en-US" sz="1000" dirty="0">
                <a:solidFill>
                  <a:schemeClr val="bg1">
                    <a:alpha val="50000"/>
                  </a:schemeClr>
                </a:solidFill>
                <a:latin typeface="微软雅黑" panose="020B0503020204020204" pitchFamily="34" charset="-122"/>
                <a:ea typeface="微软雅黑" panose="020B0503020204020204" pitchFamily="34" charset="-122"/>
              </a:endParaRPr>
            </a:p>
          </p:txBody>
        </p:sp>
        <p:sp>
          <p:nvSpPr>
            <p:cNvPr id="94" name="文本框 93"/>
            <p:cNvSpPr txBox="1"/>
            <p:nvPr/>
          </p:nvSpPr>
          <p:spPr>
            <a:xfrm>
              <a:off x="5481796" y="3055983"/>
              <a:ext cx="449162" cy="246221"/>
            </a:xfrm>
            <a:prstGeom prst="rect">
              <a:avLst/>
            </a:prstGeom>
            <a:noFill/>
          </p:spPr>
          <p:txBody>
            <a:bodyPr wrap="none" rtlCol="0">
              <a:spAutoFit/>
            </a:bodyPr>
            <a:lstStyle/>
            <a:p>
              <a:r>
                <a:rPr lang="en-US" altLang="zh-CN" sz="1000" dirty="0">
                  <a:solidFill>
                    <a:schemeClr val="bg1">
                      <a:alpha val="50000"/>
                    </a:schemeClr>
                  </a:solidFill>
                  <a:latin typeface="微软雅黑" panose="020B0503020204020204" pitchFamily="34" charset="-122"/>
                  <a:ea typeface="微软雅黑" panose="020B0503020204020204" pitchFamily="34" charset="-122"/>
                </a:rPr>
                <a:t>75%</a:t>
              </a:r>
              <a:endParaRPr lang="zh-CN" altLang="en-US" sz="1000" dirty="0">
                <a:solidFill>
                  <a:schemeClr val="bg1">
                    <a:alpha val="50000"/>
                  </a:schemeClr>
                </a:solidFill>
                <a:latin typeface="微软雅黑" panose="020B0503020204020204" pitchFamily="34" charset="-122"/>
                <a:ea typeface="微软雅黑" panose="020B0503020204020204" pitchFamily="34" charset="-122"/>
              </a:endParaRPr>
            </a:p>
          </p:txBody>
        </p:sp>
        <p:grpSp>
          <p:nvGrpSpPr>
            <p:cNvPr id="212" name="组合 211"/>
            <p:cNvGrpSpPr/>
            <p:nvPr/>
          </p:nvGrpSpPr>
          <p:grpSpPr>
            <a:xfrm>
              <a:off x="4696729" y="2845593"/>
              <a:ext cx="88676" cy="305369"/>
              <a:chOff x="4696729" y="3005250"/>
              <a:chExt cx="88676" cy="305369"/>
            </a:xfrm>
          </p:grpSpPr>
          <p:sp>
            <p:nvSpPr>
              <p:cNvPr id="95" name="直角三角形 94"/>
              <p:cNvSpPr/>
              <p:nvPr/>
            </p:nvSpPr>
            <p:spPr>
              <a:xfrm rot="18900000">
                <a:off x="4696729" y="3005250"/>
                <a:ext cx="88676" cy="88676"/>
              </a:xfrm>
              <a:prstGeom prst="rtTriangl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直角三角形 95"/>
              <p:cNvSpPr/>
              <p:nvPr/>
            </p:nvSpPr>
            <p:spPr>
              <a:xfrm rot="2700000" flipV="1">
                <a:off x="4696729" y="3221943"/>
                <a:ext cx="88676" cy="88676"/>
              </a:xfrm>
              <a:prstGeom prst="rtTriangl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43" name="组合 142"/>
          <p:cNvGrpSpPr/>
          <p:nvPr/>
        </p:nvGrpSpPr>
        <p:grpSpPr>
          <a:xfrm>
            <a:off x="1274447" y="2629900"/>
            <a:ext cx="1373505" cy="542491"/>
            <a:chOff x="1274446" y="2484755"/>
            <a:chExt cx="1373505" cy="542491"/>
          </a:xfrm>
        </p:grpSpPr>
        <p:sp>
          <p:nvSpPr>
            <p:cNvPr id="136" name="任意多边形 135"/>
            <p:cNvSpPr/>
            <p:nvPr/>
          </p:nvSpPr>
          <p:spPr>
            <a:xfrm>
              <a:off x="1274446" y="2484755"/>
              <a:ext cx="1373505" cy="542491"/>
            </a:xfrm>
            <a:custGeom>
              <a:avLst/>
              <a:gdLst>
                <a:gd name="connsiteX0" fmla="*/ 39142 w 1373505"/>
                <a:gd name="connsiteY0" fmla="*/ 0 h 542491"/>
                <a:gd name="connsiteX1" fmla="*/ 92393 w 1373505"/>
                <a:gd name="connsiteY1" fmla="*/ 0 h 542491"/>
                <a:gd name="connsiteX2" fmla="*/ 103505 w 1373505"/>
                <a:gd name="connsiteY2" fmla="*/ 44450 h 542491"/>
                <a:gd name="connsiteX3" fmla="*/ 154305 w 1373505"/>
                <a:gd name="connsiteY3" fmla="*/ 44450 h 542491"/>
                <a:gd name="connsiteX4" fmla="*/ 182880 w 1373505"/>
                <a:gd name="connsiteY4" fmla="*/ 158750 h 542491"/>
                <a:gd name="connsiteX5" fmla="*/ 1197293 w 1373505"/>
                <a:gd name="connsiteY5" fmla="*/ 158750 h 542491"/>
                <a:gd name="connsiteX6" fmla="*/ 1211580 w 1373505"/>
                <a:gd name="connsiteY6" fmla="*/ 215900 h 542491"/>
                <a:gd name="connsiteX7" fmla="*/ 1357813 w 1373505"/>
                <a:gd name="connsiteY7" fmla="*/ 215900 h 542491"/>
                <a:gd name="connsiteX8" fmla="*/ 1373505 w 1373505"/>
                <a:gd name="connsiteY8" fmla="*/ 236010 h 542491"/>
                <a:gd name="connsiteX9" fmla="*/ 1373505 w 1373505"/>
                <a:gd name="connsiteY9" fmla="*/ 244475 h 542491"/>
                <a:gd name="connsiteX10" fmla="*/ 1071880 w 1373505"/>
                <a:gd name="connsiteY10" fmla="*/ 244475 h 542491"/>
                <a:gd name="connsiteX11" fmla="*/ 1058386 w 1373505"/>
                <a:gd name="connsiteY11" fmla="*/ 190500 h 542491"/>
                <a:gd name="connsiteX12" fmla="*/ 799624 w 1373505"/>
                <a:gd name="connsiteY12" fmla="*/ 190500 h 542491"/>
                <a:gd name="connsiteX13" fmla="*/ 786130 w 1373505"/>
                <a:gd name="connsiteY13" fmla="*/ 244475 h 542491"/>
                <a:gd name="connsiteX14" fmla="*/ 519430 w 1373505"/>
                <a:gd name="connsiteY14" fmla="*/ 244475 h 542491"/>
                <a:gd name="connsiteX15" fmla="*/ 510699 w 1373505"/>
                <a:gd name="connsiteY15" fmla="*/ 209550 h 542491"/>
                <a:gd name="connsiteX16" fmla="*/ 118586 w 1373505"/>
                <a:gd name="connsiteY16" fmla="*/ 209550 h 542491"/>
                <a:gd name="connsiteX17" fmla="*/ 109855 w 1373505"/>
                <a:gd name="connsiteY17" fmla="*/ 244475 h 542491"/>
                <a:gd name="connsiteX18" fmla="*/ 80233 w 1373505"/>
                <a:gd name="connsiteY18" fmla="*/ 244475 h 542491"/>
                <a:gd name="connsiteX19" fmla="*/ 60324 w 1373505"/>
                <a:gd name="connsiteY19" fmla="*/ 233565 h 542491"/>
                <a:gd name="connsiteX20" fmla="*/ 60324 w 1373505"/>
                <a:gd name="connsiteY20" fmla="*/ 76200 h 542491"/>
                <a:gd name="connsiteX21" fmla="*/ 57148 w 1373505"/>
                <a:gd name="connsiteY21" fmla="*/ 76200 h 542491"/>
                <a:gd name="connsiteX22" fmla="*/ 57148 w 1373505"/>
                <a:gd name="connsiteY22" fmla="*/ 74613 h 542491"/>
                <a:gd name="connsiteX23" fmla="*/ 11429 w 1373505"/>
                <a:gd name="connsiteY23" fmla="*/ 74613 h 542491"/>
                <a:gd name="connsiteX24" fmla="*/ 11429 w 1373505"/>
                <a:gd name="connsiteY24" fmla="*/ 511763 h 542491"/>
                <a:gd name="connsiteX25" fmla="*/ 0 w 1373505"/>
                <a:gd name="connsiteY25" fmla="*/ 542491 h 542491"/>
                <a:gd name="connsiteX26" fmla="*/ 0 w 1373505"/>
                <a:gd name="connsiteY26" fmla="*/ 42113 h 54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373505" h="542491">
                  <a:moveTo>
                    <a:pt x="39142" y="0"/>
                  </a:moveTo>
                  <a:lnTo>
                    <a:pt x="92393" y="0"/>
                  </a:lnTo>
                  <a:lnTo>
                    <a:pt x="103505" y="44450"/>
                  </a:lnTo>
                  <a:lnTo>
                    <a:pt x="154305" y="44450"/>
                  </a:lnTo>
                  <a:lnTo>
                    <a:pt x="182880" y="158750"/>
                  </a:lnTo>
                  <a:lnTo>
                    <a:pt x="1197293" y="158750"/>
                  </a:lnTo>
                  <a:lnTo>
                    <a:pt x="1211580" y="215900"/>
                  </a:lnTo>
                  <a:lnTo>
                    <a:pt x="1357813" y="215900"/>
                  </a:lnTo>
                  <a:lnTo>
                    <a:pt x="1373505" y="236010"/>
                  </a:lnTo>
                  <a:lnTo>
                    <a:pt x="1373505" y="244475"/>
                  </a:lnTo>
                  <a:lnTo>
                    <a:pt x="1071880" y="244475"/>
                  </a:lnTo>
                  <a:lnTo>
                    <a:pt x="1058386" y="190500"/>
                  </a:lnTo>
                  <a:lnTo>
                    <a:pt x="799624" y="190500"/>
                  </a:lnTo>
                  <a:lnTo>
                    <a:pt x="786130" y="244475"/>
                  </a:lnTo>
                  <a:lnTo>
                    <a:pt x="519430" y="244475"/>
                  </a:lnTo>
                  <a:lnTo>
                    <a:pt x="510699" y="209550"/>
                  </a:lnTo>
                  <a:lnTo>
                    <a:pt x="118586" y="209550"/>
                  </a:lnTo>
                  <a:lnTo>
                    <a:pt x="109855" y="244475"/>
                  </a:lnTo>
                  <a:lnTo>
                    <a:pt x="80233" y="244475"/>
                  </a:lnTo>
                  <a:lnTo>
                    <a:pt x="60324" y="233565"/>
                  </a:lnTo>
                  <a:lnTo>
                    <a:pt x="60324" y="76200"/>
                  </a:lnTo>
                  <a:lnTo>
                    <a:pt x="57148" y="76200"/>
                  </a:lnTo>
                  <a:lnTo>
                    <a:pt x="57148" y="74613"/>
                  </a:lnTo>
                  <a:lnTo>
                    <a:pt x="11429" y="74613"/>
                  </a:lnTo>
                  <a:lnTo>
                    <a:pt x="11429" y="511763"/>
                  </a:lnTo>
                  <a:lnTo>
                    <a:pt x="0" y="542491"/>
                  </a:lnTo>
                  <a:lnTo>
                    <a:pt x="0" y="421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8" name="直接连接符 137"/>
            <p:cNvCxnSpPr/>
            <p:nvPr/>
          </p:nvCxnSpPr>
          <p:spPr>
            <a:xfrm>
              <a:off x="1467417" y="2566988"/>
              <a:ext cx="13720" cy="523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flipH="1" flipV="1">
              <a:off x="1481138" y="2616994"/>
              <a:ext cx="947737" cy="4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46" name="文本框 145"/>
          <p:cNvSpPr txBox="1"/>
          <p:nvPr/>
        </p:nvSpPr>
        <p:spPr>
          <a:xfrm>
            <a:off x="1424063" y="2283588"/>
            <a:ext cx="800219" cy="584775"/>
          </a:xfrm>
          <a:prstGeom prst="rect">
            <a:avLst/>
          </a:prstGeom>
          <a:noFill/>
        </p:spPr>
        <p:txBody>
          <a:bodyPr wrap="none" rtlCol="0">
            <a:spAutoFit/>
          </a:bodyPr>
          <a:lstStyle>
            <a:defPPr>
              <a:defRPr lang="zh-CN"/>
            </a:defPPr>
            <a:lvl1pPr>
              <a:defRPr sz="3200">
                <a:solidFill>
                  <a:schemeClr val="bg1"/>
                </a:solidFill>
                <a:latin typeface="汉仪菱心体简" panose="02010609000101010101" pitchFamily="49" charset="-122"/>
                <a:ea typeface="汉仪菱心体简" panose="02010609000101010101" pitchFamily="49" charset="-122"/>
              </a:defRPr>
            </a:lvl1pPr>
          </a:lstStyle>
          <a:p>
            <a:r>
              <a:rPr lang="en-US" altLang="zh-CN" dirty="0"/>
              <a:t>65</a:t>
            </a:r>
            <a:r>
              <a:rPr lang="en-US" altLang="zh-CN" sz="18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grpSp>
        <p:nvGrpSpPr>
          <p:cNvPr id="4" name="组合 3"/>
          <p:cNvGrpSpPr/>
          <p:nvPr/>
        </p:nvGrpSpPr>
        <p:grpSpPr>
          <a:xfrm>
            <a:off x="1348015" y="4121945"/>
            <a:ext cx="5692875" cy="456611"/>
            <a:chOff x="1348014" y="4121943"/>
            <a:chExt cx="5692875" cy="456611"/>
          </a:xfrm>
        </p:grpSpPr>
        <p:cxnSp>
          <p:nvCxnSpPr>
            <p:cNvPr id="148" name="直接连接符 147"/>
            <p:cNvCxnSpPr/>
            <p:nvPr/>
          </p:nvCxnSpPr>
          <p:spPr>
            <a:xfrm>
              <a:off x="1348014" y="4274231"/>
              <a:ext cx="216000" cy="0"/>
            </a:xfrm>
            <a:prstGeom prst="line">
              <a:avLst/>
            </a:prstGeom>
            <a:ln w="38100" cap="rnd">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1713139" y="4274231"/>
              <a:ext cx="216000" cy="0"/>
            </a:xfrm>
            <a:prstGeom prst="line">
              <a:avLst/>
            </a:prstGeom>
            <a:ln w="38100" cap="rnd">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2078264" y="4274231"/>
              <a:ext cx="216000" cy="0"/>
            </a:xfrm>
            <a:prstGeom prst="line">
              <a:avLst/>
            </a:prstGeom>
            <a:ln w="38100" cap="rnd">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2443389" y="4274231"/>
              <a:ext cx="216000" cy="0"/>
            </a:xfrm>
            <a:prstGeom prst="line">
              <a:avLst/>
            </a:prstGeom>
            <a:ln w="38100" cap="rnd">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2808514" y="4274231"/>
              <a:ext cx="216000" cy="0"/>
            </a:xfrm>
            <a:prstGeom prst="line">
              <a:avLst/>
            </a:prstGeom>
            <a:ln w="38100" cap="rnd">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3173639" y="4274231"/>
              <a:ext cx="216000" cy="0"/>
            </a:xfrm>
            <a:prstGeom prst="line">
              <a:avLst/>
            </a:prstGeom>
            <a:ln w="38100" cap="rnd">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3538764" y="4274231"/>
              <a:ext cx="216000" cy="0"/>
            </a:xfrm>
            <a:prstGeom prst="line">
              <a:avLst/>
            </a:prstGeom>
            <a:ln w="38100" cap="rnd">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a:off x="3903889" y="4274231"/>
              <a:ext cx="216000" cy="0"/>
            </a:xfrm>
            <a:prstGeom prst="line">
              <a:avLst/>
            </a:prstGeom>
            <a:ln w="38100" cap="rnd">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4269014" y="4274231"/>
              <a:ext cx="216000" cy="0"/>
            </a:xfrm>
            <a:prstGeom prst="line">
              <a:avLst/>
            </a:prstGeom>
            <a:ln w="38100" cap="rnd">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4634139" y="4274231"/>
              <a:ext cx="216000" cy="0"/>
            </a:xfrm>
            <a:prstGeom prst="line">
              <a:avLst/>
            </a:prstGeom>
            <a:ln w="38100" cap="rnd">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a:off x="4999264" y="4274231"/>
              <a:ext cx="216000" cy="0"/>
            </a:xfrm>
            <a:prstGeom prst="line">
              <a:avLst/>
            </a:prstGeom>
            <a:ln w="38100" cap="rnd">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a:off x="5364389" y="4274231"/>
              <a:ext cx="216000" cy="0"/>
            </a:xfrm>
            <a:prstGeom prst="line">
              <a:avLst/>
            </a:prstGeom>
            <a:ln w="38100" cap="rnd">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5729514" y="4274231"/>
              <a:ext cx="216000" cy="0"/>
            </a:xfrm>
            <a:prstGeom prst="line">
              <a:avLst/>
            </a:prstGeom>
            <a:ln w="38100" cap="rnd">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a:off x="6094639" y="4274231"/>
              <a:ext cx="216000" cy="0"/>
            </a:xfrm>
            <a:prstGeom prst="line">
              <a:avLst/>
            </a:prstGeom>
            <a:ln w="38100" cap="rnd">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a:off x="6459764" y="4274231"/>
              <a:ext cx="216000" cy="0"/>
            </a:xfrm>
            <a:prstGeom prst="line">
              <a:avLst/>
            </a:prstGeom>
            <a:ln w="38100" cap="rnd">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a:off x="6824889" y="4274231"/>
              <a:ext cx="216000" cy="0"/>
            </a:xfrm>
            <a:prstGeom prst="line">
              <a:avLst/>
            </a:prstGeom>
            <a:ln w="38100" cap="rnd">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a:off x="2734695" y="4178981"/>
              <a:ext cx="0" cy="200025"/>
            </a:xfrm>
            <a:prstGeom prst="line">
              <a:avLst/>
            </a:prstGeom>
            <a:ln>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a:off x="4199163" y="4178981"/>
              <a:ext cx="0" cy="200025"/>
            </a:xfrm>
            <a:prstGeom prst="line">
              <a:avLst/>
            </a:prstGeom>
            <a:ln>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a:xfrm>
              <a:off x="5658870" y="4178981"/>
              <a:ext cx="0" cy="200025"/>
            </a:xfrm>
            <a:prstGeom prst="line">
              <a:avLst/>
            </a:prstGeom>
            <a:ln>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167" name="文本框 166"/>
            <p:cNvSpPr txBox="1"/>
            <p:nvPr/>
          </p:nvSpPr>
          <p:spPr>
            <a:xfrm>
              <a:off x="2541746" y="4332333"/>
              <a:ext cx="449162" cy="246221"/>
            </a:xfrm>
            <a:prstGeom prst="rect">
              <a:avLst/>
            </a:prstGeom>
            <a:noFill/>
          </p:spPr>
          <p:txBody>
            <a:bodyPr wrap="none" rtlCol="0">
              <a:spAutoFit/>
            </a:bodyPr>
            <a:lstStyle/>
            <a:p>
              <a:r>
                <a:rPr lang="en-US" altLang="zh-CN" sz="1000" dirty="0">
                  <a:solidFill>
                    <a:schemeClr val="bg1">
                      <a:alpha val="50000"/>
                    </a:schemeClr>
                  </a:solidFill>
                  <a:latin typeface="微软雅黑" panose="020B0503020204020204" pitchFamily="34" charset="-122"/>
                  <a:ea typeface="微软雅黑" panose="020B0503020204020204" pitchFamily="34" charset="-122"/>
                </a:rPr>
                <a:t>25%</a:t>
              </a:r>
              <a:endParaRPr lang="zh-CN" altLang="en-US" sz="1000" dirty="0">
                <a:solidFill>
                  <a:schemeClr val="bg1">
                    <a:alpha val="50000"/>
                  </a:schemeClr>
                </a:solidFill>
                <a:latin typeface="微软雅黑" panose="020B0503020204020204" pitchFamily="34" charset="-122"/>
                <a:ea typeface="微软雅黑" panose="020B0503020204020204" pitchFamily="34" charset="-122"/>
              </a:endParaRPr>
            </a:p>
          </p:txBody>
        </p:sp>
        <p:sp>
          <p:nvSpPr>
            <p:cNvPr id="168" name="文本框 167"/>
            <p:cNvSpPr txBox="1"/>
            <p:nvPr/>
          </p:nvSpPr>
          <p:spPr>
            <a:xfrm>
              <a:off x="4002246" y="4332333"/>
              <a:ext cx="449162" cy="246221"/>
            </a:xfrm>
            <a:prstGeom prst="rect">
              <a:avLst/>
            </a:prstGeom>
            <a:noFill/>
          </p:spPr>
          <p:txBody>
            <a:bodyPr wrap="none" rtlCol="0">
              <a:spAutoFit/>
            </a:bodyPr>
            <a:lstStyle/>
            <a:p>
              <a:r>
                <a:rPr lang="en-US" altLang="zh-CN" sz="1000" dirty="0">
                  <a:solidFill>
                    <a:schemeClr val="bg1">
                      <a:alpha val="50000"/>
                    </a:schemeClr>
                  </a:solidFill>
                  <a:latin typeface="微软雅黑" panose="020B0503020204020204" pitchFamily="34" charset="-122"/>
                  <a:ea typeface="微软雅黑" panose="020B0503020204020204" pitchFamily="34" charset="-122"/>
                </a:rPr>
                <a:t>50%</a:t>
              </a:r>
              <a:endParaRPr lang="zh-CN" altLang="en-US" sz="1000" dirty="0">
                <a:solidFill>
                  <a:schemeClr val="bg1">
                    <a:alpha val="50000"/>
                  </a:schemeClr>
                </a:solidFill>
                <a:latin typeface="微软雅黑" panose="020B0503020204020204" pitchFamily="34" charset="-122"/>
                <a:ea typeface="微软雅黑" panose="020B0503020204020204" pitchFamily="34" charset="-122"/>
              </a:endParaRPr>
            </a:p>
          </p:txBody>
        </p:sp>
        <p:sp>
          <p:nvSpPr>
            <p:cNvPr id="169" name="文本框 168"/>
            <p:cNvSpPr txBox="1"/>
            <p:nvPr/>
          </p:nvSpPr>
          <p:spPr>
            <a:xfrm>
              <a:off x="5481796" y="4332333"/>
              <a:ext cx="449162" cy="246221"/>
            </a:xfrm>
            <a:prstGeom prst="rect">
              <a:avLst/>
            </a:prstGeom>
            <a:noFill/>
          </p:spPr>
          <p:txBody>
            <a:bodyPr wrap="none" rtlCol="0">
              <a:spAutoFit/>
            </a:bodyPr>
            <a:lstStyle/>
            <a:p>
              <a:r>
                <a:rPr lang="en-US" altLang="zh-CN" sz="1000" dirty="0">
                  <a:solidFill>
                    <a:schemeClr val="bg1">
                      <a:alpha val="50000"/>
                    </a:schemeClr>
                  </a:solidFill>
                  <a:latin typeface="微软雅黑" panose="020B0503020204020204" pitchFamily="34" charset="-122"/>
                  <a:ea typeface="微软雅黑" panose="020B0503020204020204" pitchFamily="34" charset="-122"/>
                </a:rPr>
                <a:t>75%</a:t>
              </a:r>
              <a:endParaRPr lang="zh-CN" altLang="en-US" sz="1000" dirty="0">
                <a:solidFill>
                  <a:schemeClr val="bg1">
                    <a:alpha val="50000"/>
                  </a:schemeClr>
                </a:solidFill>
                <a:latin typeface="微软雅黑" panose="020B0503020204020204" pitchFamily="34" charset="-122"/>
                <a:ea typeface="微软雅黑" panose="020B0503020204020204" pitchFamily="34" charset="-122"/>
              </a:endParaRPr>
            </a:p>
          </p:txBody>
        </p:sp>
        <p:grpSp>
          <p:nvGrpSpPr>
            <p:cNvPr id="211" name="组合 210"/>
            <p:cNvGrpSpPr/>
            <p:nvPr/>
          </p:nvGrpSpPr>
          <p:grpSpPr>
            <a:xfrm>
              <a:off x="3601354" y="4121943"/>
              <a:ext cx="88676" cy="305369"/>
              <a:chOff x="4696729" y="4281600"/>
              <a:chExt cx="88676" cy="305369"/>
            </a:xfrm>
          </p:grpSpPr>
          <p:sp>
            <p:nvSpPr>
              <p:cNvPr id="170" name="直角三角形 169"/>
              <p:cNvSpPr/>
              <p:nvPr/>
            </p:nvSpPr>
            <p:spPr>
              <a:xfrm rot="18900000">
                <a:off x="4696729" y="4281600"/>
                <a:ext cx="88676" cy="88676"/>
              </a:xfrm>
              <a:prstGeom prst="rtTriangl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直角三角形 170"/>
              <p:cNvSpPr/>
              <p:nvPr/>
            </p:nvSpPr>
            <p:spPr>
              <a:xfrm rot="2700000" flipV="1">
                <a:off x="4696729" y="4498293"/>
                <a:ext cx="88676" cy="88676"/>
              </a:xfrm>
              <a:prstGeom prst="rtTriangl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72" name="组合 171"/>
          <p:cNvGrpSpPr/>
          <p:nvPr/>
        </p:nvGrpSpPr>
        <p:grpSpPr>
          <a:xfrm>
            <a:off x="1274447" y="3906250"/>
            <a:ext cx="1373505" cy="542491"/>
            <a:chOff x="1274446" y="2484755"/>
            <a:chExt cx="1373505" cy="542491"/>
          </a:xfrm>
        </p:grpSpPr>
        <p:sp>
          <p:nvSpPr>
            <p:cNvPr id="173" name="任意多边形 172"/>
            <p:cNvSpPr/>
            <p:nvPr/>
          </p:nvSpPr>
          <p:spPr>
            <a:xfrm>
              <a:off x="1274446" y="2484755"/>
              <a:ext cx="1373505" cy="542491"/>
            </a:xfrm>
            <a:custGeom>
              <a:avLst/>
              <a:gdLst>
                <a:gd name="connsiteX0" fmla="*/ 39142 w 1373505"/>
                <a:gd name="connsiteY0" fmla="*/ 0 h 542491"/>
                <a:gd name="connsiteX1" fmla="*/ 92393 w 1373505"/>
                <a:gd name="connsiteY1" fmla="*/ 0 h 542491"/>
                <a:gd name="connsiteX2" fmla="*/ 103505 w 1373505"/>
                <a:gd name="connsiteY2" fmla="*/ 44450 h 542491"/>
                <a:gd name="connsiteX3" fmla="*/ 154305 w 1373505"/>
                <a:gd name="connsiteY3" fmla="*/ 44450 h 542491"/>
                <a:gd name="connsiteX4" fmla="*/ 182880 w 1373505"/>
                <a:gd name="connsiteY4" fmla="*/ 158750 h 542491"/>
                <a:gd name="connsiteX5" fmla="*/ 1197293 w 1373505"/>
                <a:gd name="connsiteY5" fmla="*/ 158750 h 542491"/>
                <a:gd name="connsiteX6" fmla="*/ 1211580 w 1373505"/>
                <a:gd name="connsiteY6" fmla="*/ 215900 h 542491"/>
                <a:gd name="connsiteX7" fmla="*/ 1357813 w 1373505"/>
                <a:gd name="connsiteY7" fmla="*/ 215900 h 542491"/>
                <a:gd name="connsiteX8" fmla="*/ 1373505 w 1373505"/>
                <a:gd name="connsiteY8" fmla="*/ 236010 h 542491"/>
                <a:gd name="connsiteX9" fmla="*/ 1373505 w 1373505"/>
                <a:gd name="connsiteY9" fmla="*/ 244475 h 542491"/>
                <a:gd name="connsiteX10" fmla="*/ 1071880 w 1373505"/>
                <a:gd name="connsiteY10" fmla="*/ 244475 h 542491"/>
                <a:gd name="connsiteX11" fmla="*/ 1058386 w 1373505"/>
                <a:gd name="connsiteY11" fmla="*/ 190500 h 542491"/>
                <a:gd name="connsiteX12" fmla="*/ 799624 w 1373505"/>
                <a:gd name="connsiteY12" fmla="*/ 190500 h 542491"/>
                <a:gd name="connsiteX13" fmla="*/ 786130 w 1373505"/>
                <a:gd name="connsiteY13" fmla="*/ 244475 h 542491"/>
                <a:gd name="connsiteX14" fmla="*/ 519430 w 1373505"/>
                <a:gd name="connsiteY14" fmla="*/ 244475 h 542491"/>
                <a:gd name="connsiteX15" fmla="*/ 510699 w 1373505"/>
                <a:gd name="connsiteY15" fmla="*/ 209550 h 542491"/>
                <a:gd name="connsiteX16" fmla="*/ 118586 w 1373505"/>
                <a:gd name="connsiteY16" fmla="*/ 209550 h 542491"/>
                <a:gd name="connsiteX17" fmla="*/ 109855 w 1373505"/>
                <a:gd name="connsiteY17" fmla="*/ 244475 h 542491"/>
                <a:gd name="connsiteX18" fmla="*/ 80233 w 1373505"/>
                <a:gd name="connsiteY18" fmla="*/ 244475 h 542491"/>
                <a:gd name="connsiteX19" fmla="*/ 60324 w 1373505"/>
                <a:gd name="connsiteY19" fmla="*/ 233565 h 542491"/>
                <a:gd name="connsiteX20" fmla="*/ 60324 w 1373505"/>
                <a:gd name="connsiteY20" fmla="*/ 76200 h 542491"/>
                <a:gd name="connsiteX21" fmla="*/ 57148 w 1373505"/>
                <a:gd name="connsiteY21" fmla="*/ 76200 h 542491"/>
                <a:gd name="connsiteX22" fmla="*/ 57148 w 1373505"/>
                <a:gd name="connsiteY22" fmla="*/ 74613 h 542491"/>
                <a:gd name="connsiteX23" fmla="*/ 11429 w 1373505"/>
                <a:gd name="connsiteY23" fmla="*/ 74613 h 542491"/>
                <a:gd name="connsiteX24" fmla="*/ 11429 w 1373505"/>
                <a:gd name="connsiteY24" fmla="*/ 511763 h 542491"/>
                <a:gd name="connsiteX25" fmla="*/ 0 w 1373505"/>
                <a:gd name="connsiteY25" fmla="*/ 542491 h 542491"/>
                <a:gd name="connsiteX26" fmla="*/ 0 w 1373505"/>
                <a:gd name="connsiteY26" fmla="*/ 42113 h 54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373505" h="542491">
                  <a:moveTo>
                    <a:pt x="39142" y="0"/>
                  </a:moveTo>
                  <a:lnTo>
                    <a:pt x="92393" y="0"/>
                  </a:lnTo>
                  <a:lnTo>
                    <a:pt x="103505" y="44450"/>
                  </a:lnTo>
                  <a:lnTo>
                    <a:pt x="154305" y="44450"/>
                  </a:lnTo>
                  <a:lnTo>
                    <a:pt x="182880" y="158750"/>
                  </a:lnTo>
                  <a:lnTo>
                    <a:pt x="1197293" y="158750"/>
                  </a:lnTo>
                  <a:lnTo>
                    <a:pt x="1211580" y="215900"/>
                  </a:lnTo>
                  <a:lnTo>
                    <a:pt x="1357813" y="215900"/>
                  </a:lnTo>
                  <a:lnTo>
                    <a:pt x="1373505" y="236010"/>
                  </a:lnTo>
                  <a:lnTo>
                    <a:pt x="1373505" y="244475"/>
                  </a:lnTo>
                  <a:lnTo>
                    <a:pt x="1071880" y="244475"/>
                  </a:lnTo>
                  <a:lnTo>
                    <a:pt x="1058386" y="190500"/>
                  </a:lnTo>
                  <a:lnTo>
                    <a:pt x="799624" y="190500"/>
                  </a:lnTo>
                  <a:lnTo>
                    <a:pt x="786130" y="244475"/>
                  </a:lnTo>
                  <a:lnTo>
                    <a:pt x="519430" y="244475"/>
                  </a:lnTo>
                  <a:lnTo>
                    <a:pt x="510699" y="209550"/>
                  </a:lnTo>
                  <a:lnTo>
                    <a:pt x="118586" y="209550"/>
                  </a:lnTo>
                  <a:lnTo>
                    <a:pt x="109855" y="244475"/>
                  </a:lnTo>
                  <a:lnTo>
                    <a:pt x="80233" y="244475"/>
                  </a:lnTo>
                  <a:lnTo>
                    <a:pt x="60324" y="233565"/>
                  </a:lnTo>
                  <a:lnTo>
                    <a:pt x="60324" y="76200"/>
                  </a:lnTo>
                  <a:lnTo>
                    <a:pt x="57148" y="76200"/>
                  </a:lnTo>
                  <a:lnTo>
                    <a:pt x="57148" y="74613"/>
                  </a:lnTo>
                  <a:lnTo>
                    <a:pt x="11429" y="74613"/>
                  </a:lnTo>
                  <a:lnTo>
                    <a:pt x="11429" y="511763"/>
                  </a:lnTo>
                  <a:lnTo>
                    <a:pt x="0" y="542491"/>
                  </a:lnTo>
                  <a:lnTo>
                    <a:pt x="0" y="421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4" name="直接连接符 173"/>
            <p:cNvCxnSpPr/>
            <p:nvPr/>
          </p:nvCxnSpPr>
          <p:spPr>
            <a:xfrm>
              <a:off x="1467417" y="2566988"/>
              <a:ext cx="13720" cy="523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flipH="1" flipV="1">
              <a:off x="1481138" y="2616994"/>
              <a:ext cx="947737" cy="4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6" name="文本框 175"/>
          <p:cNvSpPr txBox="1"/>
          <p:nvPr/>
        </p:nvSpPr>
        <p:spPr>
          <a:xfrm>
            <a:off x="1424063" y="3559937"/>
            <a:ext cx="800219" cy="584775"/>
          </a:xfrm>
          <a:prstGeom prst="rect">
            <a:avLst/>
          </a:prstGeom>
          <a:noFill/>
        </p:spPr>
        <p:txBody>
          <a:bodyPr wrap="none" rtlCol="0">
            <a:spAutoFit/>
          </a:bodyPr>
          <a:lstStyle>
            <a:defPPr>
              <a:defRPr lang="zh-CN"/>
            </a:defPPr>
            <a:lvl1pPr>
              <a:defRPr sz="3200">
                <a:solidFill>
                  <a:schemeClr val="bg1"/>
                </a:solidFill>
                <a:latin typeface="汉仪菱心体简" panose="02010609000101010101" pitchFamily="49" charset="-122"/>
                <a:ea typeface="汉仪菱心体简" panose="02010609000101010101" pitchFamily="49" charset="-122"/>
              </a:defRPr>
            </a:lvl1pPr>
          </a:lstStyle>
          <a:p>
            <a:r>
              <a:rPr lang="en-US" altLang="zh-CN" dirty="0"/>
              <a:t>42</a:t>
            </a:r>
            <a:r>
              <a:rPr lang="en-US" altLang="zh-CN" sz="18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1348015" y="5398295"/>
            <a:ext cx="5692875" cy="456611"/>
            <a:chOff x="1348014" y="5398293"/>
            <a:chExt cx="5692875" cy="456611"/>
          </a:xfrm>
        </p:grpSpPr>
        <p:cxnSp>
          <p:nvCxnSpPr>
            <p:cNvPr id="178" name="直接连接符 177"/>
            <p:cNvCxnSpPr/>
            <p:nvPr/>
          </p:nvCxnSpPr>
          <p:spPr>
            <a:xfrm>
              <a:off x="1348014" y="5550581"/>
              <a:ext cx="216000" cy="0"/>
            </a:xfrm>
            <a:prstGeom prst="line">
              <a:avLst/>
            </a:prstGeom>
            <a:ln w="38100" cap="rnd">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1713139" y="5550581"/>
              <a:ext cx="216000" cy="0"/>
            </a:xfrm>
            <a:prstGeom prst="line">
              <a:avLst/>
            </a:prstGeom>
            <a:ln w="38100" cap="rnd">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a:off x="2078264" y="5550581"/>
              <a:ext cx="216000" cy="0"/>
            </a:xfrm>
            <a:prstGeom prst="line">
              <a:avLst/>
            </a:prstGeom>
            <a:ln w="38100" cap="rnd">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a:off x="2443389" y="5550581"/>
              <a:ext cx="216000" cy="0"/>
            </a:xfrm>
            <a:prstGeom prst="line">
              <a:avLst/>
            </a:prstGeom>
            <a:ln w="38100" cap="rnd">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a:off x="2808514" y="5550581"/>
              <a:ext cx="216000" cy="0"/>
            </a:xfrm>
            <a:prstGeom prst="line">
              <a:avLst/>
            </a:prstGeom>
            <a:ln w="38100" cap="rnd">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a:off x="3173639" y="5550581"/>
              <a:ext cx="216000" cy="0"/>
            </a:xfrm>
            <a:prstGeom prst="line">
              <a:avLst/>
            </a:prstGeom>
            <a:ln w="38100" cap="rnd">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a:off x="3538764" y="5550581"/>
              <a:ext cx="216000" cy="0"/>
            </a:xfrm>
            <a:prstGeom prst="line">
              <a:avLst/>
            </a:prstGeom>
            <a:ln w="38100" cap="rnd">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a:off x="3903889" y="5550581"/>
              <a:ext cx="216000" cy="0"/>
            </a:xfrm>
            <a:prstGeom prst="line">
              <a:avLst/>
            </a:prstGeom>
            <a:ln w="38100" cap="rnd">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a:off x="4269014" y="5550581"/>
              <a:ext cx="216000" cy="0"/>
            </a:xfrm>
            <a:prstGeom prst="line">
              <a:avLst/>
            </a:prstGeom>
            <a:ln w="38100" cap="rnd">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a:off x="4634139" y="5550581"/>
              <a:ext cx="216000" cy="0"/>
            </a:xfrm>
            <a:prstGeom prst="line">
              <a:avLst/>
            </a:prstGeom>
            <a:ln w="38100" cap="rnd">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a:off x="4999264" y="5550581"/>
              <a:ext cx="216000" cy="0"/>
            </a:xfrm>
            <a:prstGeom prst="line">
              <a:avLst/>
            </a:prstGeom>
            <a:ln w="38100" cap="rnd">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a:off x="5364389" y="5550581"/>
              <a:ext cx="216000" cy="0"/>
            </a:xfrm>
            <a:prstGeom prst="line">
              <a:avLst/>
            </a:prstGeom>
            <a:ln w="38100" cap="rnd">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a:xfrm>
              <a:off x="5729514" y="5550581"/>
              <a:ext cx="216000" cy="0"/>
            </a:xfrm>
            <a:prstGeom prst="line">
              <a:avLst/>
            </a:prstGeom>
            <a:ln w="38100" cap="rnd">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91" name="直接连接符 190"/>
            <p:cNvCxnSpPr/>
            <p:nvPr/>
          </p:nvCxnSpPr>
          <p:spPr>
            <a:xfrm>
              <a:off x="6094639" y="5550581"/>
              <a:ext cx="216000" cy="0"/>
            </a:xfrm>
            <a:prstGeom prst="line">
              <a:avLst/>
            </a:prstGeom>
            <a:ln w="38100" cap="rnd">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a:xfrm>
              <a:off x="6459764" y="5550581"/>
              <a:ext cx="216000" cy="0"/>
            </a:xfrm>
            <a:prstGeom prst="line">
              <a:avLst/>
            </a:prstGeom>
            <a:ln w="38100" cap="rnd">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a:off x="6824889" y="5550581"/>
              <a:ext cx="216000" cy="0"/>
            </a:xfrm>
            <a:prstGeom prst="line">
              <a:avLst/>
            </a:prstGeom>
            <a:ln w="38100" cap="rnd">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a:off x="2734695" y="5455331"/>
              <a:ext cx="0" cy="200025"/>
            </a:xfrm>
            <a:prstGeom prst="line">
              <a:avLst/>
            </a:prstGeom>
            <a:ln>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a:off x="4199163" y="5455331"/>
              <a:ext cx="0" cy="200025"/>
            </a:xfrm>
            <a:prstGeom prst="line">
              <a:avLst/>
            </a:prstGeom>
            <a:ln>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p:nvPr/>
          </p:nvCxnSpPr>
          <p:spPr>
            <a:xfrm>
              <a:off x="5658870" y="5455331"/>
              <a:ext cx="0" cy="200025"/>
            </a:xfrm>
            <a:prstGeom prst="line">
              <a:avLst/>
            </a:prstGeom>
            <a:ln>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197" name="文本框 196"/>
            <p:cNvSpPr txBox="1"/>
            <p:nvPr/>
          </p:nvSpPr>
          <p:spPr>
            <a:xfrm>
              <a:off x="2541746" y="5608683"/>
              <a:ext cx="449162" cy="246221"/>
            </a:xfrm>
            <a:prstGeom prst="rect">
              <a:avLst/>
            </a:prstGeom>
            <a:noFill/>
          </p:spPr>
          <p:txBody>
            <a:bodyPr wrap="none" rtlCol="0">
              <a:spAutoFit/>
            </a:bodyPr>
            <a:lstStyle/>
            <a:p>
              <a:r>
                <a:rPr lang="en-US" altLang="zh-CN" sz="1000" dirty="0">
                  <a:solidFill>
                    <a:schemeClr val="bg1">
                      <a:alpha val="50000"/>
                    </a:schemeClr>
                  </a:solidFill>
                  <a:latin typeface="微软雅黑" panose="020B0503020204020204" pitchFamily="34" charset="-122"/>
                  <a:ea typeface="微软雅黑" panose="020B0503020204020204" pitchFamily="34" charset="-122"/>
                </a:rPr>
                <a:t>25%</a:t>
              </a:r>
              <a:endParaRPr lang="zh-CN" altLang="en-US" sz="1000" dirty="0">
                <a:solidFill>
                  <a:schemeClr val="bg1">
                    <a:alpha val="50000"/>
                  </a:schemeClr>
                </a:solidFill>
                <a:latin typeface="微软雅黑" panose="020B0503020204020204" pitchFamily="34" charset="-122"/>
                <a:ea typeface="微软雅黑" panose="020B0503020204020204" pitchFamily="34" charset="-122"/>
              </a:endParaRPr>
            </a:p>
          </p:txBody>
        </p:sp>
        <p:sp>
          <p:nvSpPr>
            <p:cNvPr id="198" name="文本框 197"/>
            <p:cNvSpPr txBox="1"/>
            <p:nvPr/>
          </p:nvSpPr>
          <p:spPr>
            <a:xfrm>
              <a:off x="4002246" y="5608683"/>
              <a:ext cx="449162" cy="246221"/>
            </a:xfrm>
            <a:prstGeom prst="rect">
              <a:avLst/>
            </a:prstGeom>
            <a:noFill/>
          </p:spPr>
          <p:txBody>
            <a:bodyPr wrap="none" rtlCol="0">
              <a:spAutoFit/>
            </a:bodyPr>
            <a:lstStyle/>
            <a:p>
              <a:r>
                <a:rPr lang="en-US" altLang="zh-CN" sz="1000" dirty="0">
                  <a:solidFill>
                    <a:schemeClr val="bg1">
                      <a:alpha val="50000"/>
                    </a:schemeClr>
                  </a:solidFill>
                  <a:latin typeface="微软雅黑" panose="020B0503020204020204" pitchFamily="34" charset="-122"/>
                  <a:ea typeface="微软雅黑" panose="020B0503020204020204" pitchFamily="34" charset="-122"/>
                </a:rPr>
                <a:t>50%</a:t>
              </a:r>
              <a:endParaRPr lang="zh-CN" altLang="en-US" sz="1000" dirty="0">
                <a:solidFill>
                  <a:schemeClr val="bg1">
                    <a:alpha val="50000"/>
                  </a:schemeClr>
                </a:solidFill>
                <a:latin typeface="微软雅黑" panose="020B0503020204020204" pitchFamily="34" charset="-122"/>
                <a:ea typeface="微软雅黑" panose="020B0503020204020204" pitchFamily="34" charset="-122"/>
              </a:endParaRPr>
            </a:p>
          </p:txBody>
        </p:sp>
        <p:sp>
          <p:nvSpPr>
            <p:cNvPr id="199" name="文本框 198"/>
            <p:cNvSpPr txBox="1"/>
            <p:nvPr/>
          </p:nvSpPr>
          <p:spPr>
            <a:xfrm>
              <a:off x="5481796" y="5608683"/>
              <a:ext cx="449162" cy="246221"/>
            </a:xfrm>
            <a:prstGeom prst="rect">
              <a:avLst/>
            </a:prstGeom>
            <a:noFill/>
          </p:spPr>
          <p:txBody>
            <a:bodyPr wrap="none" rtlCol="0">
              <a:spAutoFit/>
            </a:bodyPr>
            <a:lstStyle/>
            <a:p>
              <a:r>
                <a:rPr lang="en-US" altLang="zh-CN" sz="1000" dirty="0">
                  <a:solidFill>
                    <a:schemeClr val="bg1">
                      <a:alpha val="50000"/>
                    </a:schemeClr>
                  </a:solidFill>
                  <a:latin typeface="微软雅黑" panose="020B0503020204020204" pitchFamily="34" charset="-122"/>
                  <a:ea typeface="微软雅黑" panose="020B0503020204020204" pitchFamily="34" charset="-122"/>
                </a:rPr>
                <a:t>75%</a:t>
              </a:r>
              <a:endParaRPr lang="zh-CN" altLang="en-US" sz="1000" dirty="0">
                <a:solidFill>
                  <a:schemeClr val="bg1">
                    <a:alpha val="50000"/>
                  </a:schemeClr>
                </a:solidFill>
                <a:latin typeface="微软雅黑" panose="020B0503020204020204" pitchFamily="34" charset="-122"/>
                <a:ea typeface="微软雅黑" panose="020B0503020204020204" pitchFamily="34" charset="-122"/>
              </a:endParaRPr>
            </a:p>
          </p:txBody>
        </p:sp>
        <p:grpSp>
          <p:nvGrpSpPr>
            <p:cNvPr id="210" name="组合 209"/>
            <p:cNvGrpSpPr/>
            <p:nvPr/>
          </p:nvGrpSpPr>
          <p:grpSpPr>
            <a:xfrm>
              <a:off x="6167389" y="5398293"/>
              <a:ext cx="88676" cy="305369"/>
              <a:chOff x="4696729" y="5557950"/>
              <a:chExt cx="88676" cy="305369"/>
            </a:xfrm>
          </p:grpSpPr>
          <p:sp>
            <p:nvSpPr>
              <p:cNvPr id="200" name="直角三角形 199"/>
              <p:cNvSpPr/>
              <p:nvPr/>
            </p:nvSpPr>
            <p:spPr>
              <a:xfrm rot="18900000">
                <a:off x="4696729" y="5557950"/>
                <a:ext cx="88676" cy="88676"/>
              </a:xfrm>
              <a:prstGeom prst="rtTriangl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直角三角形 200"/>
              <p:cNvSpPr/>
              <p:nvPr/>
            </p:nvSpPr>
            <p:spPr>
              <a:xfrm rot="2700000" flipV="1">
                <a:off x="4696729" y="5774643"/>
                <a:ext cx="88676" cy="88676"/>
              </a:xfrm>
              <a:prstGeom prst="rtTriangl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02" name="组合 201"/>
          <p:cNvGrpSpPr/>
          <p:nvPr/>
        </p:nvGrpSpPr>
        <p:grpSpPr>
          <a:xfrm>
            <a:off x="1274447" y="5182600"/>
            <a:ext cx="1373505" cy="542491"/>
            <a:chOff x="1274446" y="2484755"/>
            <a:chExt cx="1373505" cy="542491"/>
          </a:xfrm>
        </p:grpSpPr>
        <p:sp>
          <p:nvSpPr>
            <p:cNvPr id="203" name="任意多边形 202"/>
            <p:cNvSpPr/>
            <p:nvPr/>
          </p:nvSpPr>
          <p:spPr>
            <a:xfrm>
              <a:off x="1274446" y="2484755"/>
              <a:ext cx="1373505" cy="542491"/>
            </a:xfrm>
            <a:custGeom>
              <a:avLst/>
              <a:gdLst>
                <a:gd name="connsiteX0" fmla="*/ 39142 w 1373505"/>
                <a:gd name="connsiteY0" fmla="*/ 0 h 542491"/>
                <a:gd name="connsiteX1" fmla="*/ 92393 w 1373505"/>
                <a:gd name="connsiteY1" fmla="*/ 0 h 542491"/>
                <a:gd name="connsiteX2" fmla="*/ 103505 w 1373505"/>
                <a:gd name="connsiteY2" fmla="*/ 44450 h 542491"/>
                <a:gd name="connsiteX3" fmla="*/ 154305 w 1373505"/>
                <a:gd name="connsiteY3" fmla="*/ 44450 h 542491"/>
                <a:gd name="connsiteX4" fmla="*/ 182880 w 1373505"/>
                <a:gd name="connsiteY4" fmla="*/ 158750 h 542491"/>
                <a:gd name="connsiteX5" fmla="*/ 1197293 w 1373505"/>
                <a:gd name="connsiteY5" fmla="*/ 158750 h 542491"/>
                <a:gd name="connsiteX6" fmla="*/ 1211580 w 1373505"/>
                <a:gd name="connsiteY6" fmla="*/ 215900 h 542491"/>
                <a:gd name="connsiteX7" fmla="*/ 1357813 w 1373505"/>
                <a:gd name="connsiteY7" fmla="*/ 215900 h 542491"/>
                <a:gd name="connsiteX8" fmla="*/ 1373505 w 1373505"/>
                <a:gd name="connsiteY8" fmla="*/ 236010 h 542491"/>
                <a:gd name="connsiteX9" fmla="*/ 1373505 w 1373505"/>
                <a:gd name="connsiteY9" fmla="*/ 244475 h 542491"/>
                <a:gd name="connsiteX10" fmla="*/ 1071880 w 1373505"/>
                <a:gd name="connsiteY10" fmla="*/ 244475 h 542491"/>
                <a:gd name="connsiteX11" fmla="*/ 1058386 w 1373505"/>
                <a:gd name="connsiteY11" fmla="*/ 190500 h 542491"/>
                <a:gd name="connsiteX12" fmla="*/ 799624 w 1373505"/>
                <a:gd name="connsiteY12" fmla="*/ 190500 h 542491"/>
                <a:gd name="connsiteX13" fmla="*/ 786130 w 1373505"/>
                <a:gd name="connsiteY13" fmla="*/ 244475 h 542491"/>
                <a:gd name="connsiteX14" fmla="*/ 519430 w 1373505"/>
                <a:gd name="connsiteY14" fmla="*/ 244475 h 542491"/>
                <a:gd name="connsiteX15" fmla="*/ 510699 w 1373505"/>
                <a:gd name="connsiteY15" fmla="*/ 209550 h 542491"/>
                <a:gd name="connsiteX16" fmla="*/ 118586 w 1373505"/>
                <a:gd name="connsiteY16" fmla="*/ 209550 h 542491"/>
                <a:gd name="connsiteX17" fmla="*/ 109855 w 1373505"/>
                <a:gd name="connsiteY17" fmla="*/ 244475 h 542491"/>
                <a:gd name="connsiteX18" fmla="*/ 80233 w 1373505"/>
                <a:gd name="connsiteY18" fmla="*/ 244475 h 542491"/>
                <a:gd name="connsiteX19" fmla="*/ 60324 w 1373505"/>
                <a:gd name="connsiteY19" fmla="*/ 233565 h 542491"/>
                <a:gd name="connsiteX20" fmla="*/ 60324 w 1373505"/>
                <a:gd name="connsiteY20" fmla="*/ 76200 h 542491"/>
                <a:gd name="connsiteX21" fmla="*/ 57148 w 1373505"/>
                <a:gd name="connsiteY21" fmla="*/ 76200 h 542491"/>
                <a:gd name="connsiteX22" fmla="*/ 57148 w 1373505"/>
                <a:gd name="connsiteY22" fmla="*/ 74613 h 542491"/>
                <a:gd name="connsiteX23" fmla="*/ 11429 w 1373505"/>
                <a:gd name="connsiteY23" fmla="*/ 74613 h 542491"/>
                <a:gd name="connsiteX24" fmla="*/ 11429 w 1373505"/>
                <a:gd name="connsiteY24" fmla="*/ 511763 h 542491"/>
                <a:gd name="connsiteX25" fmla="*/ 0 w 1373505"/>
                <a:gd name="connsiteY25" fmla="*/ 542491 h 542491"/>
                <a:gd name="connsiteX26" fmla="*/ 0 w 1373505"/>
                <a:gd name="connsiteY26" fmla="*/ 42113 h 54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373505" h="542491">
                  <a:moveTo>
                    <a:pt x="39142" y="0"/>
                  </a:moveTo>
                  <a:lnTo>
                    <a:pt x="92393" y="0"/>
                  </a:lnTo>
                  <a:lnTo>
                    <a:pt x="103505" y="44450"/>
                  </a:lnTo>
                  <a:lnTo>
                    <a:pt x="154305" y="44450"/>
                  </a:lnTo>
                  <a:lnTo>
                    <a:pt x="182880" y="158750"/>
                  </a:lnTo>
                  <a:lnTo>
                    <a:pt x="1197293" y="158750"/>
                  </a:lnTo>
                  <a:lnTo>
                    <a:pt x="1211580" y="215900"/>
                  </a:lnTo>
                  <a:lnTo>
                    <a:pt x="1357813" y="215900"/>
                  </a:lnTo>
                  <a:lnTo>
                    <a:pt x="1373505" y="236010"/>
                  </a:lnTo>
                  <a:lnTo>
                    <a:pt x="1373505" y="244475"/>
                  </a:lnTo>
                  <a:lnTo>
                    <a:pt x="1071880" y="244475"/>
                  </a:lnTo>
                  <a:lnTo>
                    <a:pt x="1058386" y="190500"/>
                  </a:lnTo>
                  <a:lnTo>
                    <a:pt x="799624" y="190500"/>
                  </a:lnTo>
                  <a:lnTo>
                    <a:pt x="786130" y="244475"/>
                  </a:lnTo>
                  <a:lnTo>
                    <a:pt x="519430" y="244475"/>
                  </a:lnTo>
                  <a:lnTo>
                    <a:pt x="510699" y="209550"/>
                  </a:lnTo>
                  <a:lnTo>
                    <a:pt x="118586" y="209550"/>
                  </a:lnTo>
                  <a:lnTo>
                    <a:pt x="109855" y="244475"/>
                  </a:lnTo>
                  <a:lnTo>
                    <a:pt x="80233" y="244475"/>
                  </a:lnTo>
                  <a:lnTo>
                    <a:pt x="60324" y="233565"/>
                  </a:lnTo>
                  <a:lnTo>
                    <a:pt x="60324" y="76200"/>
                  </a:lnTo>
                  <a:lnTo>
                    <a:pt x="57148" y="76200"/>
                  </a:lnTo>
                  <a:lnTo>
                    <a:pt x="57148" y="74613"/>
                  </a:lnTo>
                  <a:lnTo>
                    <a:pt x="11429" y="74613"/>
                  </a:lnTo>
                  <a:lnTo>
                    <a:pt x="11429" y="511763"/>
                  </a:lnTo>
                  <a:lnTo>
                    <a:pt x="0" y="542491"/>
                  </a:lnTo>
                  <a:lnTo>
                    <a:pt x="0" y="421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4" name="直接连接符 203"/>
            <p:cNvCxnSpPr/>
            <p:nvPr/>
          </p:nvCxnSpPr>
          <p:spPr>
            <a:xfrm>
              <a:off x="1467417" y="2566988"/>
              <a:ext cx="13720" cy="523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a:xfrm flipH="1" flipV="1">
              <a:off x="1481138" y="2616994"/>
              <a:ext cx="947737" cy="4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6" name="文本框 205"/>
          <p:cNvSpPr txBox="1"/>
          <p:nvPr/>
        </p:nvSpPr>
        <p:spPr>
          <a:xfrm>
            <a:off x="1424063" y="4836288"/>
            <a:ext cx="800219" cy="584775"/>
          </a:xfrm>
          <a:prstGeom prst="rect">
            <a:avLst/>
          </a:prstGeom>
          <a:noFill/>
        </p:spPr>
        <p:txBody>
          <a:bodyPr wrap="none" rtlCol="0">
            <a:spAutoFit/>
          </a:bodyPr>
          <a:lstStyle>
            <a:defPPr>
              <a:defRPr lang="zh-CN"/>
            </a:defPPr>
            <a:lvl1pPr>
              <a:defRPr sz="3200">
                <a:solidFill>
                  <a:schemeClr val="bg1"/>
                </a:solidFill>
                <a:latin typeface="汉仪菱心体简" panose="02010609000101010101" pitchFamily="49" charset="-122"/>
                <a:ea typeface="汉仪菱心体简" panose="02010609000101010101" pitchFamily="49" charset="-122"/>
              </a:defRPr>
            </a:lvl1pPr>
          </a:lstStyle>
          <a:p>
            <a:r>
              <a:rPr lang="en-US" altLang="zh-CN" dirty="0"/>
              <a:t>85</a:t>
            </a:r>
            <a:r>
              <a:rPr lang="en-US" altLang="zh-CN" sz="18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grpSp>
        <p:nvGrpSpPr>
          <p:cNvPr id="227" name="组合 226"/>
          <p:cNvGrpSpPr/>
          <p:nvPr/>
        </p:nvGrpSpPr>
        <p:grpSpPr>
          <a:xfrm>
            <a:off x="7269163" y="2740819"/>
            <a:ext cx="3631893" cy="512762"/>
            <a:chOff x="7269162" y="2740819"/>
            <a:chExt cx="3631893" cy="512762"/>
          </a:xfrm>
        </p:grpSpPr>
        <p:grpSp>
          <p:nvGrpSpPr>
            <p:cNvPr id="222" name="组合 221"/>
            <p:cNvGrpSpPr/>
            <p:nvPr/>
          </p:nvGrpSpPr>
          <p:grpSpPr>
            <a:xfrm>
              <a:off x="7269162" y="2740819"/>
              <a:ext cx="342593" cy="512762"/>
              <a:chOff x="7453312" y="2785269"/>
              <a:chExt cx="342593" cy="512762"/>
            </a:xfrm>
          </p:grpSpPr>
          <p:cxnSp>
            <p:nvCxnSpPr>
              <p:cNvPr id="214" name="直接连接符 213"/>
              <p:cNvCxnSpPr/>
              <p:nvPr/>
            </p:nvCxnSpPr>
            <p:spPr>
              <a:xfrm>
                <a:off x="7698921" y="2859768"/>
                <a:ext cx="0" cy="3637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9" name="任意多边形 218"/>
              <p:cNvSpPr/>
              <p:nvPr/>
            </p:nvSpPr>
            <p:spPr>
              <a:xfrm>
                <a:off x="7733019" y="2785269"/>
                <a:ext cx="62886" cy="512762"/>
              </a:xfrm>
              <a:custGeom>
                <a:avLst/>
                <a:gdLst>
                  <a:gd name="connsiteX0" fmla="*/ 0 w 82550"/>
                  <a:gd name="connsiteY0" fmla="*/ 0 h 673100"/>
                  <a:gd name="connsiteX1" fmla="*/ 82550 w 82550"/>
                  <a:gd name="connsiteY1" fmla="*/ 0 h 673100"/>
                  <a:gd name="connsiteX2" fmla="*/ 82550 w 82550"/>
                  <a:gd name="connsiteY2" fmla="*/ 80965 h 673100"/>
                  <a:gd name="connsiteX3" fmla="*/ 34925 w 82550"/>
                  <a:gd name="connsiteY3" fmla="*/ 142877 h 673100"/>
                  <a:gd name="connsiteX4" fmla="*/ 34925 w 82550"/>
                  <a:gd name="connsiteY4" fmla="*/ 530225 h 673100"/>
                  <a:gd name="connsiteX5" fmla="*/ 82550 w 82550"/>
                  <a:gd name="connsiteY5" fmla="*/ 592138 h 673100"/>
                  <a:gd name="connsiteX6" fmla="*/ 82550 w 82550"/>
                  <a:gd name="connsiteY6" fmla="*/ 673100 h 673100"/>
                  <a:gd name="connsiteX7" fmla="*/ 0 w 82550"/>
                  <a:gd name="connsiteY7" fmla="*/ 673100 h 67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550" h="673100">
                    <a:moveTo>
                      <a:pt x="0" y="0"/>
                    </a:moveTo>
                    <a:lnTo>
                      <a:pt x="82550" y="0"/>
                    </a:lnTo>
                    <a:lnTo>
                      <a:pt x="82550" y="80965"/>
                    </a:lnTo>
                    <a:lnTo>
                      <a:pt x="34925" y="142877"/>
                    </a:lnTo>
                    <a:lnTo>
                      <a:pt x="34925" y="530225"/>
                    </a:lnTo>
                    <a:lnTo>
                      <a:pt x="82550" y="592138"/>
                    </a:lnTo>
                    <a:lnTo>
                      <a:pt x="82550" y="673100"/>
                    </a:lnTo>
                    <a:lnTo>
                      <a:pt x="0" y="6731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1" name="直接连接符 220"/>
              <p:cNvCxnSpPr/>
              <p:nvPr/>
            </p:nvCxnSpPr>
            <p:spPr>
              <a:xfrm>
                <a:off x="7453312" y="3041650"/>
                <a:ext cx="23336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23" name="组合 222"/>
            <p:cNvGrpSpPr/>
            <p:nvPr/>
          </p:nvGrpSpPr>
          <p:grpSpPr>
            <a:xfrm flipH="1">
              <a:off x="10558462" y="2740819"/>
              <a:ext cx="342593" cy="512762"/>
              <a:chOff x="7453312" y="2785269"/>
              <a:chExt cx="342593" cy="512762"/>
            </a:xfrm>
          </p:grpSpPr>
          <p:cxnSp>
            <p:nvCxnSpPr>
              <p:cNvPr id="224" name="直接连接符 223"/>
              <p:cNvCxnSpPr/>
              <p:nvPr/>
            </p:nvCxnSpPr>
            <p:spPr>
              <a:xfrm>
                <a:off x="7698921" y="2859768"/>
                <a:ext cx="0" cy="3637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5" name="任意多边形 224"/>
              <p:cNvSpPr/>
              <p:nvPr/>
            </p:nvSpPr>
            <p:spPr>
              <a:xfrm>
                <a:off x="7733019" y="2785269"/>
                <a:ext cx="62886" cy="512762"/>
              </a:xfrm>
              <a:custGeom>
                <a:avLst/>
                <a:gdLst>
                  <a:gd name="connsiteX0" fmla="*/ 0 w 82550"/>
                  <a:gd name="connsiteY0" fmla="*/ 0 h 673100"/>
                  <a:gd name="connsiteX1" fmla="*/ 82550 w 82550"/>
                  <a:gd name="connsiteY1" fmla="*/ 0 h 673100"/>
                  <a:gd name="connsiteX2" fmla="*/ 82550 w 82550"/>
                  <a:gd name="connsiteY2" fmla="*/ 80965 h 673100"/>
                  <a:gd name="connsiteX3" fmla="*/ 34925 w 82550"/>
                  <a:gd name="connsiteY3" fmla="*/ 142877 h 673100"/>
                  <a:gd name="connsiteX4" fmla="*/ 34925 w 82550"/>
                  <a:gd name="connsiteY4" fmla="*/ 530225 h 673100"/>
                  <a:gd name="connsiteX5" fmla="*/ 82550 w 82550"/>
                  <a:gd name="connsiteY5" fmla="*/ 592138 h 673100"/>
                  <a:gd name="connsiteX6" fmla="*/ 82550 w 82550"/>
                  <a:gd name="connsiteY6" fmla="*/ 673100 h 673100"/>
                  <a:gd name="connsiteX7" fmla="*/ 0 w 82550"/>
                  <a:gd name="connsiteY7" fmla="*/ 673100 h 67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550" h="673100">
                    <a:moveTo>
                      <a:pt x="0" y="0"/>
                    </a:moveTo>
                    <a:lnTo>
                      <a:pt x="82550" y="0"/>
                    </a:lnTo>
                    <a:lnTo>
                      <a:pt x="82550" y="80965"/>
                    </a:lnTo>
                    <a:lnTo>
                      <a:pt x="34925" y="142877"/>
                    </a:lnTo>
                    <a:lnTo>
                      <a:pt x="34925" y="530225"/>
                    </a:lnTo>
                    <a:lnTo>
                      <a:pt x="82550" y="592138"/>
                    </a:lnTo>
                    <a:lnTo>
                      <a:pt x="82550" y="673100"/>
                    </a:lnTo>
                    <a:lnTo>
                      <a:pt x="0" y="6731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6" name="直接连接符 225"/>
              <p:cNvCxnSpPr/>
              <p:nvPr/>
            </p:nvCxnSpPr>
            <p:spPr>
              <a:xfrm>
                <a:off x="7453312" y="3041650"/>
                <a:ext cx="23336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237" name="文本框 236"/>
          <p:cNvSpPr txBox="1"/>
          <p:nvPr/>
        </p:nvSpPr>
        <p:spPr>
          <a:xfrm flipH="1">
            <a:off x="7577951" y="2733061"/>
            <a:ext cx="3077349" cy="523220"/>
          </a:xfrm>
          <a:prstGeom prst="rect">
            <a:avLst/>
          </a:prstGeom>
          <a:noFill/>
        </p:spPr>
        <p:txBody>
          <a:bodyPr wrap="square" rtlCol="0">
            <a:spAutoFit/>
          </a:bodyPr>
          <a:lstStyle/>
          <a:p>
            <a:r>
              <a:rPr lang="en-US" altLang="zh-CN" sz="1400" dirty="0">
                <a:solidFill>
                  <a:schemeClr val="bg1"/>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第一</a:t>
            </a:r>
            <a:r>
              <a:rPr lang="en-US" altLang="zh-CN" sz="1400" dirty="0">
                <a:solidFill>
                  <a:schemeClr val="bg1"/>
                </a:solidFill>
                <a:latin typeface="微软雅黑" panose="020B0503020204020204" pitchFamily="34" charset="-122"/>
                <a:ea typeface="微软雅黑" panose="020B0503020204020204" pitchFamily="34" charset="-122"/>
              </a:rPr>
              <a:t>PPT</a:t>
            </a:r>
            <a:r>
              <a:rPr lang="zh-CN" altLang="en-US" sz="1400" dirty="0">
                <a:solidFill>
                  <a:schemeClr val="bg1"/>
                </a:solidFill>
                <a:latin typeface="微软雅黑" panose="020B0503020204020204" pitchFamily="34" charset="-122"/>
                <a:ea typeface="微软雅黑" panose="020B0503020204020204" pitchFamily="34" charset="-122"/>
              </a:rPr>
              <a:t>，</a:t>
            </a:r>
            <a:r>
              <a:rPr lang="en-US" altLang="zh-CN" sz="1400" dirty="0">
                <a:solidFill>
                  <a:schemeClr val="bg1"/>
                </a:solidFill>
                <a:latin typeface="微软雅黑" panose="020B0503020204020204" pitchFamily="34" charset="-122"/>
                <a:ea typeface="微软雅黑" panose="020B0503020204020204" pitchFamily="34" charset="-122"/>
              </a:rPr>
              <a:t>www.1ppt.com】</a:t>
            </a:r>
            <a:r>
              <a:rPr lang="zh-CN" altLang="en-US" sz="1400" dirty="0">
                <a:solidFill>
                  <a:schemeClr val="bg1"/>
                </a:solidFill>
                <a:latin typeface="微软雅黑" panose="020B0503020204020204" pitchFamily="34" charset="-122"/>
                <a:ea typeface="微软雅黑" panose="020B0503020204020204" pitchFamily="34" charset="-122"/>
              </a:rPr>
              <a:t>点击此处输入文字点击此处输入文字</a:t>
            </a:r>
            <a:endParaRPr lang="en-US" altLang="zh-CN" sz="1400" dirty="0">
              <a:solidFill>
                <a:schemeClr val="bg1"/>
              </a:solidFill>
              <a:latin typeface="微软雅黑" panose="020B0503020204020204" pitchFamily="34" charset="-122"/>
              <a:ea typeface="微软雅黑" panose="020B0503020204020204" pitchFamily="34" charset="-122"/>
            </a:endParaRPr>
          </a:p>
        </p:txBody>
      </p:sp>
      <p:grpSp>
        <p:nvGrpSpPr>
          <p:cNvPr id="240" name="组合 239"/>
          <p:cNvGrpSpPr/>
          <p:nvPr/>
        </p:nvGrpSpPr>
        <p:grpSpPr>
          <a:xfrm>
            <a:off x="7269163" y="4010819"/>
            <a:ext cx="3631893" cy="512762"/>
            <a:chOff x="7269162" y="2740819"/>
            <a:chExt cx="3631893" cy="512762"/>
          </a:xfrm>
        </p:grpSpPr>
        <p:grpSp>
          <p:nvGrpSpPr>
            <p:cNvPr id="242" name="组合 241"/>
            <p:cNvGrpSpPr/>
            <p:nvPr/>
          </p:nvGrpSpPr>
          <p:grpSpPr>
            <a:xfrm>
              <a:off x="7269162" y="2740819"/>
              <a:ext cx="342593" cy="512762"/>
              <a:chOff x="7453312" y="2785269"/>
              <a:chExt cx="342593" cy="512762"/>
            </a:xfrm>
          </p:grpSpPr>
          <p:cxnSp>
            <p:nvCxnSpPr>
              <p:cNvPr id="247" name="直接连接符 246"/>
              <p:cNvCxnSpPr/>
              <p:nvPr/>
            </p:nvCxnSpPr>
            <p:spPr>
              <a:xfrm>
                <a:off x="7698921" y="2859768"/>
                <a:ext cx="0" cy="3637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8" name="任意多边形 247"/>
              <p:cNvSpPr/>
              <p:nvPr/>
            </p:nvSpPr>
            <p:spPr>
              <a:xfrm>
                <a:off x="7733019" y="2785269"/>
                <a:ext cx="62886" cy="512762"/>
              </a:xfrm>
              <a:custGeom>
                <a:avLst/>
                <a:gdLst>
                  <a:gd name="connsiteX0" fmla="*/ 0 w 82550"/>
                  <a:gd name="connsiteY0" fmla="*/ 0 h 673100"/>
                  <a:gd name="connsiteX1" fmla="*/ 82550 w 82550"/>
                  <a:gd name="connsiteY1" fmla="*/ 0 h 673100"/>
                  <a:gd name="connsiteX2" fmla="*/ 82550 w 82550"/>
                  <a:gd name="connsiteY2" fmla="*/ 80965 h 673100"/>
                  <a:gd name="connsiteX3" fmla="*/ 34925 w 82550"/>
                  <a:gd name="connsiteY3" fmla="*/ 142877 h 673100"/>
                  <a:gd name="connsiteX4" fmla="*/ 34925 w 82550"/>
                  <a:gd name="connsiteY4" fmla="*/ 530225 h 673100"/>
                  <a:gd name="connsiteX5" fmla="*/ 82550 w 82550"/>
                  <a:gd name="connsiteY5" fmla="*/ 592138 h 673100"/>
                  <a:gd name="connsiteX6" fmla="*/ 82550 w 82550"/>
                  <a:gd name="connsiteY6" fmla="*/ 673100 h 673100"/>
                  <a:gd name="connsiteX7" fmla="*/ 0 w 82550"/>
                  <a:gd name="connsiteY7" fmla="*/ 673100 h 67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550" h="673100">
                    <a:moveTo>
                      <a:pt x="0" y="0"/>
                    </a:moveTo>
                    <a:lnTo>
                      <a:pt x="82550" y="0"/>
                    </a:lnTo>
                    <a:lnTo>
                      <a:pt x="82550" y="80965"/>
                    </a:lnTo>
                    <a:lnTo>
                      <a:pt x="34925" y="142877"/>
                    </a:lnTo>
                    <a:lnTo>
                      <a:pt x="34925" y="530225"/>
                    </a:lnTo>
                    <a:lnTo>
                      <a:pt x="82550" y="592138"/>
                    </a:lnTo>
                    <a:lnTo>
                      <a:pt x="82550" y="673100"/>
                    </a:lnTo>
                    <a:lnTo>
                      <a:pt x="0" y="6731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9" name="直接连接符 248"/>
              <p:cNvCxnSpPr/>
              <p:nvPr/>
            </p:nvCxnSpPr>
            <p:spPr>
              <a:xfrm>
                <a:off x="7453312" y="3041650"/>
                <a:ext cx="23336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43" name="组合 242"/>
            <p:cNvGrpSpPr/>
            <p:nvPr/>
          </p:nvGrpSpPr>
          <p:grpSpPr>
            <a:xfrm flipH="1">
              <a:off x="10558462" y="2740819"/>
              <a:ext cx="342593" cy="512762"/>
              <a:chOff x="7453312" y="2785269"/>
              <a:chExt cx="342593" cy="512762"/>
            </a:xfrm>
          </p:grpSpPr>
          <p:cxnSp>
            <p:nvCxnSpPr>
              <p:cNvPr id="244" name="直接连接符 243"/>
              <p:cNvCxnSpPr/>
              <p:nvPr/>
            </p:nvCxnSpPr>
            <p:spPr>
              <a:xfrm>
                <a:off x="7698921" y="2859768"/>
                <a:ext cx="0" cy="3637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5" name="任意多边形 244"/>
              <p:cNvSpPr/>
              <p:nvPr/>
            </p:nvSpPr>
            <p:spPr>
              <a:xfrm>
                <a:off x="7733019" y="2785269"/>
                <a:ext cx="62886" cy="512762"/>
              </a:xfrm>
              <a:custGeom>
                <a:avLst/>
                <a:gdLst>
                  <a:gd name="connsiteX0" fmla="*/ 0 w 82550"/>
                  <a:gd name="connsiteY0" fmla="*/ 0 h 673100"/>
                  <a:gd name="connsiteX1" fmla="*/ 82550 w 82550"/>
                  <a:gd name="connsiteY1" fmla="*/ 0 h 673100"/>
                  <a:gd name="connsiteX2" fmla="*/ 82550 w 82550"/>
                  <a:gd name="connsiteY2" fmla="*/ 80965 h 673100"/>
                  <a:gd name="connsiteX3" fmla="*/ 34925 w 82550"/>
                  <a:gd name="connsiteY3" fmla="*/ 142877 h 673100"/>
                  <a:gd name="connsiteX4" fmla="*/ 34925 w 82550"/>
                  <a:gd name="connsiteY4" fmla="*/ 530225 h 673100"/>
                  <a:gd name="connsiteX5" fmla="*/ 82550 w 82550"/>
                  <a:gd name="connsiteY5" fmla="*/ 592138 h 673100"/>
                  <a:gd name="connsiteX6" fmla="*/ 82550 w 82550"/>
                  <a:gd name="connsiteY6" fmla="*/ 673100 h 673100"/>
                  <a:gd name="connsiteX7" fmla="*/ 0 w 82550"/>
                  <a:gd name="connsiteY7" fmla="*/ 673100 h 67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550" h="673100">
                    <a:moveTo>
                      <a:pt x="0" y="0"/>
                    </a:moveTo>
                    <a:lnTo>
                      <a:pt x="82550" y="0"/>
                    </a:lnTo>
                    <a:lnTo>
                      <a:pt x="82550" y="80965"/>
                    </a:lnTo>
                    <a:lnTo>
                      <a:pt x="34925" y="142877"/>
                    </a:lnTo>
                    <a:lnTo>
                      <a:pt x="34925" y="530225"/>
                    </a:lnTo>
                    <a:lnTo>
                      <a:pt x="82550" y="592138"/>
                    </a:lnTo>
                    <a:lnTo>
                      <a:pt x="82550" y="673100"/>
                    </a:lnTo>
                    <a:lnTo>
                      <a:pt x="0" y="6731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6" name="直接连接符 245"/>
              <p:cNvCxnSpPr/>
              <p:nvPr/>
            </p:nvCxnSpPr>
            <p:spPr>
              <a:xfrm>
                <a:off x="7453312" y="3041650"/>
                <a:ext cx="23336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241" name="文本框 240"/>
          <p:cNvSpPr txBox="1"/>
          <p:nvPr/>
        </p:nvSpPr>
        <p:spPr>
          <a:xfrm flipH="1">
            <a:off x="7577951" y="4003061"/>
            <a:ext cx="3077349" cy="523220"/>
          </a:xfrm>
          <a:prstGeom prst="rect">
            <a:avLst/>
          </a:prstGeom>
          <a:noFill/>
        </p:spPr>
        <p:txBody>
          <a:bodyPr wrap="squar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点击此处输入文字点击此处输入文字</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en-US" altLang="zh-CN" sz="1400" dirty="0">
                <a:solidFill>
                  <a:schemeClr val="bg1"/>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第一</a:t>
            </a:r>
            <a:r>
              <a:rPr lang="en-US" altLang="zh-CN" sz="1400" dirty="0">
                <a:solidFill>
                  <a:schemeClr val="bg1"/>
                </a:solidFill>
                <a:latin typeface="微软雅黑" panose="020B0503020204020204" pitchFamily="34" charset="-122"/>
                <a:ea typeface="微软雅黑" panose="020B0503020204020204" pitchFamily="34" charset="-122"/>
              </a:rPr>
              <a:t>PPT</a:t>
            </a:r>
            <a:r>
              <a:rPr lang="zh-CN" altLang="en-US" sz="1400" dirty="0">
                <a:solidFill>
                  <a:schemeClr val="bg1"/>
                </a:solidFill>
                <a:latin typeface="微软雅黑" panose="020B0503020204020204" pitchFamily="34" charset="-122"/>
                <a:ea typeface="微软雅黑" panose="020B0503020204020204" pitchFamily="34" charset="-122"/>
              </a:rPr>
              <a:t>，</a:t>
            </a:r>
            <a:r>
              <a:rPr lang="en-US" altLang="zh-CN" sz="1400" dirty="0">
                <a:solidFill>
                  <a:schemeClr val="bg1"/>
                </a:solidFill>
                <a:latin typeface="微软雅黑" panose="020B0503020204020204" pitchFamily="34" charset="-122"/>
                <a:ea typeface="微软雅黑" panose="020B0503020204020204" pitchFamily="34" charset="-122"/>
              </a:rPr>
              <a:t>www.1ppt.com】</a:t>
            </a:r>
          </a:p>
        </p:txBody>
      </p:sp>
      <p:grpSp>
        <p:nvGrpSpPr>
          <p:cNvPr id="251" name="组合 250"/>
          <p:cNvGrpSpPr/>
          <p:nvPr/>
        </p:nvGrpSpPr>
        <p:grpSpPr>
          <a:xfrm>
            <a:off x="7269163" y="5293519"/>
            <a:ext cx="3631893" cy="512762"/>
            <a:chOff x="7269162" y="2740819"/>
            <a:chExt cx="3631893" cy="512762"/>
          </a:xfrm>
        </p:grpSpPr>
        <p:grpSp>
          <p:nvGrpSpPr>
            <p:cNvPr id="253" name="组合 252"/>
            <p:cNvGrpSpPr/>
            <p:nvPr/>
          </p:nvGrpSpPr>
          <p:grpSpPr>
            <a:xfrm>
              <a:off x="7269162" y="2740819"/>
              <a:ext cx="342593" cy="512762"/>
              <a:chOff x="7453312" y="2785269"/>
              <a:chExt cx="342593" cy="512762"/>
            </a:xfrm>
          </p:grpSpPr>
          <p:cxnSp>
            <p:nvCxnSpPr>
              <p:cNvPr id="258" name="直接连接符 257"/>
              <p:cNvCxnSpPr/>
              <p:nvPr/>
            </p:nvCxnSpPr>
            <p:spPr>
              <a:xfrm>
                <a:off x="7698921" y="2859768"/>
                <a:ext cx="0" cy="3637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9" name="任意多边形 258"/>
              <p:cNvSpPr/>
              <p:nvPr/>
            </p:nvSpPr>
            <p:spPr>
              <a:xfrm>
                <a:off x="7733019" y="2785269"/>
                <a:ext cx="62886" cy="512762"/>
              </a:xfrm>
              <a:custGeom>
                <a:avLst/>
                <a:gdLst>
                  <a:gd name="connsiteX0" fmla="*/ 0 w 82550"/>
                  <a:gd name="connsiteY0" fmla="*/ 0 h 673100"/>
                  <a:gd name="connsiteX1" fmla="*/ 82550 w 82550"/>
                  <a:gd name="connsiteY1" fmla="*/ 0 h 673100"/>
                  <a:gd name="connsiteX2" fmla="*/ 82550 w 82550"/>
                  <a:gd name="connsiteY2" fmla="*/ 80965 h 673100"/>
                  <a:gd name="connsiteX3" fmla="*/ 34925 w 82550"/>
                  <a:gd name="connsiteY3" fmla="*/ 142877 h 673100"/>
                  <a:gd name="connsiteX4" fmla="*/ 34925 w 82550"/>
                  <a:gd name="connsiteY4" fmla="*/ 530225 h 673100"/>
                  <a:gd name="connsiteX5" fmla="*/ 82550 w 82550"/>
                  <a:gd name="connsiteY5" fmla="*/ 592138 h 673100"/>
                  <a:gd name="connsiteX6" fmla="*/ 82550 w 82550"/>
                  <a:gd name="connsiteY6" fmla="*/ 673100 h 673100"/>
                  <a:gd name="connsiteX7" fmla="*/ 0 w 82550"/>
                  <a:gd name="connsiteY7" fmla="*/ 673100 h 67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550" h="673100">
                    <a:moveTo>
                      <a:pt x="0" y="0"/>
                    </a:moveTo>
                    <a:lnTo>
                      <a:pt x="82550" y="0"/>
                    </a:lnTo>
                    <a:lnTo>
                      <a:pt x="82550" y="80965"/>
                    </a:lnTo>
                    <a:lnTo>
                      <a:pt x="34925" y="142877"/>
                    </a:lnTo>
                    <a:lnTo>
                      <a:pt x="34925" y="530225"/>
                    </a:lnTo>
                    <a:lnTo>
                      <a:pt x="82550" y="592138"/>
                    </a:lnTo>
                    <a:lnTo>
                      <a:pt x="82550" y="673100"/>
                    </a:lnTo>
                    <a:lnTo>
                      <a:pt x="0" y="6731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0" name="直接连接符 259"/>
              <p:cNvCxnSpPr/>
              <p:nvPr/>
            </p:nvCxnSpPr>
            <p:spPr>
              <a:xfrm>
                <a:off x="7453312" y="3041650"/>
                <a:ext cx="23336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54" name="组合 253"/>
            <p:cNvGrpSpPr/>
            <p:nvPr/>
          </p:nvGrpSpPr>
          <p:grpSpPr>
            <a:xfrm flipH="1">
              <a:off x="10558462" y="2740819"/>
              <a:ext cx="342593" cy="512762"/>
              <a:chOff x="7453312" y="2785269"/>
              <a:chExt cx="342593" cy="512762"/>
            </a:xfrm>
          </p:grpSpPr>
          <p:cxnSp>
            <p:nvCxnSpPr>
              <p:cNvPr id="255" name="直接连接符 254"/>
              <p:cNvCxnSpPr/>
              <p:nvPr/>
            </p:nvCxnSpPr>
            <p:spPr>
              <a:xfrm>
                <a:off x="7698921" y="2859768"/>
                <a:ext cx="0" cy="3637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6" name="任意多边形 255"/>
              <p:cNvSpPr/>
              <p:nvPr/>
            </p:nvSpPr>
            <p:spPr>
              <a:xfrm>
                <a:off x="7733019" y="2785269"/>
                <a:ext cx="62886" cy="512762"/>
              </a:xfrm>
              <a:custGeom>
                <a:avLst/>
                <a:gdLst>
                  <a:gd name="connsiteX0" fmla="*/ 0 w 82550"/>
                  <a:gd name="connsiteY0" fmla="*/ 0 h 673100"/>
                  <a:gd name="connsiteX1" fmla="*/ 82550 w 82550"/>
                  <a:gd name="connsiteY1" fmla="*/ 0 h 673100"/>
                  <a:gd name="connsiteX2" fmla="*/ 82550 w 82550"/>
                  <a:gd name="connsiteY2" fmla="*/ 80965 h 673100"/>
                  <a:gd name="connsiteX3" fmla="*/ 34925 w 82550"/>
                  <a:gd name="connsiteY3" fmla="*/ 142877 h 673100"/>
                  <a:gd name="connsiteX4" fmla="*/ 34925 w 82550"/>
                  <a:gd name="connsiteY4" fmla="*/ 530225 h 673100"/>
                  <a:gd name="connsiteX5" fmla="*/ 82550 w 82550"/>
                  <a:gd name="connsiteY5" fmla="*/ 592138 h 673100"/>
                  <a:gd name="connsiteX6" fmla="*/ 82550 w 82550"/>
                  <a:gd name="connsiteY6" fmla="*/ 673100 h 673100"/>
                  <a:gd name="connsiteX7" fmla="*/ 0 w 82550"/>
                  <a:gd name="connsiteY7" fmla="*/ 673100 h 67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550" h="673100">
                    <a:moveTo>
                      <a:pt x="0" y="0"/>
                    </a:moveTo>
                    <a:lnTo>
                      <a:pt x="82550" y="0"/>
                    </a:lnTo>
                    <a:lnTo>
                      <a:pt x="82550" y="80965"/>
                    </a:lnTo>
                    <a:lnTo>
                      <a:pt x="34925" y="142877"/>
                    </a:lnTo>
                    <a:lnTo>
                      <a:pt x="34925" y="530225"/>
                    </a:lnTo>
                    <a:lnTo>
                      <a:pt x="82550" y="592138"/>
                    </a:lnTo>
                    <a:lnTo>
                      <a:pt x="82550" y="673100"/>
                    </a:lnTo>
                    <a:lnTo>
                      <a:pt x="0" y="6731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7" name="直接连接符 256"/>
              <p:cNvCxnSpPr/>
              <p:nvPr/>
            </p:nvCxnSpPr>
            <p:spPr>
              <a:xfrm>
                <a:off x="7453312" y="3041650"/>
                <a:ext cx="23336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252" name="文本框 251"/>
          <p:cNvSpPr txBox="1"/>
          <p:nvPr/>
        </p:nvSpPr>
        <p:spPr>
          <a:xfrm flipH="1">
            <a:off x="7577951" y="5285761"/>
            <a:ext cx="3077349" cy="523220"/>
          </a:xfrm>
          <a:prstGeom prst="rect">
            <a:avLst/>
          </a:prstGeom>
          <a:noFill/>
        </p:spPr>
        <p:txBody>
          <a:bodyPr wrap="squar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点击此处输入文字点击此处输入文字</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点击此处输入文字点击此处输入文字</a:t>
            </a:r>
            <a:endParaRPr lang="en-US" altLang="zh-CN" sz="1400" dirty="0">
              <a:solidFill>
                <a:schemeClr val="bg1"/>
              </a:solidFill>
              <a:latin typeface="微软雅黑" panose="020B0503020204020204" pitchFamily="34" charset="-122"/>
              <a:ea typeface="微软雅黑" panose="020B0503020204020204" pitchFamily="34" charset="-122"/>
            </a:endParaRPr>
          </a:p>
        </p:txBody>
      </p:sp>
      <p:cxnSp>
        <p:nvCxnSpPr>
          <p:cNvPr id="177" name="直接连接符 176"/>
          <p:cNvCxnSpPr/>
          <p:nvPr/>
        </p:nvCxnSpPr>
        <p:spPr>
          <a:xfrm>
            <a:off x="908573" y="824732"/>
            <a:ext cx="2418929" cy="0"/>
          </a:xfrm>
          <a:prstGeom prst="line">
            <a:avLst/>
          </a:prstGeom>
          <a:ln w="38100">
            <a:solidFill>
              <a:srgbClr val="A199A3"/>
            </a:solidFill>
          </a:ln>
        </p:spPr>
        <p:style>
          <a:lnRef idx="1">
            <a:schemeClr val="accent1"/>
          </a:lnRef>
          <a:fillRef idx="0">
            <a:schemeClr val="accent1"/>
          </a:fillRef>
          <a:effectRef idx="0">
            <a:schemeClr val="accent1"/>
          </a:effectRef>
          <a:fontRef idx="minor">
            <a:schemeClr val="tx1"/>
          </a:fontRef>
        </p:style>
      </p:cxnSp>
      <p:sp>
        <p:nvSpPr>
          <p:cNvPr id="207" name="文本占位符 118"/>
          <p:cNvSpPr txBox="1">
            <a:spLocks/>
          </p:cNvSpPr>
          <p:nvPr/>
        </p:nvSpPr>
        <p:spPr>
          <a:xfrm>
            <a:off x="791111" y="421929"/>
            <a:ext cx="2732644" cy="349823"/>
          </a:xfrm>
          <a:prstGeom prst="rect">
            <a:avLst/>
          </a:prstGeom>
        </p:spPr>
        <p:txBody>
          <a:bodyPr vert="horz" lIns="91440" tIns="45720" rIns="91440" bIns="45720" rtlCol="0" anchor="ctr">
            <a:noAutofit/>
          </a:bodyPr>
          <a:lstStyle>
            <a:defPPr>
              <a:defRPr lang="zh-CN"/>
            </a:defPPr>
            <a:lvl1pPr marL="0" indent="0" algn="ctr" defTabSz="914400" rtl="0" eaLnBrk="1" latinLnBrk="0" hangingPunct="1">
              <a:lnSpc>
                <a:spcPct val="90000"/>
              </a:lnSpc>
              <a:spcBef>
                <a:spcPct val="0"/>
              </a:spcBef>
              <a:buNone/>
              <a:defRPr lang="zh-CN" altLang="en-US" sz="32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90000"/>
              </a:lnSpc>
              <a:spcBef>
                <a:spcPct val="0"/>
              </a:spcBef>
              <a:buNone/>
              <a:defRPr lang="zh-CN" altLang="en-US" sz="2800" b="1" kern="1200" dirty="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t>单击此处添加文本</a:t>
            </a:r>
          </a:p>
        </p:txBody>
      </p:sp>
      <p:grpSp>
        <p:nvGrpSpPr>
          <p:cNvPr id="208" name="组合 207"/>
          <p:cNvGrpSpPr/>
          <p:nvPr/>
        </p:nvGrpSpPr>
        <p:grpSpPr>
          <a:xfrm flipV="1">
            <a:off x="295541" y="363081"/>
            <a:ext cx="537243" cy="537243"/>
            <a:chOff x="7758139" y="2808362"/>
            <a:chExt cx="1285965" cy="1285965"/>
          </a:xfrm>
        </p:grpSpPr>
        <p:sp>
          <p:nvSpPr>
            <p:cNvPr id="209" name="任意多边形 208"/>
            <p:cNvSpPr/>
            <p:nvPr userDrawn="1"/>
          </p:nvSpPr>
          <p:spPr>
            <a:xfrm rot="20047423">
              <a:off x="7758139" y="2808362"/>
              <a:ext cx="1285965" cy="1285965"/>
            </a:xfrm>
            <a:custGeom>
              <a:avLst/>
              <a:gdLst>
                <a:gd name="connsiteX0" fmla="*/ 813009 w 1626018"/>
                <a:gd name="connsiteY0" fmla="*/ 0 h 1626018"/>
                <a:gd name="connsiteX1" fmla="*/ 1626018 w 1626018"/>
                <a:gd name="connsiteY1" fmla="*/ 813009 h 1626018"/>
                <a:gd name="connsiteX2" fmla="*/ 813009 w 1626018"/>
                <a:gd name="connsiteY2" fmla="*/ 1626018 h 1626018"/>
                <a:gd name="connsiteX3" fmla="*/ 0 w 1626018"/>
                <a:gd name="connsiteY3" fmla="*/ 813009 h 1626018"/>
                <a:gd name="connsiteX4" fmla="*/ 16518 w 1626018"/>
                <a:gd name="connsiteY4" fmla="*/ 649159 h 1626018"/>
                <a:gd name="connsiteX5" fmla="*/ 61099 w 1626018"/>
                <a:gd name="connsiteY5" fmla="*/ 505541 h 1626018"/>
                <a:gd name="connsiteX6" fmla="*/ 200468 w 1626018"/>
                <a:gd name="connsiteY6" fmla="*/ 575867 h 1626018"/>
                <a:gd name="connsiteX7" fmla="*/ 168041 w 1626018"/>
                <a:gd name="connsiteY7" fmla="*/ 680330 h 1626018"/>
                <a:gd name="connsiteX8" fmla="*/ 154666 w 1626018"/>
                <a:gd name="connsiteY8" fmla="*/ 813009 h 1626018"/>
                <a:gd name="connsiteX9" fmla="*/ 813009 w 1626018"/>
                <a:gd name="connsiteY9" fmla="*/ 1471352 h 1626018"/>
                <a:gd name="connsiteX10" fmla="*/ 1471352 w 1626018"/>
                <a:gd name="connsiteY10" fmla="*/ 813009 h 1626018"/>
                <a:gd name="connsiteX11" fmla="*/ 813009 w 1626018"/>
                <a:gd name="connsiteY11" fmla="*/ 154666 h 1626018"/>
                <a:gd name="connsiteX12" fmla="*/ 267101 w 1626018"/>
                <a:gd name="connsiteY12" fmla="*/ 444923 h 1626018"/>
                <a:gd name="connsiteX13" fmla="*/ 254892 w 1626018"/>
                <a:gd name="connsiteY13" fmla="*/ 467416 h 1626018"/>
                <a:gd name="connsiteX14" fmla="*/ 117369 w 1626018"/>
                <a:gd name="connsiteY14" fmla="*/ 398022 h 1626018"/>
                <a:gd name="connsiteX15" fmla="*/ 138849 w 1626018"/>
                <a:gd name="connsiteY15" fmla="*/ 358448 h 1626018"/>
                <a:gd name="connsiteX16" fmla="*/ 813009 w 1626018"/>
                <a:gd name="connsiteY16" fmla="*/ 0 h 162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6018" h="1626018">
                  <a:moveTo>
                    <a:pt x="813009" y="0"/>
                  </a:moveTo>
                  <a:cubicBezTo>
                    <a:pt x="1262022" y="0"/>
                    <a:pt x="1626018" y="363997"/>
                    <a:pt x="1626018" y="813009"/>
                  </a:cubicBezTo>
                  <a:cubicBezTo>
                    <a:pt x="1626018" y="1262022"/>
                    <a:pt x="1262022" y="1626018"/>
                    <a:pt x="813009" y="1626018"/>
                  </a:cubicBezTo>
                  <a:cubicBezTo>
                    <a:pt x="363997" y="1626018"/>
                    <a:pt x="0" y="1262022"/>
                    <a:pt x="0" y="813009"/>
                  </a:cubicBezTo>
                  <a:cubicBezTo>
                    <a:pt x="0" y="756883"/>
                    <a:pt x="5688" y="702084"/>
                    <a:pt x="16518" y="649159"/>
                  </a:cubicBezTo>
                  <a:lnTo>
                    <a:pt x="61099" y="505541"/>
                  </a:lnTo>
                  <a:lnTo>
                    <a:pt x="200468" y="575867"/>
                  </a:lnTo>
                  <a:lnTo>
                    <a:pt x="168041" y="680330"/>
                  </a:lnTo>
                  <a:cubicBezTo>
                    <a:pt x="159271" y="723187"/>
                    <a:pt x="154666" y="767560"/>
                    <a:pt x="154666" y="813009"/>
                  </a:cubicBezTo>
                  <a:cubicBezTo>
                    <a:pt x="154666" y="1176602"/>
                    <a:pt x="449417" y="1471352"/>
                    <a:pt x="813009" y="1471352"/>
                  </a:cubicBezTo>
                  <a:cubicBezTo>
                    <a:pt x="1176602" y="1471352"/>
                    <a:pt x="1471352" y="1176602"/>
                    <a:pt x="1471352" y="813009"/>
                  </a:cubicBezTo>
                  <a:cubicBezTo>
                    <a:pt x="1471352" y="449417"/>
                    <a:pt x="1176602" y="154666"/>
                    <a:pt x="813009" y="154666"/>
                  </a:cubicBezTo>
                  <a:cubicBezTo>
                    <a:pt x="585764" y="154666"/>
                    <a:pt x="385410" y="269803"/>
                    <a:pt x="267101" y="444923"/>
                  </a:cubicBezTo>
                  <a:lnTo>
                    <a:pt x="254892" y="467416"/>
                  </a:lnTo>
                  <a:lnTo>
                    <a:pt x="117369" y="398022"/>
                  </a:lnTo>
                  <a:lnTo>
                    <a:pt x="138849" y="358448"/>
                  </a:lnTo>
                  <a:cubicBezTo>
                    <a:pt x="284953" y="142186"/>
                    <a:pt x="532376" y="0"/>
                    <a:pt x="813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userDrawn="1"/>
          </p:nvSpPr>
          <p:spPr>
            <a:xfrm>
              <a:off x="8084044" y="3134266"/>
              <a:ext cx="634158" cy="63415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5" name="组合 214"/>
            <p:cNvGrpSpPr/>
            <p:nvPr userDrawn="1"/>
          </p:nvGrpSpPr>
          <p:grpSpPr>
            <a:xfrm>
              <a:off x="7904995" y="2955216"/>
              <a:ext cx="992256" cy="992256"/>
              <a:chOff x="813435" y="4187372"/>
              <a:chExt cx="1292678" cy="1292678"/>
            </a:xfrm>
            <a:noFill/>
          </p:grpSpPr>
          <p:sp>
            <p:nvSpPr>
              <p:cNvPr id="216" name="圆角矩形 215"/>
              <p:cNvSpPr/>
              <p:nvPr/>
            </p:nvSpPr>
            <p:spPr>
              <a:xfrm rot="-5400000">
                <a:off x="878114" y="47461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圆角矩形 216"/>
              <p:cNvSpPr/>
              <p:nvPr/>
            </p:nvSpPr>
            <p:spPr>
              <a:xfrm rot="-4500000">
                <a:off x="897155" y="4601544"/>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圆角矩形 217"/>
              <p:cNvSpPr/>
              <p:nvPr/>
            </p:nvSpPr>
            <p:spPr>
              <a:xfrm rot="-3600000">
                <a:off x="952979" y="44667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圆角矩形 219"/>
              <p:cNvSpPr/>
              <p:nvPr/>
            </p:nvSpPr>
            <p:spPr>
              <a:xfrm rot="-2700000">
                <a:off x="1041783" y="435104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圆角矩形 227"/>
              <p:cNvSpPr/>
              <p:nvPr/>
            </p:nvSpPr>
            <p:spPr>
              <a:xfrm rot="-1800000">
                <a:off x="1157514" y="426223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圆角矩形 228"/>
              <p:cNvSpPr/>
              <p:nvPr/>
            </p:nvSpPr>
            <p:spPr>
              <a:xfrm rot="-900000">
                <a:off x="1292286" y="420641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圆角矩形 229"/>
              <p:cNvSpPr/>
              <p:nvPr/>
            </p:nvSpPr>
            <p:spPr>
              <a:xfrm>
                <a:off x="1436914" y="41873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圆角矩形 230"/>
              <p:cNvSpPr/>
              <p:nvPr/>
            </p:nvSpPr>
            <p:spPr>
              <a:xfrm rot="900000">
                <a:off x="1581542" y="420641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圆角矩形 231"/>
              <p:cNvSpPr/>
              <p:nvPr/>
            </p:nvSpPr>
            <p:spPr>
              <a:xfrm rot="1800000">
                <a:off x="1716314" y="426223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圆角矩形 232"/>
              <p:cNvSpPr/>
              <p:nvPr/>
            </p:nvSpPr>
            <p:spPr>
              <a:xfrm rot="2700000">
                <a:off x="1832045" y="435104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圆角矩形 233"/>
              <p:cNvSpPr/>
              <p:nvPr/>
            </p:nvSpPr>
            <p:spPr>
              <a:xfrm rot="3600000">
                <a:off x="1920849" y="44667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圆角矩形 234"/>
              <p:cNvSpPr/>
              <p:nvPr/>
            </p:nvSpPr>
            <p:spPr>
              <a:xfrm rot="4500000">
                <a:off x="1976673" y="4601544"/>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圆角矩形 235"/>
              <p:cNvSpPr/>
              <p:nvPr/>
            </p:nvSpPr>
            <p:spPr>
              <a:xfrm rot="5400000">
                <a:off x="1995714" y="47461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圆角矩形 237"/>
              <p:cNvSpPr/>
              <p:nvPr/>
            </p:nvSpPr>
            <p:spPr>
              <a:xfrm rot="6300000">
                <a:off x="1976673" y="4890800"/>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圆角矩形 238"/>
              <p:cNvSpPr/>
              <p:nvPr/>
            </p:nvSpPr>
            <p:spPr>
              <a:xfrm rot="7200000">
                <a:off x="1920849" y="50255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0" name="圆角矩形 249"/>
              <p:cNvSpPr/>
              <p:nvPr/>
            </p:nvSpPr>
            <p:spPr>
              <a:xfrm rot="8100000">
                <a:off x="1832045" y="5141303"/>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圆角矩形 260"/>
              <p:cNvSpPr/>
              <p:nvPr/>
            </p:nvSpPr>
            <p:spPr>
              <a:xfrm rot="9000000">
                <a:off x="1716314" y="523010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2" name="圆角矩形 261"/>
              <p:cNvSpPr/>
              <p:nvPr/>
            </p:nvSpPr>
            <p:spPr>
              <a:xfrm rot="9900000">
                <a:off x="1581542" y="528593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圆角矩形 262"/>
              <p:cNvSpPr/>
              <p:nvPr/>
            </p:nvSpPr>
            <p:spPr>
              <a:xfrm rot="10800000">
                <a:off x="1436914" y="53049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圆角矩形 263"/>
              <p:cNvSpPr/>
              <p:nvPr/>
            </p:nvSpPr>
            <p:spPr>
              <a:xfrm rot="11700000">
                <a:off x="1292286" y="528593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5" name="圆角矩形 264"/>
              <p:cNvSpPr/>
              <p:nvPr/>
            </p:nvSpPr>
            <p:spPr>
              <a:xfrm rot="12600000">
                <a:off x="1157514" y="523010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 name="圆角矩形 265"/>
              <p:cNvSpPr/>
              <p:nvPr/>
            </p:nvSpPr>
            <p:spPr>
              <a:xfrm rot="13500000">
                <a:off x="1041783" y="5141303"/>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7" name="圆角矩形 266"/>
              <p:cNvSpPr/>
              <p:nvPr/>
            </p:nvSpPr>
            <p:spPr>
              <a:xfrm rot="14400000">
                <a:off x="952979" y="50255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圆角矩形 267"/>
              <p:cNvSpPr/>
              <p:nvPr/>
            </p:nvSpPr>
            <p:spPr>
              <a:xfrm rot="15300000">
                <a:off x="897155" y="4890800"/>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2492495589"/>
      </p:ext>
    </p:extLst>
  </p:cSld>
  <p:clrMapOvr>
    <a:masterClrMapping/>
  </p:clrMapOvr>
  <mc:AlternateContent xmlns:mc="http://schemas.openxmlformats.org/markup-compatibility/2006" xmlns:p14="http://schemas.microsoft.com/office/powerpoint/2010/main">
    <mc:Choice Requires="p14">
      <p:transition spd="slow" advClick="0" advTm="0">
        <p14:prism dir="u"/>
      </p:transition>
    </mc:Choice>
    <mc:Fallback xmlns="">
      <p:transition spd="slow"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8"/>
                                            </p:tgtEl>
                                            <p:attrNameLst>
                                              <p:attrName>style.visibility</p:attrName>
                                            </p:attrNameLst>
                                          </p:cBhvr>
                                          <p:to>
                                            <p:strVal val="visible"/>
                                          </p:to>
                                        </p:set>
                                        <p:animEffect transition="in" filter="fade">
                                          <p:cBhvr>
                                            <p:cTn id="7" dur="500"/>
                                            <p:tgtEl>
                                              <p:spTgt spid="208"/>
                                            </p:tgtEl>
                                          </p:cBhvr>
                                        </p:animEffect>
                                      </p:childTnLst>
                                    </p:cTn>
                                  </p:par>
                                  <p:par>
                                    <p:cTn id="8" presetID="42" presetClass="path" presetSubtype="0" accel="50000" decel="50000" fill="hold" nodeType="withEffect">
                                      <p:stCondLst>
                                        <p:cond delay="0"/>
                                      </p:stCondLst>
                                      <p:childTnLst>
                                        <p:animMotion origin="layout" path="M 0.26316 -0.00254 L -3.95833E-6 -4.68208E-6 " pathEditMode="relative" rAng="0" ptsTypes="AA">
                                          <p:cBhvr>
                                            <p:cTn id="9" dur="2000" fill="hold"/>
                                            <p:tgtEl>
                                              <p:spTgt spid="208"/>
                                            </p:tgtEl>
                                            <p:attrNameLst>
                                              <p:attrName>ppt_x</p:attrName>
                                              <p:attrName>ppt_y</p:attrName>
                                            </p:attrNameLst>
                                          </p:cBhvr>
                                          <p:rCtr x="-13164" y="116"/>
                                        </p:animMotion>
                                      </p:childTnLst>
                                    </p:cTn>
                                  </p:par>
                                  <p:par>
                                    <p:cTn id="10" presetID="8" presetClass="emph" presetSubtype="0" repeatCount="2000" fill="hold" nodeType="withEffect">
                                      <p:stCondLst>
                                        <p:cond delay="0"/>
                                      </p:stCondLst>
                                      <p:childTnLst>
                                        <p:animRot by="-21600000">
                                          <p:cBhvr>
                                            <p:cTn id="11" dur="1000" fill="hold"/>
                                            <p:tgtEl>
                                              <p:spTgt spid="208"/>
                                            </p:tgtEl>
                                            <p:attrNameLst>
                                              <p:attrName>r</p:attrName>
                                            </p:attrNameLst>
                                          </p:cBhvr>
                                        </p:animRot>
                                      </p:childTnLst>
                                    </p:cTn>
                                  </p:par>
                                  <p:par>
                                    <p:cTn id="12" presetID="22" presetClass="entr" presetSubtype="2" fill="hold" grpId="0" nodeType="withEffect">
                                      <p:stCondLst>
                                        <p:cond delay="300"/>
                                      </p:stCondLst>
                                      <p:childTnLst>
                                        <p:set>
                                          <p:cBhvr>
                                            <p:cTn id="13" dur="1" fill="hold">
                                              <p:stCondLst>
                                                <p:cond delay="0"/>
                                              </p:stCondLst>
                                            </p:cTn>
                                            <p:tgtEl>
                                              <p:spTgt spid="207"/>
                                            </p:tgtEl>
                                            <p:attrNameLst>
                                              <p:attrName>style.visibility</p:attrName>
                                            </p:attrNameLst>
                                          </p:cBhvr>
                                          <p:to>
                                            <p:strVal val="visible"/>
                                          </p:to>
                                        </p:set>
                                        <p:animEffect transition="in" filter="wipe(right)">
                                          <p:cBhvr>
                                            <p:cTn id="14" dur="1700"/>
                                            <p:tgtEl>
                                              <p:spTgt spid="207"/>
                                            </p:tgtEl>
                                          </p:cBhvr>
                                        </p:animEffect>
                                      </p:childTnLst>
                                    </p:cTn>
                                  </p:par>
                                  <p:par>
                                    <p:cTn id="15" presetID="22" presetClass="entr" presetSubtype="2" fill="hold" nodeType="withEffect">
                                      <p:stCondLst>
                                        <p:cond delay="300"/>
                                      </p:stCondLst>
                                      <p:childTnLst>
                                        <p:set>
                                          <p:cBhvr>
                                            <p:cTn id="16" dur="1" fill="hold">
                                              <p:stCondLst>
                                                <p:cond delay="0"/>
                                              </p:stCondLst>
                                            </p:cTn>
                                            <p:tgtEl>
                                              <p:spTgt spid="177"/>
                                            </p:tgtEl>
                                            <p:attrNameLst>
                                              <p:attrName>style.visibility</p:attrName>
                                            </p:attrNameLst>
                                          </p:cBhvr>
                                          <p:to>
                                            <p:strVal val="visible"/>
                                          </p:to>
                                        </p:set>
                                        <p:animEffect transition="in" filter="wipe(right)">
                                          <p:cBhvr>
                                            <p:cTn id="17" dur="1700"/>
                                            <p:tgtEl>
                                              <p:spTgt spid="177"/>
                                            </p:tgtEl>
                                          </p:cBhvr>
                                        </p:animEffect>
                                      </p:childTnLst>
                                    </p:cTn>
                                  </p:par>
                                </p:childTnLst>
                              </p:cTn>
                            </p:par>
                            <p:par>
                              <p:cTn id="18" fill="hold">
                                <p:stCondLst>
                                  <p:cond delay="2000"/>
                                </p:stCondLst>
                                <p:childTnLst>
                                  <p:par>
                                    <p:cTn id="19" presetID="2" presetClass="entr" presetSubtype="8" fill="hold" nodeType="afterEffect" p14:presetBounceEnd="60000">
                                      <p:stCondLst>
                                        <p:cond delay="0"/>
                                      </p:stCondLst>
                                      <p:childTnLst>
                                        <p:set>
                                          <p:cBhvr>
                                            <p:cTn id="20" dur="1" fill="hold">
                                              <p:stCondLst>
                                                <p:cond delay="0"/>
                                              </p:stCondLst>
                                            </p:cTn>
                                            <p:tgtEl>
                                              <p:spTgt spid="143"/>
                                            </p:tgtEl>
                                            <p:attrNameLst>
                                              <p:attrName>style.visibility</p:attrName>
                                            </p:attrNameLst>
                                          </p:cBhvr>
                                          <p:to>
                                            <p:strVal val="visible"/>
                                          </p:to>
                                        </p:set>
                                        <p:anim calcmode="lin" valueType="num" p14:bounceEnd="60000">
                                          <p:cBhvr additive="base">
                                            <p:cTn id="21" dur="500" fill="hold"/>
                                            <p:tgtEl>
                                              <p:spTgt spid="143"/>
                                            </p:tgtEl>
                                            <p:attrNameLst>
                                              <p:attrName>ppt_x</p:attrName>
                                            </p:attrNameLst>
                                          </p:cBhvr>
                                          <p:tavLst>
                                            <p:tav tm="0">
                                              <p:val>
                                                <p:strVal val="0-#ppt_w/2"/>
                                              </p:val>
                                            </p:tav>
                                            <p:tav tm="100000">
                                              <p:val>
                                                <p:strVal val="#ppt_x"/>
                                              </p:val>
                                            </p:tav>
                                          </p:tavLst>
                                        </p:anim>
                                        <p:anim calcmode="lin" valueType="num" p14:bounceEnd="60000">
                                          <p:cBhvr additive="base">
                                            <p:cTn id="22" dur="500" fill="hold"/>
                                            <p:tgtEl>
                                              <p:spTgt spid="143"/>
                                            </p:tgtEl>
                                            <p:attrNameLst>
                                              <p:attrName>ppt_y</p:attrName>
                                            </p:attrNameLst>
                                          </p:cBhvr>
                                          <p:tavLst>
                                            <p:tav tm="0">
                                              <p:val>
                                                <p:strVal val="#ppt_y"/>
                                              </p:val>
                                            </p:tav>
                                            <p:tav tm="100000">
                                              <p:val>
                                                <p:strVal val="#ppt_y"/>
                                              </p:val>
                                            </p:tav>
                                          </p:tavLst>
                                        </p:anim>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1000"/>
                                            <p:tgtEl>
                                              <p:spTgt spid="2"/>
                                            </p:tgtEl>
                                          </p:cBhvr>
                                        </p:animEffect>
                                      </p:childTnLst>
                                    </p:cTn>
                                  </p:par>
                                </p:childTnLst>
                              </p:cTn>
                            </p:par>
                            <p:par>
                              <p:cTn id="27" fill="hold">
                                <p:stCondLst>
                                  <p:cond delay="3500"/>
                                </p:stCondLst>
                                <p:childTnLst>
                                  <p:par>
                                    <p:cTn id="28" presetID="10" presetClass="entr" presetSubtype="0" fill="hold" grpId="0" nodeType="afterEffect">
                                      <p:stCondLst>
                                        <p:cond delay="0"/>
                                      </p:stCondLst>
                                      <p:childTnLst>
                                        <p:set>
                                          <p:cBhvr>
                                            <p:cTn id="29" dur="1" fill="hold">
                                              <p:stCondLst>
                                                <p:cond delay="0"/>
                                              </p:stCondLst>
                                            </p:cTn>
                                            <p:tgtEl>
                                              <p:spTgt spid="146"/>
                                            </p:tgtEl>
                                            <p:attrNameLst>
                                              <p:attrName>style.visibility</p:attrName>
                                            </p:attrNameLst>
                                          </p:cBhvr>
                                          <p:to>
                                            <p:strVal val="visible"/>
                                          </p:to>
                                        </p:set>
                                        <p:animEffect transition="in" filter="fade">
                                          <p:cBhvr>
                                            <p:cTn id="30" dur="500"/>
                                            <p:tgtEl>
                                              <p:spTgt spid="146"/>
                                            </p:tgtEl>
                                          </p:cBhvr>
                                        </p:animEffect>
                                      </p:childTnLst>
                                    </p:cTn>
                                  </p:par>
                                </p:childTnLst>
                              </p:cTn>
                            </p:par>
                            <p:par>
                              <p:cTn id="31" fill="hold">
                                <p:stCondLst>
                                  <p:cond delay="4000"/>
                                </p:stCondLst>
                                <p:childTnLst>
                                  <p:par>
                                    <p:cTn id="32" presetID="10" presetClass="entr" presetSubtype="0" fill="hold" nodeType="afterEffect">
                                      <p:stCondLst>
                                        <p:cond delay="0"/>
                                      </p:stCondLst>
                                      <p:childTnLst>
                                        <p:set>
                                          <p:cBhvr>
                                            <p:cTn id="33" dur="1" fill="hold">
                                              <p:stCondLst>
                                                <p:cond delay="0"/>
                                              </p:stCondLst>
                                            </p:cTn>
                                            <p:tgtEl>
                                              <p:spTgt spid="227"/>
                                            </p:tgtEl>
                                            <p:attrNameLst>
                                              <p:attrName>style.visibility</p:attrName>
                                            </p:attrNameLst>
                                          </p:cBhvr>
                                          <p:to>
                                            <p:strVal val="visible"/>
                                          </p:to>
                                        </p:set>
                                        <p:animEffect transition="in" filter="fade">
                                          <p:cBhvr>
                                            <p:cTn id="34" dur="750"/>
                                            <p:tgtEl>
                                              <p:spTgt spid="227"/>
                                            </p:tgtEl>
                                          </p:cBhvr>
                                        </p:animEffect>
                                      </p:childTnLst>
                                    </p:cTn>
                                  </p:par>
                                </p:childTnLst>
                              </p:cTn>
                            </p:par>
                            <p:par>
                              <p:cTn id="35" fill="hold">
                                <p:stCondLst>
                                  <p:cond delay="4750"/>
                                </p:stCondLst>
                                <p:childTnLst>
                                  <p:par>
                                    <p:cTn id="36" presetID="10" presetClass="entr" presetSubtype="0" fill="hold" grpId="0" nodeType="afterEffect">
                                      <p:stCondLst>
                                        <p:cond delay="0"/>
                                      </p:stCondLst>
                                      <p:childTnLst>
                                        <p:set>
                                          <p:cBhvr>
                                            <p:cTn id="37" dur="1" fill="hold">
                                              <p:stCondLst>
                                                <p:cond delay="0"/>
                                              </p:stCondLst>
                                            </p:cTn>
                                            <p:tgtEl>
                                              <p:spTgt spid="237"/>
                                            </p:tgtEl>
                                            <p:attrNameLst>
                                              <p:attrName>style.visibility</p:attrName>
                                            </p:attrNameLst>
                                          </p:cBhvr>
                                          <p:to>
                                            <p:strVal val="visible"/>
                                          </p:to>
                                        </p:set>
                                        <p:animEffect transition="in" filter="fade">
                                          <p:cBhvr>
                                            <p:cTn id="38" dur="500"/>
                                            <p:tgtEl>
                                              <p:spTgt spid="237"/>
                                            </p:tgtEl>
                                          </p:cBhvr>
                                        </p:animEffect>
                                      </p:childTnLst>
                                    </p:cTn>
                                  </p:par>
                                </p:childTnLst>
                              </p:cTn>
                            </p:par>
                            <p:par>
                              <p:cTn id="39" fill="hold">
                                <p:stCondLst>
                                  <p:cond delay="5250"/>
                                </p:stCondLst>
                                <p:childTnLst>
                                  <p:par>
                                    <p:cTn id="40" presetID="2" presetClass="entr" presetSubtype="8" fill="hold" nodeType="afterEffect" p14:presetBounceEnd="60000">
                                      <p:stCondLst>
                                        <p:cond delay="0"/>
                                      </p:stCondLst>
                                      <p:childTnLst>
                                        <p:set>
                                          <p:cBhvr>
                                            <p:cTn id="41" dur="1" fill="hold">
                                              <p:stCondLst>
                                                <p:cond delay="0"/>
                                              </p:stCondLst>
                                            </p:cTn>
                                            <p:tgtEl>
                                              <p:spTgt spid="172"/>
                                            </p:tgtEl>
                                            <p:attrNameLst>
                                              <p:attrName>style.visibility</p:attrName>
                                            </p:attrNameLst>
                                          </p:cBhvr>
                                          <p:to>
                                            <p:strVal val="visible"/>
                                          </p:to>
                                        </p:set>
                                        <p:anim calcmode="lin" valueType="num" p14:bounceEnd="60000">
                                          <p:cBhvr additive="base">
                                            <p:cTn id="42" dur="500" fill="hold"/>
                                            <p:tgtEl>
                                              <p:spTgt spid="172"/>
                                            </p:tgtEl>
                                            <p:attrNameLst>
                                              <p:attrName>ppt_x</p:attrName>
                                            </p:attrNameLst>
                                          </p:cBhvr>
                                          <p:tavLst>
                                            <p:tav tm="0">
                                              <p:val>
                                                <p:strVal val="0-#ppt_w/2"/>
                                              </p:val>
                                            </p:tav>
                                            <p:tav tm="100000">
                                              <p:val>
                                                <p:strVal val="#ppt_x"/>
                                              </p:val>
                                            </p:tav>
                                          </p:tavLst>
                                        </p:anim>
                                        <p:anim calcmode="lin" valueType="num" p14:bounceEnd="60000">
                                          <p:cBhvr additive="base">
                                            <p:cTn id="43" dur="500" fill="hold"/>
                                            <p:tgtEl>
                                              <p:spTgt spid="172"/>
                                            </p:tgtEl>
                                            <p:attrNameLst>
                                              <p:attrName>ppt_y</p:attrName>
                                            </p:attrNameLst>
                                          </p:cBhvr>
                                          <p:tavLst>
                                            <p:tav tm="0">
                                              <p:val>
                                                <p:strVal val="#ppt_y"/>
                                              </p:val>
                                            </p:tav>
                                            <p:tav tm="100000">
                                              <p:val>
                                                <p:strVal val="#ppt_y"/>
                                              </p:val>
                                            </p:tav>
                                          </p:tavLst>
                                        </p:anim>
                                      </p:childTnLst>
                                    </p:cTn>
                                  </p:par>
                                </p:childTnLst>
                              </p:cTn>
                            </p:par>
                            <p:par>
                              <p:cTn id="44" fill="hold">
                                <p:stCondLst>
                                  <p:cond delay="5750"/>
                                </p:stCondLst>
                                <p:childTnLst>
                                  <p:par>
                                    <p:cTn id="45" presetID="22" presetClass="entr" presetSubtype="8" fill="hold" nodeType="after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left)">
                                          <p:cBhvr>
                                            <p:cTn id="47" dur="1000"/>
                                            <p:tgtEl>
                                              <p:spTgt spid="4"/>
                                            </p:tgtEl>
                                          </p:cBhvr>
                                        </p:animEffect>
                                      </p:childTnLst>
                                    </p:cTn>
                                  </p:par>
                                </p:childTnLst>
                              </p:cTn>
                            </p:par>
                            <p:par>
                              <p:cTn id="48" fill="hold">
                                <p:stCondLst>
                                  <p:cond delay="6750"/>
                                </p:stCondLst>
                                <p:childTnLst>
                                  <p:par>
                                    <p:cTn id="49" presetID="10" presetClass="entr" presetSubtype="0" fill="hold" grpId="0" nodeType="afterEffect">
                                      <p:stCondLst>
                                        <p:cond delay="0"/>
                                      </p:stCondLst>
                                      <p:childTnLst>
                                        <p:set>
                                          <p:cBhvr>
                                            <p:cTn id="50" dur="1" fill="hold">
                                              <p:stCondLst>
                                                <p:cond delay="0"/>
                                              </p:stCondLst>
                                            </p:cTn>
                                            <p:tgtEl>
                                              <p:spTgt spid="176"/>
                                            </p:tgtEl>
                                            <p:attrNameLst>
                                              <p:attrName>style.visibility</p:attrName>
                                            </p:attrNameLst>
                                          </p:cBhvr>
                                          <p:to>
                                            <p:strVal val="visible"/>
                                          </p:to>
                                        </p:set>
                                        <p:animEffect transition="in" filter="fade">
                                          <p:cBhvr>
                                            <p:cTn id="51" dur="500"/>
                                            <p:tgtEl>
                                              <p:spTgt spid="176"/>
                                            </p:tgtEl>
                                          </p:cBhvr>
                                        </p:animEffect>
                                      </p:childTnLst>
                                    </p:cTn>
                                  </p:par>
                                </p:childTnLst>
                              </p:cTn>
                            </p:par>
                            <p:par>
                              <p:cTn id="52" fill="hold">
                                <p:stCondLst>
                                  <p:cond delay="7250"/>
                                </p:stCondLst>
                                <p:childTnLst>
                                  <p:par>
                                    <p:cTn id="53" presetID="10" presetClass="entr" presetSubtype="0" fill="hold" nodeType="afterEffect">
                                      <p:stCondLst>
                                        <p:cond delay="0"/>
                                      </p:stCondLst>
                                      <p:childTnLst>
                                        <p:set>
                                          <p:cBhvr>
                                            <p:cTn id="54" dur="1" fill="hold">
                                              <p:stCondLst>
                                                <p:cond delay="0"/>
                                              </p:stCondLst>
                                            </p:cTn>
                                            <p:tgtEl>
                                              <p:spTgt spid="240"/>
                                            </p:tgtEl>
                                            <p:attrNameLst>
                                              <p:attrName>style.visibility</p:attrName>
                                            </p:attrNameLst>
                                          </p:cBhvr>
                                          <p:to>
                                            <p:strVal val="visible"/>
                                          </p:to>
                                        </p:set>
                                        <p:animEffect transition="in" filter="fade">
                                          <p:cBhvr>
                                            <p:cTn id="55" dur="750"/>
                                            <p:tgtEl>
                                              <p:spTgt spid="240"/>
                                            </p:tgtEl>
                                          </p:cBhvr>
                                        </p:animEffect>
                                      </p:childTnLst>
                                    </p:cTn>
                                  </p:par>
                                </p:childTnLst>
                              </p:cTn>
                            </p:par>
                            <p:par>
                              <p:cTn id="56" fill="hold">
                                <p:stCondLst>
                                  <p:cond delay="8000"/>
                                </p:stCondLst>
                                <p:childTnLst>
                                  <p:par>
                                    <p:cTn id="57" presetID="10" presetClass="entr" presetSubtype="0" fill="hold" grpId="0" nodeType="afterEffect">
                                      <p:stCondLst>
                                        <p:cond delay="0"/>
                                      </p:stCondLst>
                                      <p:childTnLst>
                                        <p:set>
                                          <p:cBhvr>
                                            <p:cTn id="58" dur="1" fill="hold">
                                              <p:stCondLst>
                                                <p:cond delay="0"/>
                                              </p:stCondLst>
                                            </p:cTn>
                                            <p:tgtEl>
                                              <p:spTgt spid="241"/>
                                            </p:tgtEl>
                                            <p:attrNameLst>
                                              <p:attrName>style.visibility</p:attrName>
                                            </p:attrNameLst>
                                          </p:cBhvr>
                                          <p:to>
                                            <p:strVal val="visible"/>
                                          </p:to>
                                        </p:set>
                                        <p:animEffect transition="in" filter="fade">
                                          <p:cBhvr>
                                            <p:cTn id="59" dur="500"/>
                                            <p:tgtEl>
                                              <p:spTgt spid="241"/>
                                            </p:tgtEl>
                                          </p:cBhvr>
                                        </p:animEffect>
                                      </p:childTnLst>
                                    </p:cTn>
                                  </p:par>
                                </p:childTnLst>
                              </p:cTn>
                            </p:par>
                            <p:par>
                              <p:cTn id="60" fill="hold">
                                <p:stCondLst>
                                  <p:cond delay="8500"/>
                                </p:stCondLst>
                                <p:childTnLst>
                                  <p:par>
                                    <p:cTn id="61" presetID="2" presetClass="entr" presetSubtype="8" fill="hold" nodeType="afterEffect" p14:presetBounceEnd="60000">
                                      <p:stCondLst>
                                        <p:cond delay="0"/>
                                      </p:stCondLst>
                                      <p:childTnLst>
                                        <p:set>
                                          <p:cBhvr>
                                            <p:cTn id="62" dur="1" fill="hold">
                                              <p:stCondLst>
                                                <p:cond delay="0"/>
                                              </p:stCondLst>
                                            </p:cTn>
                                            <p:tgtEl>
                                              <p:spTgt spid="202"/>
                                            </p:tgtEl>
                                            <p:attrNameLst>
                                              <p:attrName>style.visibility</p:attrName>
                                            </p:attrNameLst>
                                          </p:cBhvr>
                                          <p:to>
                                            <p:strVal val="visible"/>
                                          </p:to>
                                        </p:set>
                                        <p:anim calcmode="lin" valueType="num" p14:bounceEnd="60000">
                                          <p:cBhvr additive="base">
                                            <p:cTn id="63" dur="500" fill="hold"/>
                                            <p:tgtEl>
                                              <p:spTgt spid="202"/>
                                            </p:tgtEl>
                                            <p:attrNameLst>
                                              <p:attrName>ppt_x</p:attrName>
                                            </p:attrNameLst>
                                          </p:cBhvr>
                                          <p:tavLst>
                                            <p:tav tm="0">
                                              <p:val>
                                                <p:strVal val="0-#ppt_w/2"/>
                                              </p:val>
                                            </p:tav>
                                            <p:tav tm="100000">
                                              <p:val>
                                                <p:strVal val="#ppt_x"/>
                                              </p:val>
                                            </p:tav>
                                          </p:tavLst>
                                        </p:anim>
                                        <p:anim calcmode="lin" valueType="num" p14:bounceEnd="60000">
                                          <p:cBhvr additive="base">
                                            <p:cTn id="64" dur="500" fill="hold"/>
                                            <p:tgtEl>
                                              <p:spTgt spid="202"/>
                                            </p:tgtEl>
                                            <p:attrNameLst>
                                              <p:attrName>ppt_y</p:attrName>
                                            </p:attrNameLst>
                                          </p:cBhvr>
                                          <p:tavLst>
                                            <p:tav tm="0">
                                              <p:val>
                                                <p:strVal val="#ppt_y"/>
                                              </p:val>
                                            </p:tav>
                                            <p:tav tm="100000">
                                              <p:val>
                                                <p:strVal val="#ppt_y"/>
                                              </p:val>
                                            </p:tav>
                                          </p:tavLst>
                                        </p:anim>
                                      </p:childTnLst>
                                    </p:cTn>
                                  </p:par>
                                </p:childTnLst>
                              </p:cTn>
                            </p:par>
                            <p:par>
                              <p:cTn id="65" fill="hold">
                                <p:stCondLst>
                                  <p:cond delay="9000"/>
                                </p:stCondLst>
                                <p:childTnLst>
                                  <p:par>
                                    <p:cTn id="66" presetID="22" presetClass="entr" presetSubtype="8" fill="hold" nodeType="afterEffect">
                                      <p:stCondLst>
                                        <p:cond delay="0"/>
                                      </p:stCondLst>
                                      <p:childTnLst>
                                        <p:set>
                                          <p:cBhvr>
                                            <p:cTn id="67" dur="1" fill="hold">
                                              <p:stCondLst>
                                                <p:cond delay="0"/>
                                              </p:stCondLst>
                                            </p:cTn>
                                            <p:tgtEl>
                                              <p:spTgt spid="5"/>
                                            </p:tgtEl>
                                            <p:attrNameLst>
                                              <p:attrName>style.visibility</p:attrName>
                                            </p:attrNameLst>
                                          </p:cBhvr>
                                          <p:to>
                                            <p:strVal val="visible"/>
                                          </p:to>
                                        </p:set>
                                        <p:animEffect transition="in" filter="wipe(left)">
                                          <p:cBhvr>
                                            <p:cTn id="68" dur="1000"/>
                                            <p:tgtEl>
                                              <p:spTgt spid="5"/>
                                            </p:tgtEl>
                                          </p:cBhvr>
                                        </p:animEffect>
                                      </p:childTnLst>
                                    </p:cTn>
                                  </p:par>
                                </p:childTnLst>
                              </p:cTn>
                            </p:par>
                            <p:par>
                              <p:cTn id="69" fill="hold">
                                <p:stCondLst>
                                  <p:cond delay="10000"/>
                                </p:stCondLst>
                                <p:childTnLst>
                                  <p:par>
                                    <p:cTn id="70" presetID="10" presetClass="entr" presetSubtype="0" fill="hold" grpId="0" nodeType="afterEffect">
                                      <p:stCondLst>
                                        <p:cond delay="0"/>
                                      </p:stCondLst>
                                      <p:childTnLst>
                                        <p:set>
                                          <p:cBhvr>
                                            <p:cTn id="71" dur="1" fill="hold">
                                              <p:stCondLst>
                                                <p:cond delay="0"/>
                                              </p:stCondLst>
                                            </p:cTn>
                                            <p:tgtEl>
                                              <p:spTgt spid="206"/>
                                            </p:tgtEl>
                                            <p:attrNameLst>
                                              <p:attrName>style.visibility</p:attrName>
                                            </p:attrNameLst>
                                          </p:cBhvr>
                                          <p:to>
                                            <p:strVal val="visible"/>
                                          </p:to>
                                        </p:set>
                                        <p:animEffect transition="in" filter="fade">
                                          <p:cBhvr>
                                            <p:cTn id="72" dur="500"/>
                                            <p:tgtEl>
                                              <p:spTgt spid="206"/>
                                            </p:tgtEl>
                                          </p:cBhvr>
                                        </p:animEffect>
                                      </p:childTnLst>
                                    </p:cTn>
                                  </p:par>
                                </p:childTnLst>
                              </p:cTn>
                            </p:par>
                            <p:par>
                              <p:cTn id="73" fill="hold">
                                <p:stCondLst>
                                  <p:cond delay="10500"/>
                                </p:stCondLst>
                                <p:childTnLst>
                                  <p:par>
                                    <p:cTn id="74" presetID="10" presetClass="entr" presetSubtype="0" fill="hold" nodeType="afterEffect">
                                      <p:stCondLst>
                                        <p:cond delay="0"/>
                                      </p:stCondLst>
                                      <p:childTnLst>
                                        <p:set>
                                          <p:cBhvr>
                                            <p:cTn id="75" dur="1" fill="hold">
                                              <p:stCondLst>
                                                <p:cond delay="0"/>
                                              </p:stCondLst>
                                            </p:cTn>
                                            <p:tgtEl>
                                              <p:spTgt spid="251"/>
                                            </p:tgtEl>
                                            <p:attrNameLst>
                                              <p:attrName>style.visibility</p:attrName>
                                            </p:attrNameLst>
                                          </p:cBhvr>
                                          <p:to>
                                            <p:strVal val="visible"/>
                                          </p:to>
                                        </p:set>
                                        <p:animEffect transition="in" filter="fade">
                                          <p:cBhvr>
                                            <p:cTn id="76" dur="750"/>
                                            <p:tgtEl>
                                              <p:spTgt spid="251"/>
                                            </p:tgtEl>
                                          </p:cBhvr>
                                        </p:animEffect>
                                      </p:childTnLst>
                                    </p:cTn>
                                  </p:par>
                                </p:childTnLst>
                              </p:cTn>
                            </p:par>
                            <p:par>
                              <p:cTn id="77" fill="hold">
                                <p:stCondLst>
                                  <p:cond delay="11250"/>
                                </p:stCondLst>
                                <p:childTnLst>
                                  <p:par>
                                    <p:cTn id="78" presetID="10" presetClass="entr" presetSubtype="0" fill="hold" grpId="0" nodeType="afterEffect">
                                      <p:stCondLst>
                                        <p:cond delay="0"/>
                                      </p:stCondLst>
                                      <p:childTnLst>
                                        <p:set>
                                          <p:cBhvr>
                                            <p:cTn id="79" dur="1" fill="hold">
                                              <p:stCondLst>
                                                <p:cond delay="0"/>
                                              </p:stCondLst>
                                            </p:cTn>
                                            <p:tgtEl>
                                              <p:spTgt spid="252"/>
                                            </p:tgtEl>
                                            <p:attrNameLst>
                                              <p:attrName>style.visibility</p:attrName>
                                            </p:attrNameLst>
                                          </p:cBhvr>
                                          <p:to>
                                            <p:strVal val="visible"/>
                                          </p:to>
                                        </p:set>
                                        <p:animEffect transition="in" filter="fade">
                                          <p:cBhvr>
                                            <p:cTn id="80" dur="500"/>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p:bldP spid="176" grpId="0"/>
          <p:bldP spid="206" grpId="0"/>
          <p:bldP spid="237" grpId="0"/>
          <p:bldP spid="241" grpId="0"/>
          <p:bldP spid="252" grpId="0"/>
          <p:bldP spid="20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8"/>
                                            </p:tgtEl>
                                            <p:attrNameLst>
                                              <p:attrName>style.visibility</p:attrName>
                                            </p:attrNameLst>
                                          </p:cBhvr>
                                          <p:to>
                                            <p:strVal val="visible"/>
                                          </p:to>
                                        </p:set>
                                        <p:animEffect transition="in" filter="fade">
                                          <p:cBhvr>
                                            <p:cTn id="7" dur="500"/>
                                            <p:tgtEl>
                                              <p:spTgt spid="208"/>
                                            </p:tgtEl>
                                          </p:cBhvr>
                                        </p:animEffect>
                                      </p:childTnLst>
                                    </p:cTn>
                                  </p:par>
                                  <p:par>
                                    <p:cTn id="8" presetID="42" presetClass="path" presetSubtype="0" accel="50000" decel="50000" fill="hold" nodeType="withEffect">
                                      <p:stCondLst>
                                        <p:cond delay="0"/>
                                      </p:stCondLst>
                                      <p:childTnLst>
                                        <p:animMotion origin="layout" path="M 0.26316 -0.00254 L -3.95833E-6 -4.68208E-6 " pathEditMode="relative" rAng="0" ptsTypes="AA">
                                          <p:cBhvr>
                                            <p:cTn id="9" dur="2000" fill="hold"/>
                                            <p:tgtEl>
                                              <p:spTgt spid="208"/>
                                            </p:tgtEl>
                                            <p:attrNameLst>
                                              <p:attrName>ppt_x</p:attrName>
                                              <p:attrName>ppt_y</p:attrName>
                                            </p:attrNameLst>
                                          </p:cBhvr>
                                          <p:rCtr x="-13164" y="116"/>
                                        </p:animMotion>
                                      </p:childTnLst>
                                    </p:cTn>
                                  </p:par>
                                  <p:par>
                                    <p:cTn id="10" presetID="8" presetClass="emph" presetSubtype="0" repeatCount="2000" fill="hold" nodeType="withEffect">
                                      <p:stCondLst>
                                        <p:cond delay="0"/>
                                      </p:stCondLst>
                                      <p:childTnLst>
                                        <p:animRot by="-21600000">
                                          <p:cBhvr>
                                            <p:cTn id="11" dur="1000" fill="hold"/>
                                            <p:tgtEl>
                                              <p:spTgt spid="208"/>
                                            </p:tgtEl>
                                            <p:attrNameLst>
                                              <p:attrName>r</p:attrName>
                                            </p:attrNameLst>
                                          </p:cBhvr>
                                        </p:animRot>
                                      </p:childTnLst>
                                    </p:cTn>
                                  </p:par>
                                  <p:par>
                                    <p:cTn id="12" presetID="22" presetClass="entr" presetSubtype="2" fill="hold" grpId="0" nodeType="withEffect">
                                      <p:stCondLst>
                                        <p:cond delay="300"/>
                                      </p:stCondLst>
                                      <p:childTnLst>
                                        <p:set>
                                          <p:cBhvr>
                                            <p:cTn id="13" dur="1" fill="hold">
                                              <p:stCondLst>
                                                <p:cond delay="0"/>
                                              </p:stCondLst>
                                            </p:cTn>
                                            <p:tgtEl>
                                              <p:spTgt spid="207"/>
                                            </p:tgtEl>
                                            <p:attrNameLst>
                                              <p:attrName>style.visibility</p:attrName>
                                            </p:attrNameLst>
                                          </p:cBhvr>
                                          <p:to>
                                            <p:strVal val="visible"/>
                                          </p:to>
                                        </p:set>
                                        <p:animEffect transition="in" filter="wipe(right)">
                                          <p:cBhvr>
                                            <p:cTn id="14" dur="1700"/>
                                            <p:tgtEl>
                                              <p:spTgt spid="207"/>
                                            </p:tgtEl>
                                          </p:cBhvr>
                                        </p:animEffect>
                                      </p:childTnLst>
                                    </p:cTn>
                                  </p:par>
                                  <p:par>
                                    <p:cTn id="15" presetID="22" presetClass="entr" presetSubtype="2" fill="hold" nodeType="withEffect">
                                      <p:stCondLst>
                                        <p:cond delay="300"/>
                                      </p:stCondLst>
                                      <p:childTnLst>
                                        <p:set>
                                          <p:cBhvr>
                                            <p:cTn id="16" dur="1" fill="hold">
                                              <p:stCondLst>
                                                <p:cond delay="0"/>
                                              </p:stCondLst>
                                            </p:cTn>
                                            <p:tgtEl>
                                              <p:spTgt spid="177"/>
                                            </p:tgtEl>
                                            <p:attrNameLst>
                                              <p:attrName>style.visibility</p:attrName>
                                            </p:attrNameLst>
                                          </p:cBhvr>
                                          <p:to>
                                            <p:strVal val="visible"/>
                                          </p:to>
                                        </p:set>
                                        <p:animEffect transition="in" filter="wipe(right)">
                                          <p:cBhvr>
                                            <p:cTn id="17" dur="1700"/>
                                            <p:tgtEl>
                                              <p:spTgt spid="177"/>
                                            </p:tgtEl>
                                          </p:cBhvr>
                                        </p:animEffect>
                                      </p:childTnLst>
                                    </p:cTn>
                                  </p:par>
                                </p:childTnLst>
                              </p:cTn>
                            </p:par>
                            <p:par>
                              <p:cTn id="18" fill="hold">
                                <p:stCondLst>
                                  <p:cond delay="2000"/>
                                </p:stCondLst>
                                <p:childTnLst>
                                  <p:par>
                                    <p:cTn id="19" presetID="2" presetClass="entr" presetSubtype="8" fill="hold" nodeType="afterEffect">
                                      <p:stCondLst>
                                        <p:cond delay="0"/>
                                      </p:stCondLst>
                                      <p:childTnLst>
                                        <p:set>
                                          <p:cBhvr>
                                            <p:cTn id="20" dur="1" fill="hold">
                                              <p:stCondLst>
                                                <p:cond delay="0"/>
                                              </p:stCondLst>
                                            </p:cTn>
                                            <p:tgtEl>
                                              <p:spTgt spid="143"/>
                                            </p:tgtEl>
                                            <p:attrNameLst>
                                              <p:attrName>style.visibility</p:attrName>
                                            </p:attrNameLst>
                                          </p:cBhvr>
                                          <p:to>
                                            <p:strVal val="visible"/>
                                          </p:to>
                                        </p:set>
                                        <p:anim calcmode="lin" valueType="num">
                                          <p:cBhvr additive="base">
                                            <p:cTn id="21" dur="500" fill="hold"/>
                                            <p:tgtEl>
                                              <p:spTgt spid="143"/>
                                            </p:tgtEl>
                                            <p:attrNameLst>
                                              <p:attrName>ppt_x</p:attrName>
                                            </p:attrNameLst>
                                          </p:cBhvr>
                                          <p:tavLst>
                                            <p:tav tm="0">
                                              <p:val>
                                                <p:strVal val="0-#ppt_w/2"/>
                                              </p:val>
                                            </p:tav>
                                            <p:tav tm="100000">
                                              <p:val>
                                                <p:strVal val="#ppt_x"/>
                                              </p:val>
                                            </p:tav>
                                          </p:tavLst>
                                        </p:anim>
                                        <p:anim calcmode="lin" valueType="num">
                                          <p:cBhvr additive="base">
                                            <p:cTn id="22" dur="500" fill="hold"/>
                                            <p:tgtEl>
                                              <p:spTgt spid="143"/>
                                            </p:tgtEl>
                                            <p:attrNameLst>
                                              <p:attrName>ppt_y</p:attrName>
                                            </p:attrNameLst>
                                          </p:cBhvr>
                                          <p:tavLst>
                                            <p:tav tm="0">
                                              <p:val>
                                                <p:strVal val="#ppt_y"/>
                                              </p:val>
                                            </p:tav>
                                            <p:tav tm="100000">
                                              <p:val>
                                                <p:strVal val="#ppt_y"/>
                                              </p:val>
                                            </p:tav>
                                          </p:tavLst>
                                        </p:anim>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1000"/>
                                            <p:tgtEl>
                                              <p:spTgt spid="2"/>
                                            </p:tgtEl>
                                          </p:cBhvr>
                                        </p:animEffect>
                                      </p:childTnLst>
                                    </p:cTn>
                                  </p:par>
                                </p:childTnLst>
                              </p:cTn>
                            </p:par>
                            <p:par>
                              <p:cTn id="27" fill="hold">
                                <p:stCondLst>
                                  <p:cond delay="3500"/>
                                </p:stCondLst>
                                <p:childTnLst>
                                  <p:par>
                                    <p:cTn id="28" presetID="10" presetClass="entr" presetSubtype="0" fill="hold" grpId="0" nodeType="afterEffect">
                                      <p:stCondLst>
                                        <p:cond delay="0"/>
                                      </p:stCondLst>
                                      <p:childTnLst>
                                        <p:set>
                                          <p:cBhvr>
                                            <p:cTn id="29" dur="1" fill="hold">
                                              <p:stCondLst>
                                                <p:cond delay="0"/>
                                              </p:stCondLst>
                                            </p:cTn>
                                            <p:tgtEl>
                                              <p:spTgt spid="146"/>
                                            </p:tgtEl>
                                            <p:attrNameLst>
                                              <p:attrName>style.visibility</p:attrName>
                                            </p:attrNameLst>
                                          </p:cBhvr>
                                          <p:to>
                                            <p:strVal val="visible"/>
                                          </p:to>
                                        </p:set>
                                        <p:animEffect transition="in" filter="fade">
                                          <p:cBhvr>
                                            <p:cTn id="30" dur="500"/>
                                            <p:tgtEl>
                                              <p:spTgt spid="146"/>
                                            </p:tgtEl>
                                          </p:cBhvr>
                                        </p:animEffect>
                                      </p:childTnLst>
                                    </p:cTn>
                                  </p:par>
                                </p:childTnLst>
                              </p:cTn>
                            </p:par>
                            <p:par>
                              <p:cTn id="31" fill="hold">
                                <p:stCondLst>
                                  <p:cond delay="4000"/>
                                </p:stCondLst>
                                <p:childTnLst>
                                  <p:par>
                                    <p:cTn id="32" presetID="10" presetClass="entr" presetSubtype="0" fill="hold" nodeType="afterEffect">
                                      <p:stCondLst>
                                        <p:cond delay="0"/>
                                      </p:stCondLst>
                                      <p:childTnLst>
                                        <p:set>
                                          <p:cBhvr>
                                            <p:cTn id="33" dur="1" fill="hold">
                                              <p:stCondLst>
                                                <p:cond delay="0"/>
                                              </p:stCondLst>
                                            </p:cTn>
                                            <p:tgtEl>
                                              <p:spTgt spid="227"/>
                                            </p:tgtEl>
                                            <p:attrNameLst>
                                              <p:attrName>style.visibility</p:attrName>
                                            </p:attrNameLst>
                                          </p:cBhvr>
                                          <p:to>
                                            <p:strVal val="visible"/>
                                          </p:to>
                                        </p:set>
                                        <p:animEffect transition="in" filter="fade">
                                          <p:cBhvr>
                                            <p:cTn id="34" dur="750"/>
                                            <p:tgtEl>
                                              <p:spTgt spid="227"/>
                                            </p:tgtEl>
                                          </p:cBhvr>
                                        </p:animEffect>
                                      </p:childTnLst>
                                    </p:cTn>
                                  </p:par>
                                </p:childTnLst>
                              </p:cTn>
                            </p:par>
                            <p:par>
                              <p:cTn id="35" fill="hold">
                                <p:stCondLst>
                                  <p:cond delay="4750"/>
                                </p:stCondLst>
                                <p:childTnLst>
                                  <p:par>
                                    <p:cTn id="36" presetID="10" presetClass="entr" presetSubtype="0" fill="hold" grpId="0" nodeType="afterEffect">
                                      <p:stCondLst>
                                        <p:cond delay="0"/>
                                      </p:stCondLst>
                                      <p:childTnLst>
                                        <p:set>
                                          <p:cBhvr>
                                            <p:cTn id="37" dur="1" fill="hold">
                                              <p:stCondLst>
                                                <p:cond delay="0"/>
                                              </p:stCondLst>
                                            </p:cTn>
                                            <p:tgtEl>
                                              <p:spTgt spid="237"/>
                                            </p:tgtEl>
                                            <p:attrNameLst>
                                              <p:attrName>style.visibility</p:attrName>
                                            </p:attrNameLst>
                                          </p:cBhvr>
                                          <p:to>
                                            <p:strVal val="visible"/>
                                          </p:to>
                                        </p:set>
                                        <p:animEffect transition="in" filter="fade">
                                          <p:cBhvr>
                                            <p:cTn id="38" dur="500"/>
                                            <p:tgtEl>
                                              <p:spTgt spid="237"/>
                                            </p:tgtEl>
                                          </p:cBhvr>
                                        </p:animEffect>
                                      </p:childTnLst>
                                    </p:cTn>
                                  </p:par>
                                </p:childTnLst>
                              </p:cTn>
                            </p:par>
                            <p:par>
                              <p:cTn id="39" fill="hold">
                                <p:stCondLst>
                                  <p:cond delay="5250"/>
                                </p:stCondLst>
                                <p:childTnLst>
                                  <p:par>
                                    <p:cTn id="40" presetID="2" presetClass="entr" presetSubtype="8" fill="hold" nodeType="afterEffect">
                                      <p:stCondLst>
                                        <p:cond delay="0"/>
                                      </p:stCondLst>
                                      <p:childTnLst>
                                        <p:set>
                                          <p:cBhvr>
                                            <p:cTn id="41" dur="1" fill="hold">
                                              <p:stCondLst>
                                                <p:cond delay="0"/>
                                              </p:stCondLst>
                                            </p:cTn>
                                            <p:tgtEl>
                                              <p:spTgt spid="172"/>
                                            </p:tgtEl>
                                            <p:attrNameLst>
                                              <p:attrName>style.visibility</p:attrName>
                                            </p:attrNameLst>
                                          </p:cBhvr>
                                          <p:to>
                                            <p:strVal val="visible"/>
                                          </p:to>
                                        </p:set>
                                        <p:anim calcmode="lin" valueType="num">
                                          <p:cBhvr additive="base">
                                            <p:cTn id="42" dur="500" fill="hold"/>
                                            <p:tgtEl>
                                              <p:spTgt spid="172"/>
                                            </p:tgtEl>
                                            <p:attrNameLst>
                                              <p:attrName>ppt_x</p:attrName>
                                            </p:attrNameLst>
                                          </p:cBhvr>
                                          <p:tavLst>
                                            <p:tav tm="0">
                                              <p:val>
                                                <p:strVal val="0-#ppt_w/2"/>
                                              </p:val>
                                            </p:tav>
                                            <p:tav tm="100000">
                                              <p:val>
                                                <p:strVal val="#ppt_x"/>
                                              </p:val>
                                            </p:tav>
                                          </p:tavLst>
                                        </p:anim>
                                        <p:anim calcmode="lin" valueType="num">
                                          <p:cBhvr additive="base">
                                            <p:cTn id="43" dur="500" fill="hold"/>
                                            <p:tgtEl>
                                              <p:spTgt spid="172"/>
                                            </p:tgtEl>
                                            <p:attrNameLst>
                                              <p:attrName>ppt_y</p:attrName>
                                            </p:attrNameLst>
                                          </p:cBhvr>
                                          <p:tavLst>
                                            <p:tav tm="0">
                                              <p:val>
                                                <p:strVal val="#ppt_y"/>
                                              </p:val>
                                            </p:tav>
                                            <p:tav tm="100000">
                                              <p:val>
                                                <p:strVal val="#ppt_y"/>
                                              </p:val>
                                            </p:tav>
                                          </p:tavLst>
                                        </p:anim>
                                      </p:childTnLst>
                                    </p:cTn>
                                  </p:par>
                                </p:childTnLst>
                              </p:cTn>
                            </p:par>
                            <p:par>
                              <p:cTn id="44" fill="hold">
                                <p:stCondLst>
                                  <p:cond delay="5750"/>
                                </p:stCondLst>
                                <p:childTnLst>
                                  <p:par>
                                    <p:cTn id="45" presetID="22" presetClass="entr" presetSubtype="8" fill="hold" nodeType="after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left)">
                                          <p:cBhvr>
                                            <p:cTn id="47" dur="1000"/>
                                            <p:tgtEl>
                                              <p:spTgt spid="4"/>
                                            </p:tgtEl>
                                          </p:cBhvr>
                                        </p:animEffect>
                                      </p:childTnLst>
                                    </p:cTn>
                                  </p:par>
                                </p:childTnLst>
                              </p:cTn>
                            </p:par>
                            <p:par>
                              <p:cTn id="48" fill="hold">
                                <p:stCondLst>
                                  <p:cond delay="6750"/>
                                </p:stCondLst>
                                <p:childTnLst>
                                  <p:par>
                                    <p:cTn id="49" presetID="10" presetClass="entr" presetSubtype="0" fill="hold" grpId="0" nodeType="afterEffect">
                                      <p:stCondLst>
                                        <p:cond delay="0"/>
                                      </p:stCondLst>
                                      <p:childTnLst>
                                        <p:set>
                                          <p:cBhvr>
                                            <p:cTn id="50" dur="1" fill="hold">
                                              <p:stCondLst>
                                                <p:cond delay="0"/>
                                              </p:stCondLst>
                                            </p:cTn>
                                            <p:tgtEl>
                                              <p:spTgt spid="176"/>
                                            </p:tgtEl>
                                            <p:attrNameLst>
                                              <p:attrName>style.visibility</p:attrName>
                                            </p:attrNameLst>
                                          </p:cBhvr>
                                          <p:to>
                                            <p:strVal val="visible"/>
                                          </p:to>
                                        </p:set>
                                        <p:animEffect transition="in" filter="fade">
                                          <p:cBhvr>
                                            <p:cTn id="51" dur="500"/>
                                            <p:tgtEl>
                                              <p:spTgt spid="176"/>
                                            </p:tgtEl>
                                          </p:cBhvr>
                                        </p:animEffect>
                                      </p:childTnLst>
                                    </p:cTn>
                                  </p:par>
                                </p:childTnLst>
                              </p:cTn>
                            </p:par>
                            <p:par>
                              <p:cTn id="52" fill="hold">
                                <p:stCondLst>
                                  <p:cond delay="7250"/>
                                </p:stCondLst>
                                <p:childTnLst>
                                  <p:par>
                                    <p:cTn id="53" presetID="10" presetClass="entr" presetSubtype="0" fill="hold" nodeType="afterEffect">
                                      <p:stCondLst>
                                        <p:cond delay="0"/>
                                      </p:stCondLst>
                                      <p:childTnLst>
                                        <p:set>
                                          <p:cBhvr>
                                            <p:cTn id="54" dur="1" fill="hold">
                                              <p:stCondLst>
                                                <p:cond delay="0"/>
                                              </p:stCondLst>
                                            </p:cTn>
                                            <p:tgtEl>
                                              <p:spTgt spid="240"/>
                                            </p:tgtEl>
                                            <p:attrNameLst>
                                              <p:attrName>style.visibility</p:attrName>
                                            </p:attrNameLst>
                                          </p:cBhvr>
                                          <p:to>
                                            <p:strVal val="visible"/>
                                          </p:to>
                                        </p:set>
                                        <p:animEffect transition="in" filter="fade">
                                          <p:cBhvr>
                                            <p:cTn id="55" dur="750"/>
                                            <p:tgtEl>
                                              <p:spTgt spid="240"/>
                                            </p:tgtEl>
                                          </p:cBhvr>
                                        </p:animEffect>
                                      </p:childTnLst>
                                    </p:cTn>
                                  </p:par>
                                </p:childTnLst>
                              </p:cTn>
                            </p:par>
                            <p:par>
                              <p:cTn id="56" fill="hold">
                                <p:stCondLst>
                                  <p:cond delay="8000"/>
                                </p:stCondLst>
                                <p:childTnLst>
                                  <p:par>
                                    <p:cTn id="57" presetID="10" presetClass="entr" presetSubtype="0" fill="hold" grpId="0" nodeType="afterEffect">
                                      <p:stCondLst>
                                        <p:cond delay="0"/>
                                      </p:stCondLst>
                                      <p:childTnLst>
                                        <p:set>
                                          <p:cBhvr>
                                            <p:cTn id="58" dur="1" fill="hold">
                                              <p:stCondLst>
                                                <p:cond delay="0"/>
                                              </p:stCondLst>
                                            </p:cTn>
                                            <p:tgtEl>
                                              <p:spTgt spid="241"/>
                                            </p:tgtEl>
                                            <p:attrNameLst>
                                              <p:attrName>style.visibility</p:attrName>
                                            </p:attrNameLst>
                                          </p:cBhvr>
                                          <p:to>
                                            <p:strVal val="visible"/>
                                          </p:to>
                                        </p:set>
                                        <p:animEffect transition="in" filter="fade">
                                          <p:cBhvr>
                                            <p:cTn id="59" dur="500"/>
                                            <p:tgtEl>
                                              <p:spTgt spid="241"/>
                                            </p:tgtEl>
                                          </p:cBhvr>
                                        </p:animEffect>
                                      </p:childTnLst>
                                    </p:cTn>
                                  </p:par>
                                </p:childTnLst>
                              </p:cTn>
                            </p:par>
                            <p:par>
                              <p:cTn id="60" fill="hold">
                                <p:stCondLst>
                                  <p:cond delay="8500"/>
                                </p:stCondLst>
                                <p:childTnLst>
                                  <p:par>
                                    <p:cTn id="61" presetID="2" presetClass="entr" presetSubtype="8" fill="hold" nodeType="afterEffect">
                                      <p:stCondLst>
                                        <p:cond delay="0"/>
                                      </p:stCondLst>
                                      <p:childTnLst>
                                        <p:set>
                                          <p:cBhvr>
                                            <p:cTn id="62" dur="1" fill="hold">
                                              <p:stCondLst>
                                                <p:cond delay="0"/>
                                              </p:stCondLst>
                                            </p:cTn>
                                            <p:tgtEl>
                                              <p:spTgt spid="202"/>
                                            </p:tgtEl>
                                            <p:attrNameLst>
                                              <p:attrName>style.visibility</p:attrName>
                                            </p:attrNameLst>
                                          </p:cBhvr>
                                          <p:to>
                                            <p:strVal val="visible"/>
                                          </p:to>
                                        </p:set>
                                        <p:anim calcmode="lin" valueType="num">
                                          <p:cBhvr additive="base">
                                            <p:cTn id="63" dur="500" fill="hold"/>
                                            <p:tgtEl>
                                              <p:spTgt spid="202"/>
                                            </p:tgtEl>
                                            <p:attrNameLst>
                                              <p:attrName>ppt_x</p:attrName>
                                            </p:attrNameLst>
                                          </p:cBhvr>
                                          <p:tavLst>
                                            <p:tav tm="0">
                                              <p:val>
                                                <p:strVal val="0-#ppt_w/2"/>
                                              </p:val>
                                            </p:tav>
                                            <p:tav tm="100000">
                                              <p:val>
                                                <p:strVal val="#ppt_x"/>
                                              </p:val>
                                            </p:tav>
                                          </p:tavLst>
                                        </p:anim>
                                        <p:anim calcmode="lin" valueType="num">
                                          <p:cBhvr additive="base">
                                            <p:cTn id="64" dur="500" fill="hold"/>
                                            <p:tgtEl>
                                              <p:spTgt spid="202"/>
                                            </p:tgtEl>
                                            <p:attrNameLst>
                                              <p:attrName>ppt_y</p:attrName>
                                            </p:attrNameLst>
                                          </p:cBhvr>
                                          <p:tavLst>
                                            <p:tav tm="0">
                                              <p:val>
                                                <p:strVal val="#ppt_y"/>
                                              </p:val>
                                            </p:tav>
                                            <p:tav tm="100000">
                                              <p:val>
                                                <p:strVal val="#ppt_y"/>
                                              </p:val>
                                            </p:tav>
                                          </p:tavLst>
                                        </p:anim>
                                      </p:childTnLst>
                                    </p:cTn>
                                  </p:par>
                                </p:childTnLst>
                              </p:cTn>
                            </p:par>
                            <p:par>
                              <p:cTn id="65" fill="hold">
                                <p:stCondLst>
                                  <p:cond delay="9000"/>
                                </p:stCondLst>
                                <p:childTnLst>
                                  <p:par>
                                    <p:cTn id="66" presetID="22" presetClass="entr" presetSubtype="8" fill="hold" nodeType="afterEffect">
                                      <p:stCondLst>
                                        <p:cond delay="0"/>
                                      </p:stCondLst>
                                      <p:childTnLst>
                                        <p:set>
                                          <p:cBhvr>
                                            <p:cTn id="67" dur="1" fill="hold">
                                              <p:stCondLst>
                                                <p:cond delay="0"/>
                                              </p:stCondLst>
                                            </p:cTn>
                                            <p:tgtEl>
                                              <p:spTgt spid="5"/>
                                            </p:tgtEl>
                                            <p:attrNameLst>
                                              <p:attrName>style.visibility</p:attrName>
                                            </p:attrNameLst>
                                          </p:cBhvr>
                                          <p:to>
                                            <p:strVal val="visible"/>
                                          </p:to>
                                        </p:set>
                                        <p:animEffect transition="in" filter="wipe(left)">
                                          <p:cBhvr>
                                            <p:cTn id="68" dur="1000"/>
                                            <p:tgtEl>
                                              <p:spTgt spid="5"/>
                                            </p:tgtEl>
                                          </p:cBhvr>
                                        </p:animEffect>
                                      </p:childTnLst>
                                    </p:cTn>
                                  </p:par>
                                </p:childTnLst>
                              </p:cTn>
                            </p:par>
                            <p:par>
                              <p:cTn id="69" fill="hold">
                                <p:stCondLst>
                                  <p:cond delay="10000"/>
                                </p:stCondLst>
                                <p:childTnLst>
                                  <p:par>
                                    <p:cTn id="70" presetID="10" presetClass="entr" presetSubtype="0" fill="hold" grpId="0" nodeType="afterEffect">
                                      <p:stCondLst>
                                        <p:cond delay="0"/>
                                      </p:stCondLst>
                                      <p:childTnLst>
                                        <p:set>
                                          <p:cBhvr>
                                            <p:cTn id="71" dur="1" fill="hold">
                                              <p:stCondLst>
                                                <p:cond delay="0"/>
                                              </p:stCondLst>
                                            </p:cTn>
                                            <p:tgtEl>
                                              <p:spTgt spid="206"/>
                                            </p:tgtEl>
                                            <p:attrNameLst>
                                              <p:attrName>style.visibility</p:attrName>
                                            </p:attrNameLst>
                                          </p:cBhvr>
                                          <p:to>
                                            <p:strVal val="visible"/>
                                          </p:to>
                                        </p:set>
                                        <p:animEffect transition="in" filter="fade">
                                          <p:cBhvr>
                                            <p:cTn id="72" dur="500"/>
                                            <p:tgtEl>
                                              <p:spTgt spid="206"/>
                                            </p:tgtEl>
                                          </p:cBhvr>
                                        </p:animEffect>
                                      </p:childTnLst>
                                    </p:cTn>
                                  </p:par>
                                </p:childTnLst>
                              </p:cTn>
                            </p:par>
                            <p:par>
                              <p:cTn id="73" fill="hold">
                                <p:stCondLst>
                                  <p:cond delay="10500"/>
                                </p:stCondLst>
                                <p:childTnLst>
                                  <p:par>
                                    <p:cTn id="74" presetID="10" presetClass="entr" presetSubtype="0" fill="hold" nodeType="afterEffect">
                                      <p:stCondLst>
                                        <p:cond delay="0"/>
                                      </p:stCondLst>
                                      <p:childTnLst>
                                        <p:set>
                                          <p:cBhvr>
                                            <p:cTn id="75" dur="1" fill="hold">
                                              <p:stCondLst>
                                                <p:cond delay="0"/>
                                              </p:stCondLst>
                                            </p:cTn>
                                            <p:tgtEl>
                                              <p:spTgt spid="251"/>
                                            </p:tgtEl>
                                            <p:attrNameLst>
                                              <p:attrName>style.visibility</p:attrName>
                                            </p:attrNameLst>
                                          </p:cBhvr>
                                          <p:to>
                                            <p:strVal val="visible"/>
                                          </p:to>
                                        </p:set>
                                        <p:animEffect transition="in" filter="fade">
                                          <p:cBhvr>
                                            <p:cTn id="76" dur="750"/>
                                            <p:tgtEl>
                                              <p:spTgt spid="251"/>
                                            </p:tgtEl>
                                          </p:cBhvr>
                                        </p:animEffect>
                                      </p:childTnLst>
                                    </p:cTn>
                                  </p:par>
                                </p:childTnLst>
                              </p:cTn>
                            </p:par>
                            <p:par>
                              <p:cTn id="77" fill="hold">
                                <p:stCondLst>
                                  <p:cond delay="11250"/>
                                </p:stCondLst>
                                <p:childTnLst>
                                  <p:par>
                                    <p:cTn id="78" presetID="10" presetClass="entr" presetSubtype="0" fill="hold" grpId="0" nodeType="afterEffect">
                                      <p:stCondLst>
                                        <p:cond delay="0"/>
                                      </p:stCondLst>
                                      <p:childTnLst>
                                        <p:set>
                                          <p:cBhvr>
                                            <p:cTn id="79" dur="1" fill="hold">
                                              <p:stCondLst>
                                                <p:cond delay="0"/>
                                              </p:stCondLst>
                                            </p:cTn>
                                            <p:tgtEl>
                                              <p:spTgt spid="252"/>
                                            </p:tgtEl>
                                            <p:attrNameLst>
                                              <p:attrName>style.visibility</p:attrName>
                                            </p:attrNameLst>
                                          </p:cBhvr>
                                          <p:to>
                                            <p:strVal val="visible"/>
                                          </p:to>
                                        </p:set>
                                        <p:animEffect transition="in" filter="fade">
                                          <p:cBhvr>
                                            <p:cTn id="80" dur="500"/>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p:bldP spid="176" grpId="0"/>
          <p:bldP spid="206" grpId="0"/>
          <p:bldP spid="237" grpId="0"/>
          <p:bldP spid="241" grpId="0"/>
          <p:bldP spid="252" grpId="0"/>
          <p:bldP spid="207"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 name="任意多边形 105"/>
          <p:cNvSpPr/>
          <p:nvPr/>
        </p:nvSpPr>
        <p:spPr>
          <a:xfrm>
            <a:off x="2136645" y="1347887"/>
            <a:ext cx="7807457" cy="4252814"/>
          </a:xfrm>
          <a:custGeom>
            <a:avLst/>
            <a:gdLst>
              <a:gd name="connsiteX0" fmla="*/ 641553 w 7807457"/>
              <a:gd name="connsiteY0" fmla="*/ 0 h 4252814"/>
              <a:gd name="connsiteX1" fmla="*/ 7212630 w 7807457"/>
              <a:gd name="connsiteY1" fmla="*/ 0 h 4252814"/>
              <a:gd name="connsiteX2" fmla="*/ 7441921 w 7807457"/>
              <a:gd name="connsiteY2" fmla="*/ 0 h 4252814"/>
              <a:gd name="connsiteX3" fmla="*/ 7667497 w 7807457"/>
              <a:gd name="connsiteY3" fmla="*/ 0 h 4252814"/>
              <a:gd name="connsiteX4" fmla="*/ 7667497 w 7807457"/>
              <a:gd name="connsiteY4" fmla="*/ 372346 h 4252814"/>
              <a:gd name="connsiteX5" fmla="*/ 7807457 w 7807457"/>
              <a:gd name="connsiteY5" fmla="*/ 372346 h 4252814"/>
              <a:gd name="connsiteX6" fmla="*/ 7807457 w 7807457"/>
              <a:gd name="connsiteY6" fmla="*/ 559834 h 4252814"/>
              <a:gd name="connsiteX7" fmla="*/ 7807457 w 7807457"/>
              <a:gd name="connsiteY7" fmla="*/ 663834 h 4252814"/>
              <a:gd name="connsiteX8" fmla="*/ 7723483 w 7807457"/>
              <a:gd name="connsiteY8" fmla="*/ 684828 h 4252814"/>
              <a:gd name="connsiteX9" fmla="*/ 7723483 w 7807457"/>
              <a:gd name="connsiteY9" fmla="*/ 2224380 h 4252814"/>
              <a:gd name="connsiteX10" fmla="*/ 7807457 w 7807457"/>
              <a:gd name="connsiteY10" fmla="*/ 2245373 h 4252814"/>
              <a:gd name="connsiteX11" fmla="*/ 7807457 w 7807457"/>
              <a:gd name="connsiteY11" fmla="*/ 3127483 h 4252814"/>
              <a:gd name="connsiteX12" fmla="*/ 7552917 w 7807457"/>
              <a:gd name="connsiteY12" fmla="*/ 3191118 h 4252814"/>
              <a:gd name="connsiteX13" fmla="*/ 7552917 w 7807457"/>
              <a:gd name="connsiteY13" fmla="*/ 3543444 h 4252814"/>
              <a:gd name="connsiteX14" fmla="*/ 7441921 w 7807457"/>
              <a:gd name="connsiteY14" fmla="*/ 3604930 h 4252814"/>
              <a:gd name="connsiteX15" fmla="*/ 7441921 w 7807457"/>
              <a:gd name="connsiteY15" fmla="*/ 3911911 h 4252814"/>
              <a:gd name="connsiteX16" fmla="*/ 7247386 w 7807457"/>
              <a:gd name="connsiteY16" fmla="*/ 4252814 h 4252814"/>
              <a:gd name="connsiteX17" fmla="*/ 4097790 w 7807457"/>
              <a:gd name="connsiteY17" fmla="*/ 4252814 h 4252814"/>
              <a:gd name="connsiteX18" fmla="*/ 3931047 w 7807457"/>
              <a:gd name="connsiteY18" fmla="*/ 3960612 h 4252814"/>
              <a:gd name="connsiteX19" fmla="*/ 597255 w 7807457"/>
              <a:gd name="connsiteY19" fmla="*/ 3960612 h 4252814"/>
              <a:gd name="connsiteX20" fmla="*/ 162340 w 7807457"/>
              <a:gd name="connsiteY20" fmla="*/ 3677064 h 4252814"/>
              <a:gd name="connsiteX21" fmla="*/ 162340 w 7807457"/>
              <a:gd name="connsiteY21" fmla="*/ 2993139 h 4252814"/>
              <a:gd name="connsiteX22" fmla="*/ 0 w 7807457"/>
              <a:gd name="connsiteY22" fmla="*/ 2884480 h 4252814"/>
              <a:gd name="connsiteX23" fmla="*/ 0 w 7807457"/>
              <a:gd name="connsiteY23" fmla="*/ 1612840 h 4252814"/>
              <a:gd name="connsiteX24" fmla="*/ 162340 w 7807457"/>
              <a:gd name="connsiteY24" fmla="*/ 1504181 h 4252814"/>
              <a:gd name="connsiteX25" fmla="*/ 162340 w 7807457"/>
              <a:gd name="connsiteY25" fmla="*/ 939139 h 4252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807457" h="4252814">
                <a:moveTo>
                  <a:pt x="641553" y="0"/>
                </a:moveTo>
                <a:lnTo>
                  <a:pt x="7212630" y="0"/>
                </a:lnTo>
                <a:lnTo>
                  <a:pt x="7441921" y="0"/>
                </a:lnTo>
                <a:lnTo>
                  <a:pt x="7667497" y="0"/>
                </a:lnTo>
                <a:lnTo>
                  <a:pt x="7667497" y="372346"/>
                </a:lnTo>
                <a:lnTo>
                  <a:pt x="7807457" y="372346"/>
                </a:lnTo>
                <a:lnTo>
                  <a:pt x="7807457" y="559834"/>
                </a:lnTo>
                <a:lnTo>
                  <a:pt x="7807457" y="663834"/>
                </a:lnTo>
                <a:lnTo>
                  <a:pt x="7723483" y="684828"/>
                </a:lnTo>
                <a:lnTo>
                  <a:pt x="7723483" y="2224380"/>
                </a:lnTo>
                <a:lnTo>
                  <a:pt x="7807457" y="2245373"/>
                </a:lnTo>
                <a:lnTo>
                  <a:pt x="7807457" y="3127483"/>
                </a:lnTo>
                <a:lnTo>
                  <a:pt x="7552917" y="3191118"/>
                </a:lnTo>
                <a:lnTo>
                  <a:pt x="7552917" y="3543444"/>
                </a:lnTo>
                <a:lnTo>
                  <a:pt x="7441921" y="3604930"/>
                </a:lnTo>
                <a:lnTo>
                  <a:pt x="7441921" y="3911911"/>
                </a:lnTo>
                <a:lnTo>
                  <a:pt x="7247386" y="4252814"/>
                </a:lnTo>
                <a:lnTo>
                  <a:pt x="4097790" y="4252814"/>
                </a:lnTo>
                <a:lnTo>
                  <a:pt x="3931047" y="3960612"/>
                </a:lnTo>
                <a:lnTo>
                  <a:pt x="597255" y="3960612"/>
                </a:lnTo>
                <a:lnTo>
                  <a:pt x="162340" y="3677064"/>
                </a:lnTo>
                <a:lnTo>
                  <a:pt x="162340" y="2993139"/>
                </a:lnTo>
                <a:lnTo>
                  <a:pt x="0" y="2884480"/>
                </a:lnTo>
                <a:lnTo>
                  <a:pt x="0" y="1612840"/>
                </a:lnTo>
                <a:lnTo>
                  <a:pt x="162340" y="1504181"/>
                </a:lnTo>
                <a:lnTo>
                  <a:pt x="162340" y="939139"/>
                </a:lnTo>
                <a:close/>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任意多边形 124"/>
          <p:cNvSpPr/>
          <p:nvPr/>
        </p:nvSpPr>
        <p:spPr>
          <a:xfrm>
            <a:off x="1589674" y="1347889"/>
            <a:ext cx="743455" cy="4012161"/>
          </a:xfrm>
          <a:custGeom>
            <a:avLst/>
            <a:gdLst>
              <a:gd name="connsiteX0" fmla="*/ 198992 w 743455"/>
              <a:gd name="connsiteY0" fmla="*/ 0 h 4012161"/>
              <a:gd name="connsiteX1" fmla="*/ 743455 w 743455"/>
              <a:gd name="connsiteY1" fmla="*/ 0 h 4012161"/>
              <a:gd name="connsiteX2" fmla="*/ 743455 w 743455"/>
              <a:gd name="connsiteY2" fmla="*/ 182858 h 4012161"/>
              <a:gd name="connsiteX3" fmla="*/ 508903 w 743455"/>
              <a:gd name="connsiteY3" fmla="*/ 226947 h 4012161"/>
              <a:gd name="connsiteX4" fmla="*/ 508903 w 743455"/>
              <a:gd name="connsiteY4" fmla="*/ 558627 h 4012161"/>
              <a:gd name="connsiteX5" fmla="*/ 372717 w 743455"/>
              <a:gd name="connsiteY5" fmla="*/ 584226 h 4012161"/>
              <a:gd name="connsiteX6" fmla="*/ 372717 w 743455"/>
              <a:gd name="connsiteY6" fmla="*/ 935737 h 4012161"/>
              <a:gd name="connsiteX7" fmla="*/ 534910 w 743455"/>
              <a:gd name="connsiteY7" fmla="*/ 966224 h 4012161"/>
              <a:gd name="connsiteX8" fmla="*/ 534910 w 743455"/>
              <a:gd name="connsiteY8" fmla="*/ 1411030 h 4012161"/>
              <a:gd name="connsiteX9" fmla="*/ 247002 w 743455"/>
              <a:gd name="connsiteY9" fmla="*/ 1483007 h 4012161"/>
              <a:gd name="connsiteX10" fmla="*/ 247002 w 743455"/>
              <a:gd name="connsiteY10" fmla="*/ 2995316 h 4012161"/>
              <a:gd name="connsiteX11" fmla="*/ 462045 w 743455"/>
              <a:gd name="connsiteY11" fmla="*/ 3049077 h 4012161"/>
              <a:gd name="connsiteX12" fmla="*/ 462045 w 743455"/>
              <a:gd name="connsiteY12" fmla="*/ 3273935 h 4012161"/>
              <a:gd name="connsiteX13" fmla="*/ 372716 w 743455"/>
              <a:gd name="connsiteY13" fmla="*/ 3296267 h 4012161"/>
              <a:gd name="connsiteX14" fmla="*/ 372716 w 743455"/>
              <a:gd name="connsiteY14" fmla="*/ 3778406 h 4012161"/>
              <a:gd name="connsiteX15" fmla="*/ 743455 w 743455"/>
              <a:gd name="connsiteY15" fmla="*/ 3871091 h 4012161"/>
              <a:gd name="connsiteX16" fmla="*/ 743455 w 743455"/>
              <a:gd name="connsiteY16" fmla="*/ 4012161 h 4012161"/>
              <a:gd name="connsiteX17" fmla="*/ 198992 w 743455"/>
              <a:gd name="connsiteY17" fmla="*/ 4012161 h 4012161"/>
              <a:gd name="connsiteX18" fmla="*/ 0 w 743455"/>
              <a:gd name="connsiteY18" fmla="*/ 3690686 h 4012161"/>
              <a:gd name="connsiteX19" fmla="*/ 0 w 743455"/>
              <a:gd name="connsiteY19" fmla="*/ 321475 h 4012161"/>
              <a:gd name="connsiteX20" fmla="*/ 198992 w 743455"/>
              <a:gd name="connsiteY20" fmla="*/ 0 h 4012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43455" h="4012161">
                <a:moveTo>
                  <a:pt x="198992" y="0"/>
                </a:moveTo>
                <a:lnTo>
                  <a:pt x="743455" y="0"/>
                </a:lnTo>
                <a:lnTo>
                  <a:pt x="743455" y="182858"/>
                </a:lnTo>
                <a:lnTo>
                  <a:pt x="508903" y="226947"/>
                </a:lnTo>
                <a:lnTo>
                  <a:pt x="508903" y="558627"/>
                </a:lnTo>
                <a:lnTo>
                  <a:pt x="372717" y="584226"/>
                </a:lnTo>
                <a:lnTo>
                  <a:pt x="372717" y="935737"/>
                </a:lnTo>
                <a:lnTo>
                  <a:pt x="534910" y="966224"/>
                </a:lnTo>
                <a:lnTo>
                  <a:pt x="534910" y="1411030"/>
                </a:lnTo>
                <a:lnTo>
                  <a:pt x="247002" y="1483007"/>
                </a:lnTo>
                <a:lnTo>
                  <a:pt x="247002" y="2995316"/>
                </a:lnTo>
                <a:lnTo>
                  <a:pt x="462045" y="3049077"/>
                </a:lnTo>
                <a:lnTo>
                  <a:pt x="462045" y="3273935"/>
                </a:lnTo>
                <a:lnTo>
                  <a:pt x="372716" y="3296267"/>
                </a:lnTo>
                <a:lnTo>
                  <a:pt x="372716" y="3778406"/>
                </a:lnTo>
                <a:lnTo>
                  <a:pt x="743455" y="3871091"/>
                </a:lnTo>
                <a:lnTo>
                  <a:pt x="743455" y="4012161"/>
                </a:lnTo>
                <a:lnTo>
                  <a:pt x="198992" y="4012161"/>
                </a:lnTo>
                <a:cubicBezTo>
                  <a:pt x="89092" y="4012161"/>
                  <a:pt x="0" y="3868232"/>
                  <a:pt x="0" y="3690686"/>
                </a:cubicBezTo>
                <a:lnTo>
                  <a:pt x="0" y="321475"/>
                </a:lnTo>
                <a:cubicBezTo>
                  <a:pt x="0" y="143929"/>
                  <a:pt x="89092" y="0"/>
                  <a:pt x="198992"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任意多边形 130"/>
          <p:cNvSpPr/>
          <p:nvPr/>
        </p:nvSpPr>
        <p:spPr>
          <a:xfrm flipH="1" flipV="1">
            <a:off x="9899911" y="1347889"/>
            <a:ext cx="782445" cy="4012161"/>
          </a:xfrm>
          <a:custGeom>
            <a:avLst/>
            <a:gdLst>
              <a:gd name="connsiteX0" fmla="*/ 641485 w 782445"/>
              <a:gd name="connsiteY0" fmla="*/ 4012161 h 4012161"/>
              <a:gd name="connsiteX1" fmla="*/ 171699 w 782445"/>
              <a:gd name="connsiteY1" fmla="*/ 4012161 h 4012161"/>
              <a:gd name="connsiteX2" fmla="*/ 0 w 782445"/>
              <a:gd name="connsiteY2" fmla="*/ 3690686 h 4012161"/>
              <a:gd name="connsiteX3" fmla="*/ 0 w 782445"/>
              <a:gd name="connsiteY3" fmla="*/ 321475 h 4012161"/>
              <a:gd name="connsiteX4" fmla="*/ 171699 w 782445"/>
              <a:gd name="connsiteY4" fmla="*/ 0 h 4012161"/>
              <a:gd name="connsiteX5" fmla="*/ 641485 w 782445"/>
              <a:gd name="connsiteY5" fmla="*/ 0 h 4012161"/>
              <a:gd name="connsiteX6" fmla="*/ 641485 w 782445"/>
              <a:gd name="connsiteY6" fmla="*/ 150189 h 4012161"/>
              <a:gd name="connsiteX7" fmla="*/ 782445 w 782445"/>
              <a:gd name="connsiteY7" fmla="*/ 185429 h 4012161"/>
              <a:gd name="connsiteX8" fmla="*/ 782445 w 782445"/>
              <a:gd name="connsiteY8" fmla="*/ 513721 h 4012161"/>
              <a:gd name="connsiteX9" fmla="*/ 641485 w 782445"/>
              <a:gd name="connsiteY9" fmla="*/ 548961 h 4012161"/>
              <a:gd name="connsiteX10" fmla="*/ 641485 w 782445"/>
              <a:gd name="connsiteY10" fmla="*/ 684342 h 4012161"/>
              <a:gd name="connsiteX11" fmla="*/ 435042 w 782445"/>
              <a:gd name="connsiteY11" fmla="*/ 735953 h 4012161"/>
              <a:gd name="connsiteX12" fmla="*/ 435042 w 782445"/>
              <a:gd name="connsiteY12" fmla="*/ 1781896 h 4012161"/>
              <a:gd name="connsiteX13" fmla="*/ 641485 w 782445"/>
              <a:gd name="connsiteY13" fmla="*/ 1833507 h 4012161"/>
              <a:gd name="connsiteX14" fmla="*/ 641485 w 782445"/>
              <a:gd name="connsiteY14" fmla="*/ 3309221 h 4012161"/>
              <a:gd name="connsiteX15" fmla="*/ 431455 w 782445"/>
              <a:gd name="connsiteY15" fmla="*/ 3348701 h 4012161"/>
              <a:gd name="connsiteX16" fmla="*/ 431455 w 782445"/>
              <a:gd name="connsiteY16" fmla="*/ 3701126 h 4012161"/>
              <a:gd name="connsiteX17" fmla="*/ 641485 w 782445"/>
              <a:gd name="connsiteY17" fmla="*/ 3740605 h 4012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82445" h="4012161">
                <a:moveTo>
                  <a:pt x="641485" y="4012161"/>
                </a:moveTo>
                <a:lnTo>
                  <a:pt x="171699" y="4012161"/>
                </a:lnTo>
                <a:cubicBezTo>
                  <a:pt x="76872" y="4012161"/>
                  <a:pt x="0" y="3868232"/>
                  <a:pt x="0" y="3690686"/>
                </a:cubicBezTo>
                <a:lnTo>
                  <a:pt x="0" y="321475"/>
                </a:lnTo>
                <a:cubicBezTo>
                  <a:pt x="0" y="143929"/>
                  <a:pt x="76872" y="0"/>
                  <a:pt x="171699" y="0"/>
                </a:cubicBezTo>
                <a:lnTo>
                  <a:pt x="641485" y="0"/>
                </a:lnTo>
                <a:lnTo>
                  <a:pt x="641485" y="150189"/>
                </a:lnTo>
                <a:lnTo>
                  <a:pt x="782445" y="185429"/>
                </a:lnTo>
                <a:lnTo>
                  <a:pt x="782445" y="513721"/>
                </a:lnTo>
                <a:lnTo>
                  <a:pt x="641485" y="548961"/>
                </a:lnTo>
                <a:lnTo>
                  <a:pt x="641485" y="684342"/>
                </a:lnTo>
                <a:lnTo>
                  <a:pt x="435042" y="735953"/>
                </a:lnTo>
                <a:lnTo>
                  <a:pt x="435042" y="1781896"/>
                </a:lnTo>
                <a:lnTo>
                  <a:pt x="641485" y="1833507"/>
                </a:lnTo>
                <a:lnTo>
                  <a:pt x="641485" y="3309221"/>
                </a:lnTo>
                <a:lnTo>
                  <a:pt x="431455" y="3348701"/>
                </a:lnTo>
                <a:lnTo>
                  <a:pt x="431455" y="3701126"/>
                </a:lnTo>
                <a:lnTo>
                  <a:pt x="641485" y="3740605"/>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文本框 132"/>
          <p:cNvSpPr txBox="1"/>
          <p:nvPr/>
        </p:nvSpPr>
        <p:spPr>
          <a:xfrm>
            <a:off x="5285523" y="1769957"/>
            <a:ext cx="1620957" cy="584775"/>
          </a:xfrm>
          <a:prstGeom prst="rect">
            <a:avLst/>
          </a:prstGeom>
          <a:noFill/>
        </p:spPr>
        <p:txBody>
          <a:bodyPr wrap="none" rtlCol="0">
            <a:spAutoFit/>
          </a:bodyPr>
          <a:lstStyle>
            <a:defPPr>
              <a:defRPr lang="zh-CN"/>
            </a:defPPr>
            <a:lvl1pPr>
              <a:defRPr sz="3200">
                <a:solidFill>
                  <a:schemeClr val="bg1"/>
                </a:solidFill>
                <a:latin typeface="汉仪菱心体简" panose="02010609000101010101" pitchFamily="49" charset="-122"/>
                <a:ea typeface="汉仪菱心体简" panose="02010609000101010101" pitchFamily="49" charset="-122"/>
              </a:defRPr>
            </a:lvl1pPr>
          </a:lstStyle>
          <a:p>
            <a:r>
              <a:rPr lang="zh-CN" altLang="en-US" dirty="0"/>
              <a:t>前   言</a:t>
            </a:r>
          </a:p>
        </p:txBody>
      </p:sp>
      <p:cxnSp>
        <p:nvCxnSpPr>
          <p:cNvPr id="135" name="直接连接符 134"/>
          <p:cNvCxnSpPr/>
          <p:nvPr/>
        </p:nvCxnSpPr>
        <p:spPr>
          <a:xfrm>
            <a:off x="3103486" y="2062342"/>
            <a:ext cx="2014615"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7015086" y="2062342"/>
            <a:ext cx="2014615"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37" name="文本框 136"/>
          <p:cNvSpPr txBox="1"/>
          <p:nvPr/>
        </p:nvSpPr>
        <p:spPr>
          <a:xfrm>
            <a:off x="2843832" y="2218463"/>
            <a:ext cx="6705665" cy="2246769"/>
          </a:xfrm>
          <a:prstGeom prst="rect">
            <a:avLst/>
          </a:prstGeom>
          <a:noFill/>
        </p:spPr>
        <p:txBody>
          <a:bodyPr wrap="square" rtlCol="0">
            <a:spAutoFit/>
          </a:bodyPr>
          <a:lstStyle/>
          <a:p>
            <a:endParaRPr lang="zh-CN" altLang="en-US" sz="20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输入你的文字输入你的文字输入你的文字输入你的文字输入你的文字输入你的文字输入你的文字输入你的文字输入你的文字输入你的文字输入你的文字输入你的文字</a:t>
            </a:r>
          </a:p>
          <a:p>
            <a:r>
              <a:rPr lang="zh-CN" altLang="en-US" sz="2000" dirty="0">
                <a:solidFill>
                  <a:schemeClr val="bg1"/>
                </a:solidFill>
                <a:latin typeface="微软雅黑" panose="020B0503020204020204" pitchFamily="34" charset="-122"/>
                <a:ea typeface="微软雅黑" panose="020B0503020204020204" pitchFamily="34" charset="-122"/>
              </a:rPr>
              <a:t>输入你的文字输入你的文字输入你的文字输入你的文字输入你的文字输入你的文字输入你的文字输入你的文字输入你的文字输入你的文字输入你的文字输入你的文字</a:t>
            </a:r>
          </a:p>
        </p:txBody>
      </p:sp>
    </p:spTree>
    <p:extLst>
      <p:ext uri="{BB962C8B-B14F-4D97-AF65-F5344CB8AC3E}">
        <p14:creationId xmlns:p14="http://schemas.microsoft.com/office/powerpoint/2010/main" val="2940677276"/>
      </p:ext>
    </p:extLst>
  </p:cSld>
  <p:clrMapOvr>
    <a:masterClrMapping/>
  </p:clrMapOvr>
  <mc:AlternateContent xmlns:mc="http://schemas.openxmlformats.org/markup-compatibility/2006" xmlns:p14="http://schemas.microsoft.com/office/powerpoint/2010/main">
    <mc:Choice Requires="p14">
      <p:transition spd="slow" p14:dur="2000" advClick="0" advTm="0">
        <p14:vortex dir="r"/>
      </p:transition>
    </mc:Choice>
    <mc:Fallback xmlns="">
      <p:transition spd="slow"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60000">
                                      <p:stCondLst>
                                        <p:cond delay="0"/>
                                      </p:stCondLst>
                                      <p:childTnLst>
                                        <p:set>
                                          <p:cBhvr>
                                            <p:cTn id="6" dur="1" fill="hold">
                                              <p:stCondLst>
                                                <p:cond delay="0"/>
                                              </p:stCondLst>
                                            </p:cTn>
                                            <p:tgtEl>
                                              <p:spTgt spid="125"/>
                                            </p:tgtEl>
                                            <p:attrNameLst>
                                              <p:attrName>style.visibility</p:attrName>
                                            </p:attrNameLst>
                                          </p:cBhvr>
                                          <p:to>
                                            <p:strVal val="visible"/>
                                          </p:to>
                                        </p:set>
                                        <p:anim calcmode="lin" valueType="num" p14:bounceEnd="60000">
                                          <p:cBhvr additive="base">
                                            <p:cTn id="7" dur="500" fill="hold"/>
                                            <p:tgtEl>
                                              <p:spTgt spid="125"/>
                                            </p:tgtEl>
                                            <p:attrNameLst>
                                              <p:attrName>ppt_x</p:attrName>
                                            </p:attrNameLst>
                                          </p:cBhvr>
                                          <p:tavLst>
                                            <p:tav tm="0">
                                              <p:val>
                                                <p:strVal val="0-#ppt_w/2"/>
                                              </p:val>
                                            </p:tav>
                                            <p:tav tm="100000">
                                              <p:val>
                                                <p:strVal val="#ppt_x"/>
                                              </p:val>
                                            </p:tav>
                                          </p:tavLst>
                                        </p:anim>
                                        <p:anim calcmode="lin" valueType="num" p14:bounceEnd="60000">
                                          <p:cBhvr additive="base">
                                            <p:cTn id="8" dur="500" fill="hold"/>
                                            <p:tgtEl>
                                              <p:spTgt spid="12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0"/>
                                      </p:stCondLst>
                                      <p:childTnLst>
                                        <p:set>
                                          <p:cBhvr>
                                            <p:cTn id="10" dur="1" fill="hold">
                                              <p:stCondLst>
                                                <p:cond delay="0"/>
                                              </p:stCondLst>
                                            </p:cTn>
                                            <p:tgtEl>
                                              <p:spTgt spid="131"/>
                                            </p:tgtEl>
                                            <p:attrNameLst>
                                              <p:attrName>style.visibility</p:attrName>
                                            </p:attrNameLst>
                                          </p:cBhvr>
                                          <p:to>
                                            <p:strVal val="visible"/>
                                          </p:to>
                                        </p:set>
                                        <p:anim calcmode="lin" valueType="num" p14:bounceEnd="60000">
                                          <p:cBhvr additive="base">
                                            <p:cTn id="11" dur="500" fill="hold"/>
                                            <p:tgtEl>
                                              <p:spTgt spid="131"/>
                                            </p:tgtEl>
                                            <p:attrNameLst>
                                              <p:attrName>ppt_x</p:attrName>
                                            </p:attrNameLst>
                                          </p:cBhvr>
                                          <p:tavLst>
                                            <p:tav tm="0">
                                              <p:val>
                                                <p:strVal val="1+#ppt_w/2"/>
                                              </p:val>
                                            </p:tav>
                                            <p:tav tm="100000">
                                              <p:val>
                                                <p:strVal val="#ppt_x"/>
                                              </p:val>
                                            </p:tav>
                                          </p:tavLst>
                                        </p:anim>
                                        <p:anim calcmode="lin" valueType="num" p14:bounceEnd="60000">
                                          <p:cBhvr additive="base">
                                            <p:cTn id="12" dur="500" fill="hold"/>
                                            <p:tgtEl>
                                              <p:spTgt spid="131"/>
                                            </p:tgtEl>
                                            <p:attrNameLst>
                                              <p:attrName>ppt_y</p:attrName>
                                            </p:attrNameLst>
                                          </p:cBhvr>
                                          <p:tavLst>
                                            <p:tav tm="0">
                                              <p:val>
                                                <p:strVal val="#ppt_y"/>
                                              </p:val>
                                            </p:tav>
                                            <p:tav tm="100000">
                                              <p:val>
                                                <p:strVal val="#ppt_y"/>
                                              </p:val>
                                            </p:tav>
                                          </p:tavLst>
                                        </p:anim>
                                      </p:childTnLst>
                                    </p:cTn>
                                  </p:par>
                                  <p:par>
                                    <p:cTn id="13" presetID="22" presetClass="entr" presetSubtype="8" fill="hold" nodeType="withEffect">
                                      <p:stCondLst>
                                        <p:cond delay="250"/>
                                      </p:stCondLst>
                                      <p:childTnLst>
                                        <p:set>
                                          <p:cBhvr>
                                            <p:cTn id="14" dur="1" fill="hold">
                                              <p:stCondLst>
                                                <p:cond delay="0"/>
                                              </p:stCondLst>
                                            </p:cTn>
                                            <p:tgtEl>
                                              <p:spTgt spid="135"/>
                                            </p:tgtEl>
                                            <p:attrNameLst>
                                              <p:attrName>style.visibility</p:attrName>
                                            </p:attrNameLst>
                                          </p:cBhvr>
                                          <p:to>
                                            <p:strVal val="visible"/>
                                          </p:to>
                                        </p:set>
                                        <p:animEffect transition="in" filter="wipe(left)">
                                          <p:cBhvr>
                                            <p:cTn id="15" dur="300"/>
                                            <p:tgtEl>
                                              <p:spTgt spid="135"/>
                                            </p:tgtEl>
                                          </p:cBhvr>
                                        </p:animEffect>
                                      </p:childTnLst>
                                    </p:cTn>
                                  </p:par>
                                  <p:par>
                                    <p:cTn id="16" presetID="22" presetClass="entr" presetSubtype="2" fill="hold" nodeType="withEffect">
                                      <p:stCondLst>
                                        <p:cond delay="250"/>
                                      </p:stCondLst>
                                      <p:childTnLst>
                                        <p:set>
                                          <p:cBhvr>
                                            <p:cTn id="17" dur="1" fill="hold">
                                              <p:stCondLst>
                                                <p:cond delay="0"/>
                                              </p:stCondLst>
                                            </p:cTn>
                                            <p:tgtEl>
                                              <p:spTgt spid="136"/>
                                            </p:tgtEl>
                                            <p:attrNameLst>
                                              <p:attrName>style.visibility</p:attrName>
                                            </p:attrNameLst>
                                          </p:cBhvr>
                                          <p:to>
                                            <p:strVal val="visible"/>
                                          </p:to>
                                        </p:set>
                                        <p:animEffect transition="in" filter="wipe(right)">
                                          <p:cBhvr>
                                            <p:cTn id="18" dur="300"/>
                                            <p:tgtEl>
                                              <p:spTgt spid="136"/>
                                            </p:tgtEl>
                                          </p:cBhvr>
                                        </p:animEffect>
                                      </p:childTnLst>
                                    </p:cTn>
                                  </p:par>
                                  <p:par>
                                    <p:cTn id="19" presetID="16" presetClass="entr" presetSubtype="21" fill="hold" grpId="0" nodeType="withEffect">
                                      <p:stCondLst>
                                        <p:cond delay="400"/>
                                      </p:stCondLst>
                                      <p:childTnLst>
                                        <p:set>
                                          <p:cBhvr>
                                            <p:cTn id="20" dur="1" fill="hold">
                                              <p:stCondLst>
                                                <p:cond delay="0"/>
                                              </p:stCondLst>
                                            </p:cTn>
                                            <p:tgtEl>
                                              <p:spTgt spid="133"/>
                                            </p:tgtEl>
                                            <p:attrNameLst>
                                              <p:attrName>style.visibility</p:attrName>
                                            </p:attrNameLst>
                                          </p:cBhvr>
                                          <p:to>
                                            <p:strVal val="visible"/>
                                          </p:to>
                                        </p:set>
                                        <p:animEffect transition="in" filter="barn(inVertical)">
                                          <p:cBhvr>
                                            <p:cTn id="21" dur="500"/>
                                            <p:tgtEl>
                                              <p:spTgt spid="133"/>
                                            </p:tgtEl>
                                          </p:cBhvr>
                                        </p:animEffect>
                                      </p:childTnLst>
                                    </p:cTn>
                                  </p:par>
                                </p:childTnLst>
                              </p:cTn>
                            </p:par>
                            <p:par>
                              <p:cTn id="22" fill="hold">
                                <p:stCondLst>
                                  <p:cond delay="900"/>
                                </p:stCondLst>
                                <p:childTnLst>
                                  <p:par>
                                    <p:cTn id="23" presetID="42" presetClass="entr" presetSubtype="0" fill="hold" grpId="0" nodeType="afterEffect">
                                      <p:stCondLst>
                                        <p:cond delay="0"/>
                                      </p:stCondLst>
                                      <p:childTnLst>
                                        <p:set>
                                          <p:cBhvr>
                                            <p:cTn id="24" dur="1" fill="hold">
                                              <p:stCondLst>
                                                <p:cond delay="0"/>
                                              </p:stCondLst>
                                            </p:cTn>
                                            <p:tgtEl>
                                              <p:spTgt spid="137"/>
                                            </p:tgtEl>
                                            <p:attrNameLst>
                                              <p:attrName>style.visibility</p:attrName>
                                            </p:attrNameLst>
                                          </p:cBhvr>
                                          <p:to>
                                            <p:strVal val="visible"/>
                                          </p:to>
                                        </p:set>
                                        <p:animEffect transition="in" filter="fade">
                                          <p:cBhvr>
                                            <p:cTn id="25" dur="1000"/>
                                            <p:tgtEl>
                                              <p:spTgt spid="137"/>
                                            </p:tgtEl>
                                          </p:cBhvr>
                                        </p:animEffect>
                                        <p:anim calcmode="lin" valueType="num">
                                          <p:cBhvr>
                                            <p:cTn id="26" dur="1000" fill="hold"/>
                                            <p:tgtEl>
                                              <p:spTgt spid="137"/>
                                            </p:tgtEl>
                                            <p:attrNameLst>
                                              <p:attrName>ppt_x</p:attrName>
                                            </p:attrNameLst>
                                          </p:cBhvr>
                                          <p:tavLst>
                                            <p:tav tm="0">
                                              <p:val>
                                                <p:strVal val="#ppt_x"/>
                                              </p:val>
                                            </p:tav>
                                            <p:tav tm="100000">
                                              <p:val>
                                                <p:strVal val="#ppt_x"/>
                                              </p:val>
                                            </p:tav>
                                          </p:tavLst>
                                        </p:anim>
                                        <p:anim calcmode="lin" valueType="num">
                                          <p:cBhvr>
                                            <p:cTn id="27" dur="1000" fill="hold"/>
                                            <p:tgtEl>
                                              <p:spTgt spid="1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31" grpId="0" animBg="1"/>
          <p:bldP spid="133" grpId="0"/>
          <p:bldP spid="13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5"/>
                                            </p:tgtEl>
                                            <p:attrNameLst>
                                              <p:attrName>style.visibility</p:attrName>
                                            </p:attrNameLst>
                                          </p:cBhvr>
                                          <p:to>
                                            <p:strVal val="visible"/>
                                          </p:to>
                                        </p:set>
                                        <p:anim calcmode="lin" valueType="num">
                                          <p:cBhvr additive="base">
                                            <p:cTn id="7" dur="500" fill="hold"/>
                                            <p:tgtEl>
                                              <p:spTgt spid="125"/>
                                            </p:tgtEl>
                                            <p:attrNameLst>
                                              <p:attrName>ppt_x</p:attrName>
                                            </p:attrNameLst>
                                          </p:cBhvr>
                                          <p:tavLst>
                                            <p:tav tm="0">
                                              <p:val>
                                                <p:strVal val="0-#ppt_w/2"/>
                                              </p:val>
                                            </p:tav>
                                            <p:tav tm="100000">
                                              <p:val>
                                                <p:strVal val="#ppt_x"/>
                                              </p:val>
                                            </p:tav>
                                          </p:tavLst>
                                        </p:anim>
                                        <p:anim calcmode="lin" valueType="num">
                                          <p:cBhvr additive="base">
                                            <p:cTn id="8" dur="500" fill="hold"/>
                                            <p:tgtEl>
                                              <p:spTgt spid="12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1"/>
                                            </p:tgtEl>
                                            <p:attrNameLst>
                                              <p:attrName>style.visibility</p:attrName>
                                            </p:attrNameLst>
                                          </p:cBhvr>
                                          <p:to>
                                            <p:strVal val="visible"/>
                                          </p:to>
                                        </p:set>
                                        <p:anim calcmode="lin" valueType="num">
                                          <p:cBhvr additive="base">
                                            <p:cTn id="11" dur="500" fill="hold"/>
                                            <p:tgtEl>
                                              <p:spTgt spid="131"/>
                                            </p:tgtEl>
                                            <p:attrNameLst>
                                              <p:attrName>ppt_x</p:attrName>
                                            </p:attrNameLst>
                                          </p:cBhvr>
                                          <p:tavLst>
                                            <p:tav tm="0">
                                              <p:val>
                                                <p:strVal val="1+#ppt_w/2"/>
                                              </p:val>
                                            </p:tav>
                                            <p:tav tm="100000">
                                              <p:val>
                                                <p:strVal val="#ppt_x"/>
                                              </p:val>
                                            </p:tav>
                                          </p:tavLst>
                                        </p:anim>
                                        <p:anim calcmode="lin" valueType="num">
                                          <p:cBhvr additive="base">
                                            <p:cTn id="12" dur="500" fill="hold"/>
                                            <p:tgtEl>
                                              <p:spTgt spid="131"/>
                                            </p:tgtEl>
                                            <p:attrNameLst>
                                              <p:attrName>ppt_y</p:attrName>
                                            </p:attrNameLst>
                                          </p:cBhvr>
                                          <p:tavLst>
                                            <p:tav tm="0">
                                              <p:val>
                                                <p:strVal val="#ppt_y"/>
                                              </p:val>
                                            </p:tav>
                                            <p:tav tm="100000">
                                              <p:val>
                                                <p:strVal val="#ppt_y"/>
                                              </p:val>
                                            </p:tav>
                                          </p:tavLst>
                                        </p:anim>
                                      </p:childTnLst>
                                    </p:cTn>
                                  </p:par>
                                  <p:par>
                                    <p:cTn id="13" presetID="22" presetClass="entr" presetSubtype="8" fill="hold" nodeType="withEffect">
                                      <p:stCondLst>
                                        <p:cond delay="250"/>
                                      </p:stCondLst>
                                      <p:childTnLst>
                                        <p:set>
                                          <p:cBhvr>
                                            <p:cTn id="14" dur="1" fill="hold">
                                              <p:stCondLst>
                                                <p:cond delay="0"/>
                                              </p:stCondLst>
                                            </p:cTn>
                                            <p:tgtEl>
                                              <p:spTgt spid="135"/>
                                            </p:tgtEl>
                                            <p:attrNameLst>
                                              <p:attrName>style.visibility</p:attrName>
                                            </p:attrNameLst>
                                          </p:cBhvr>
                                          <p:to>
                                            <p:strVal val="visible"/>
                                          </p:to>
                                        </p:set>
                                        <p:animEffect transition="in" filter="wipe(left)">
                                          <p:cBhvr>
                                            <p:cTn id="15" dur="300"/>
                                            <p:tgtEl>
                                              <p:spTgt spid="135"/>
                                            </p:tgtEl>
                                          </p:cBhvr>
                                        </p:animEffect>
                                      </p:childTnLst>
                                    </p:cTn>
                                  </p:par>
                                  <p:par>
                                    <p:cTn id="16" presetID="22" presetClass="entr" presetSubtype="2" fill="hold" nodeType="withEffect">
                                      <p:stCondLst>
                                        <p:cond delay="250"/>
                                      </p:stCondLst>
                                      <p:childTnLst>
                                        <p:set>
                                          <p:cBhvr>
                                            <p:cTn id="17" dur="1" fill="hold">
                                              <p:stCondLst>
                                                <p:cond delay="0"/>
                                              </p:stCondLst>
                                            </p:cTn>
                                            <p:tgtEl>
                                              <p:spTgt spid="136"/>
                                            </p:tgtEl>
                                            <p:attrNameLst>
                                              <p:attrName>style.visibility</p:attrName>
                                            </p:attrNameLst>
                                          </p:cBhvr>
                                          <p:to>
                                            <p:strVal val="visible"/>
                                          </p:to>
                                        </p:set>
                                        <p:animEffect transition="in" filter="wipe(right)">
                                          <p:cBhvr>
                                            <p:cTn id="18" dur="300"/>
                                            <p:tgtEl>
                                              <p:spTgt spid="136"/>
                                            </p:tgtEl>
                                          </p:cBhvr>
                                        </p:animEffect>
                                      </p:childTnLst>
                                    </p:cTn>
                                  </p:par>
                                  <p:par>
                                    <p:cTn id="19" presetID="16" presetClass="entr" presetSubtype="21" fill="hold" grpId="0" nodeType="withEffect">
                                      <p:stCondLst>
                                        <p:cond delay="400"/>
                                      </p:stCondLst>
                                      <p:childTnLst>
                                        <p:set>
                                          <p:cBhvr>
                                            <p:cTn id="20" dur="1" fill="hold">
                                              <p:stCondLst>
                                                <p:cond delay="0"/>
                                              </p:stCondLst>
                                            </p:cTn>
                                            <p:tgtEl>
                                              <p:spTgt spid="133"/>
                                            </p:tgtEl>
                                            <p:attrNameLst>
                                              <p:attrName>style.visibility</p:attrName>
                                            </p:attrNameLst>
                                          </p:cBhvr>
                                          <p:to>
                                            <p:strVal val="visible"/>
                                          </p:to>
                                        </p:set>
                                        <p:animEffect transition="in" filter="barn(inVertical)">
                                          <p:cBhvr>
                                            <p:cTn id="21" dur="500"/>
                                            <p:tgtEl>
                                              <p:spTgt spid="133"/>
                                            </p:tgtEl>
                                          </p:cBhvr>
                                        </p:animEffect>
                                      </p:childTnLst>
                                    </p:cTn>
                                  </p:par>
                                </p:childTnLst>
                              </p:cTn>
                            </p:par>
                            <p:par>
                              <p:cTn id="22" fill="hold">
                                <p:stCondLst>
                                  <p:cond delay="900"/>
                                </p:stCondLst>
                                <p:childTnLst>
                                  <p:par>
                                    <p:cTn id="23" presetID="42" presetClass="entr" presetSubtype="0" fill="hold" grpId="0" nodeType="afterEffect">
                                      <p:stCondLst>
                                        <p:cond delay="0"/>
                                      </p:stCondLst>
                                      <p:childTnLst>
                                        <p:set>
                                          <p:cBhvr>
                                            <p:cTn id="24" dur="1" fill="hold">
                                              <p:stCondLst>
                                                <p:cond delay="0"/>
                                              </p:stCondLst>
                                            </p:cTn>
                                            <p:tgtEl>
                                              <p:spTgt spid="137"/>
                                            </p:tgtEl>
                                            <p:attrNameLst>
                                              <p:attrName>style.visibility</p:attrName>
                                            </p:attrNameLst>
                                          </p:cBhvr>
                                          <p:to>
                                            <p:strVal val="visible"/>
                                          </p:to>
                                        </p:set>
                                        <p:animEffect transition="in" filter="fade">
                                          <p:cBhvr>
                                            <p:cTn id="25" dur="1000"/>
                                            <p:tgtEl>
                                              <p:spTgt spid="137"/>
                                            </p:tgtEl>
                                          </p:cBhvr>
                                        </p:animEffect>
                                        <p:anim calcmode="lin" valueType="num">
                                          <p:cBhvr>
                                            <p:cTn id="26" dur="1000" fill="hold"/>
                                            <p:tgtEl>
                                              <p:spTgt spid="137"/>
                                            </p:tgtEl>
                                            <p:attrNameLst>
                                              <p:attrName>ppt_x</p:attrName>
                                            </p:attrNameLst>
                                          </p:cBhvr>
                                          <p:tavLst>
                                            <p:tav tm="0">
                                              <p:val>
                                                <p:strVal val="#ppt_x"/>
                                              </p:val>
                                            </p:tav>
                                            <p:tav tm="100000">
                                              <p:val>
                                                <p:strVal val="#ppt_x"/>
                                              </p:val>
                                            </p:tav>
                                          </p:tavLst>
                                        </p:anim>
                                        <p:anim calcmode="lin" valueType="num">
                                          <p:cBhvr>
                                            <p:cTn id="27" dur="1000" fill="hold"/>
                                            <p:tgtEl>
                                              <p:spTgt spid="1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31" grpId="0" animBg="1"/>
          <p:bldP spid="133" grpId="0"/>
          <p:bldP spid="137"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矩形 413"/>
          <p:cNvSpPr/>
          <p:nvPr/>
        </p:nvSpPr>
        <p:spPr>
          <a:xfrm>
            <a:off x="-72716" y="3415513"/>
            <a:ext cx="12328323" cy="57738"/>
          </a:xfrm>
          <a:prstGeom prst="rect">
            <a:avLst/>
          </a:prstGeom>
          <a:solidFill>
            <a:srgbClr val="FFFFFF">
              <a:alpha val="4117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5" name="矩形 414"/>
          <p:cNvSpPr/>
          <p:nvPr/>
        </p:nvSpPr>
        <p:spPr>
          <a:xfrm>
            <a:off x="8040" y="3400312"/>
            <a:ext cx="12252123" cy="57381"/>
          </a:xfrm>
          <a:prstGeom prst="rect">
            <a:avLst/>
          </a:prstGeom>
          <a:solidFill>
            <a:srgbClr val="FFFFFF">
              <a:alpha val="4117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6" name="菱形 415"/>
          <p:cNvSpPr/>
          <p:nvPr/>
        </p:nvSpPr>
        <p:spPr>
          <a:xfrm>
            <a:off x="3751309" y="3051264"/>
            <a:ext cx="4575379" cy="845412"/>
          </a:xfrm>
          <a:prstGeom prst="diamond">
            <a:avLst/>
          </a:prstGeom>
          <a:solidFill>
            <a:srgbClr val="FFFFFF"/>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434" name="任意多边形 433"/>
          <p:cNvSpPr/>
          <p:nvPr userDrawn="1"/>
        </p:nvSpPr>
        <p:spPr>
          <a:xfrm>
            <a:off x="11844789" y="2950959"/>
            <a:ext cx="482113" cy="140616"/>
          </a:xfrm>
          <a:custGeom>
            <a:avLst/>
            <a:gdLst>
              <a:gd name="connsiteX0" fmla="*/ 0 w 609600"/>
              <a:gd name="connsiteY0" fmla="*/ 0 h 177800"/>
              <a:gd name="connsiteX1" fmla="*/ 609600 w 609600"/>
              <a:gd name="connsiteY1" fmla="*/ 0 h 177800"/>
              <a:gd name="connsiteX2" fmla="*/ 609600 w 609600"/>
              <a:gd name="connsiteY2" fmla="*/ 139246 h 177800"/>
              <a:gd name="connsiteX3" fmla="*/ 497568 w 609600"/>
              <a:gd name="connsiteY3" fmla="*/ 139246 h 177800"/>
              <a:gd name="connsiteX4" fmla="*/ 497568 w 609600"/>
              <a:gd name="connsiteY4" fmla="*/ 177800 h 177800"/>
              <a:gd name="connsiteX5" fmla="*/ 0 w 609600"/>
              <a:gd name="connsiteY5" fmla="*/ 177800 h 17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177800">
                <a:moveTo>
                  <a:pt x="0" y="0"/>
                </a:moveTo>
                <a:lnTo>
                  <a:pt x="609600" y="0"/>
                </a:lnTo>
                <a:lnTo>
                  <a:pt x="609600" y="139246"/>
                </a:lnTo>
                <a:lnTo>
                  <a:pt x="497568" y="139246"/>
                </a:lnTo>
                <a:lnTo>
                  <a:pt x="497568" y="177800"/>
                </a:lnTo>
                <a:lnTo>
                  <a:pt x="0" y="177800"/>
                </a:lnTo>
                <a:close/>
              </a:path>
            </a:pathLst>
          </a:custGeom>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7017025" y="2970707"/>
            <a:ext cx="4943563" cy="947351"/>
            <a:chOff x="7743390" y="4942798"/>
            <a:chExt cx="4943562" cy="947351"/>
          </a:xfrm>
        </p:grpSpPr>
        <p:grpSp>
          <p:nvGrpSpPr>
            <p:cNvPr id="58" name="组合 57"/>
            <p:cNvGrpSpPr/>
            <p:nvPr/>
          </p:nvGrpSpPr>
          <p:grpSpPr>
            <a:xfrm>
              <a:off x="7743390" y="4942798"/>
              <a:ext cx="4943562" cy="947351"/>
              <a:chOff x="7347008" y="2985732"/>
              <a:chExt cx="4943562" cy="947351"/>
            </a:xfrm>
          </p:grpSpPr>
          <p:sp>
            <p:nvSpPr>
              <p:cNvPr id="59" name="矩形 58"/>
              <p:cNvSpPr/>
              <p:nvPr userDrawn="1"/>
            </p:nvSpPr>
            <p:spPr>
              <a:xfrm>
                <a:off x="7347008" y="2985732"/>
                <a:ext cx="4943562" cy="76200"/>
              </a:xfrm>
              <a:prstGeom prst="rect">
                <a:avLst/>
              </a:prstGeom>
              <a:solidFill>
                <a:srgbClr val="FFFFFF">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userDrawn="1"/>
            </p:nvSpPr>
            <p:spPr>
              <a:xfrm>
                <a:off x="7347008" y="3856883"/>
                <a:ext cx="4943562" cy="76200"/>
              </a:xfrm>
              <a:prstGeom prst="rect">
                <a:avLst/>
              </a:prstGeom>
              <a:solidFill>
                <a:srgbClr val="FFFFFF">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1" name="直接连接符 60"/>
              <p:cNvCxnSpPr/>
              <p:nvPr userDrawn="1"/>
            </p:nvCxnSpPr>
            <p:spPr>
              <a:xfrm>
                <a:off x="7347008" y="3117722"/>
                <a:ext cx="4943562" cy="0"/>
              </a:xfrm>
              <a:prstGeom prst="line">
                <a:avLst/>
              </a:prstGeom>
              <a:ln w="38100">
                <a:solidFill>
                  <a:srgbClr val="A199A3"/>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userDrawn="1"/>
            </p:nvCxnSpPr>
            <p:spPr>
              <a:xfrm>
                <a:off x="7347008" y="3791165"/>
                <a:ext cx="4943562" cy="0"/>
              </a:xfrm>
              <a:prstGeom prst="line">
                <a:avLst/>
              </a:prstGeom>
              <a:ln w="38100">
                <a:solidFill>
                  <a:srgbClr val="A199A3"/>
                </a:solidFill>
              </a:ln>
            </p:spPr>
            <p:style>
              <a:lnRef idx="1">
                <a:schemeClr val="accent1"/>
              </a:lnRef>
              <a:fillRef idx="0">
                <a:schemeClr val="accent1"/>
              </a:fillRef>
              <a:effectRef idx="0">
                <a:schemeClr val="accent1"/>
              </a:effectRef>
              <a:fontRef idx="minor">
                <a:schemeClr val="tx1"/>
              </a:fontRef>
            </p:style>
          </p:cxnSp>
        </p:grpSp>
        <p:sp>
          <p:nvSpPr>
            <p:cNvPr id="63" name="文本占位符 118"/>
            <p:cNvSpPr txBox="1">
              <a:spLocks/>
            </p:cNvSpPr>
            <p:nvPr/>
          </p:nvSpPr>
          <p:spPr>
            <a:xfrm>
              <a:off x="8040613" y="5160997"/>
              <a:ext cx="3804175" cy="486996"/>
            </a:xfrm>
            <a:prstGeom prst="rect">
              <a:avLst/>
            </a:prstGeom>
          </p:spPr>
          <p:txBody>
            <a:bodyPr vert="horz" lIns="91440" tIns="45720" rIns="91440" bIns="45720" rtlCol="0" anchor="ctr">
              <a:noAutofit/>
            </a:bodyPr>
            <a:lstStyle>
              <a:defPPr>
                <a:defRPr lang="zh-CN"/>
              </a:defPPr>
              <a:lvl1pPr marL="0" indent="0" algn="ctr" defTabSz="914400" rtl="0" eaLnBrk="1" latinLnBrk="0" hangingPunct="1">
                <a:lnSpc>
                  <a:spcPct val="90000"/>
                </a:lnSpc>
                <a:spcBef>
                  <a:spcPct val="0"/>
                </a:spcBef>
                <a:buNone/>
                <a:defRPr lang="zh-CN" altLang="en-US" sz="32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90000"/>
                </a:lnSpc>
                <a:spcBef>
                  <a:spcPct val="0"/>
                </a:spcBef>
                <a:buNone/>
                <a:defRPr lang="zh-CN" altLang="en-US" sz="2800" b="1" kern="1200" dirty="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单击此处添加文本</a:t>
              </a:r>
            </a:p>
          </p:txBody>
        </p:sp>
      </p:grpSp>
      <p:grpSp>
        <p:nvGrpSpPr>
          <p:cNvPr id="2" name="组合 1"/>
          <p:cNvGrpSpPr/>
          <p:nvPr/>
        </p:nvGrpSpPr>
        <p:grpSpPr>
          <a:xfrm>
            <a:off x="4989831" y="2256040"/>
            <a:ext cx="2288540" cy="2288540"/>
            <a:chOff x="7758139" y="2808362"/>
            <a:chExt cx="1285965" cy="1285965"/>
          </a:xfrm>
        </p:grpSpPr>
        <p:sp>
          <p:nvSpPr>
            <p:cNvPr id="431" name="任意多边形 430"/>
            <p:cNvSpPr/>
            <p:nvPr userDrawn="1"/>
          </p:nvSpPr>
          <p:spPr>
            <a:xfrm rot="20047423">
              <a:off x="7758139" y="2808362"/>
              <a:ext cx="1285965" cy="1285965"/>
            </a:xfrm>
            <a:custGeom>
              <a:avLst/>
              <a:gdLst>
                <a:gd name="connsiteX0" fmla="*/ 813009 w 1626018"/>
                <a:gd name="connsiteY0" fmla="*/ 0 h 1626018"/>
                <a:gd name="connsiteX1" fmla="*/ 1626018 w 1626018"/>
                <a:gd name="connsiteY1" fmla="*/ 813009 h 1626018"/>
                <a:gd name="connsiteX2" fmla="*/ 813009 w 1626018"/>
                <a:gd name="connsiteY2" fmla="*/ 1626018 h 1626018"/>
                <a:gd name="connsiteX3" fmla="*/ 0 w 1626018"/>
                <a:gd name="connsiteY3" fmla="*/ 813009 h 1626018"/>
                <a:gd name="connsiteX4" fmla="*/ 16518 w 1626018"/>
                <a:gd name="connsiteY4" fmla="*/ 649159 h 1626018"/>
                <a:gd name="connsiteX5" fmla="*/ 61099 w 1626018"/>
                <a:gd name="connsiteY5" fmla="*/ 505541 h 1626018"/>
                <a:gd name="connsiteX6" fmla="*/ 200468 w 1626018"/>
                <a:gd name="connsiteY6" fmla="*/ 575867 h 1626018"/>
                <a:gd name="connsiteX7" fmla="*/ 168041 w 1626018"/>
                <a:gd name="connsiteY7" fmla="*/ 680330 h 1626018"/>
                <a:gd name="connsiteX8" fmla="*/ 154666 w 1626018"/>
                <a:gd name="connsiteY8" fmla="*/ 813009 h 1626018"/>
                <a:gd name="connsiteX9" fmla="*/ 813009 w 1626018"/>
                <a:gd name="connsiteY9" fmla="*/ 1471352 h 1626018"/>
                <a:gd name="connsiteX10" fmla="*/ 1471352 w 1626018"/>
                <a:gd name="connsiteY10" fmla="*/ 813009 h 1626018"/>
                <a:gd name="connsiteX11" fmla="*/ 813009 w 1626018"/>
                <a:gd name="connsiteY11" fmla="*/ 154666 h 1626018"/>
                <a:gd name="connsiteX12" fmla="*/ 267101 w 1626018"/>
                <a:gd name="connsiteY12" fmla="*/ 444923 h 1626018"/>
                <a:gd name="connsiteX13" fmla="*/ 254892 w 1626018"/>
                <a:gd name="connsiteY13" fmla="*/ 467416 h 1626018"/>
                <a:gd name="connsiteX14" fmla="*/ 117369 w 1626018"/>
                <a:gd name="connsiteY14" fmla="*/ 398022 h 1626018"/>
                <a:gd name="connsiteX15" fmla="*/ 138849 w 1626018"/>
                <a:gd name="connsiteY15" fmla="*/ 358448 h 1626018"/>
                <a:gd name="connsiteX16" fmla="*/ 813009 w 1626018"/>
                <a:gd name="connsiteY16" fmla="*/ 0 h 162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6018" h="1626018">
                  <a:moveTo>
                    <a:pt x="813009" y="0"/>
                  </a:moveTo>
                  <a:cubicBezTo>
                    <a:pt x="1262022" y="0"/>
                    <a:pt x="1626018" y="363997"/>
                    <a:pt x="1626018" y="813009"/>
                  </a:cubicBezTo>
                  <a:cubicBezTo>
                    <a:pt x="1626018" y="1262022"/>
                    <a:pt x="1262022" y="1626018"/>
                    <a:pt x="813009" y="1626018"/>
                  </a:cubicBezTo>
                  <a:cubicBezTo>
                    <a:pt x="363997" y="1626018"/>
                    <a:pt x="0" y="1262022"/>
                    <a:pt x="0" y="813009"/>
                  </a:cubicBezTo>
                  <a:cubicBezTo>
                    <a:pt x="0" y="756883"/>
                    <a:pt x="5688" y="702084"/>
                    <a:pt x="16518" y="649159"/>
                  </a:cubicBezTo>
                  <a:lnTo>
                    <a:pt x="61099" y="505541"/>
                  </a:lnTo>
                  <a:lnTo>
                    <a:pt x="200468" y="575867"/>
                  </a:lnTo>
                  <a:lnTo>
                    <a:pt x="168041" y="680330"/>
                  </a:lnTo>
                  <a:cubicBezTo>
                    <a:pt x="159271" y="723187"/>
                    <a:pt x="154666" y="767560"/>
                    <a:pt x="154666" y="813009"/>
                  </a:cubicBezTo>
                  <a:cubicBezTo>
                    <a:pt x="154666" y="1176602"/>
                    <a:pt x="449417" y="1471352"/>
                    <a:pt x="813009" y="1471352"/>
                  </a:cubicBezTo>
                  <a:cubicBezTo>
                    <a:pt x="1176602" y="1471352"/>
                    <a:pt x="1471352" y="1176602"/>
                    <a:pt x="1471352" y="813009"/>
                  </a:cubicBezTo>
                  <a:cubicBezTo>
                    <a:pt x="1471352" y="449417"/>
                    <a:pt x="1176602" y="154666"/>
                    <a:pt x="813009" y="154666"/>
                  </a:cubicBezTo>
                  <a:cubicBezTo>
                    <a:pt x="585764" y="154666"/>
                    <a:pt x="385410" y="269803"/>
                    <a:pt x="267101" y="444923"/>
                  </a:cubicBezTo>
                  <a:lnTo>
                    <a:pt x="254892" y="467416"/>
                  </a:lnTo>
                  <a:lnTo>
                    <a:pt x="117369" y="398022"/>
                  </a:lnTo>
                  <a:lnTo>
                    <a:pt x="138849" y="358448"/>
                  </a:lnTo>
                  <a:cubicBezTo>
                    <a:pt x="284953" y="142186"/>
                    <a:pt x="532376" y="0"/>
                    <a:pt x="813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5" name="椭圆 434"/>
            <p:cNvSpPr/>
            <p:nvPr userDrawn="1"/>
          </p:nvSpPr>
          <p:spPr>
            <a:xfrm>
              <a:off x="8084044" y="3134266"/>
              <a:ext cx="634158" cy="63415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6" name="组合 435"/>
            <p:cNvGrpSpPr/>
            <p:nvPr userDrawn="1"/>
          </p:nvGrpSpPr>
          <p:grpSpPr>
            <a:xfrm>
              <a:off x="7904995" y="2955216"/>
              <a:ext cx="992256" cy="992256"/>
              <a:chOff x="813435" y="4187372"/>
              <a:chExt cx="1292678" cy="1292678"/>
            </a:xfrm>
            <a:noFill/>
          </p:grpSpPr>
          <p:sp>
            <p:nvSpPr>
              <p:cNvPr id="443" name="圆角矩形 442"/>
              <p:cNvSpPr/>
              <p:nvPr/>
            </p:nvSpPr>
            <p:spPr>
              <a:xfrm rot="-5400000">
                <a:off x="878114" y="47461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4" name="圆角矩形 443"/>
              <p:cNvSpPr/>
              <p:nvPr/>
            </p:nvSpPr>
            <p:spPr>
              <a:xfrm rot="-4500000">
                <a:off x="897155" y="4601544"/>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5" name="圆角矩形 444"/>
              <p:cNvSpPr/>
              <p:nvPr/>
            </p:nvSpPr>
            <p:spPr>
              <a:xfrm rot="-3600000">
                <a:off x="952979" y="44667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6" name="圆角矩形 445"/>
              <p:cNvSpPr/>
              <p:nvPr/>
            </p:nvSpPr>
            <p:spPr>
              <a:xfrm rot="-2700000">
                <a:off x="1041783" y="435104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7" name="圆角矩形 446"/>
              <p:cNvSpPr/>
              <p:nvPr/>
            </p:nvSpPr>
            <p:spPr>
              <a:xfrm rot="-1800000">
                <a:off x="1157514" y="426223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8" name="圆角矩形 447"/>
              <p:cNvSpPr/>
              <p:nvPr/>
            </p:nvSpPr>
            <p:spPr>
              <a:xfrm rot="-900000">
                <a:off x="1292286" y="420641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9" name="圆角矩形 448"/>
              <p:cNvSpPr/>
              <p:nvPr/>
            </p:nvSpPr>
            <p:spPr>
              <a:xfrm>
                <a:off x="1436914" y="41873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0" name="圆角矩形 449"/>
              <p:cNvSpPr/>
              <p:nvPr/>
            </p:nvSpPr>
            <p:spPr>
              <a:xfrm rot="900000">
                <a:off x="1581542" y="420641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1" name="圆角矩形 450"/>
              <p:cNvSpPr/>
              <p:nvPr/>
            </p:nvSpPr>
            <p:spPr>
              <a:xfrm rot="1800000">
                <a:off x="1716314" y="426223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2" name="圆角矩形 451"/>
              <p:cNvSpPr/>
              <p:nvPr/>
            </p:nvSpPr>
            <p:spPr>
              <a:xfrm rot="2700000">
                <a:off x="1832045" y="435104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3" name="圆角矩形 452"/>
              <p:cNvSpPr/>
              <p:nvPr/>
            </p:nvSpPr>
            <p:spPr>
              <a:xfrm rot="3600000">
                <a:off x="1920849" y="44667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4" name="圆角矩形 453"/>
              <p:cNvSpPr/>
              <p:nvPr/>
            </p:nvSpPr>
            <p:spPr>
              <a:xfrm rot="4500000">
                <a:off x="1976673" y="4601544"/>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5" name="圆角矩形 454"/>
              <p:cNvSpPr/>
              <p:nvPr/>
            </p:nvSpPr>
            <p:spPr>
              <a:xfrm rot="5400000">
                <a:off x="1995714" y="47461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6" name="圆角矩形 455"/>
              <p:cNvSpPr/>
              <p:nvPr/>
            </p:nvSpPr>
            <p:spPr>
              <a:xfrm rot="6300000">
                <a:off x="1976673" y="4890800"/>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7" name="圆角矩形 456"/>
              <p:cNvSpPr/>
              <p:nvPr/>
            </p:nvSpPr>
            <p:spPr>
              <a:xfrm rot="7200000">
                <a:off x="1920849" y="50255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8" name="圆角矩形 457"/>
              <p:cNvSpPr/>
              <p:nvPr/>
            </p:nvSpPr>
            <p:spPr>
              <a:xfrm rot="8100000">
                <a:off x="1832045" y="5141303"/>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9" name="圆角矩形 458"/>
              <p:cNvSpPr/>
              <p:nvPr/>
            </p:nvSpPr>
            <p:spPr>
              <a:xfrm rot="9000000">
                <a:off x="1716314" y="523010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0" name="圆角矩形 459"/>
              <p:cNvSpPr/>
              <p:nvPr/>
            </p:nvSpPr>
            <p:spPr>
              <a:xfrm rot="9900000">
                <a:off x="1581542" y="528593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1" name="圆角矩形 460"/>
              <p:cNvSpPr/>
              <p:nvPr/>
            </p:nvSpPr>
            <p:spPr>
              <a:xfrm rot="10800000">
                <a:off x="1436914" y="53049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2" name="圆角矩形 461"/>
              <p:cNvSpPr/>
              <p:nvPr/>
            </p:nvSpPr>
            <p:spPr>
              <a:xfrm rot="11700000">
                <a:off x="1292286" y="528593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3" name="圆角矩形 462"/>
              <p:cNvSpPr/>
              <p:nvPr/>
            </p:nvSpPr>
            <p:spPr>
              <a:xfrm rot="12600000">
                <a:off x="1157514" y="523010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4" name="圆角矩形 463"/>
              <p:cNvSpPr/>
              <p:nvPr/>
            </p:nvSpPr>
            <p:spPr>
              <a:xfrm rot="13500000">
                <a:off x="1041783" y="5141303"/>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5" name="圆角矩形 464"/>
              <p:cNvSpPr/>
              <p:nvPr/>
            </p:nvSpPr>
            <p:spPr>
              <a:xfrm rot="14400000">
                <a:off x="952979" y="50255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6" name="圆角矩形 465"/>
              <p:cNvSpPr/>
              <p:nvPr/>
            </p:nvSpPr>
            <p:spPr>
              <a:xfrm rot="15300000">
                <a:off x="897155" y="4890800"/>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8" name="文本框 145"/>
            <p:cNvSpPr txBox="1"/>
            <p:nvPr userDrawn="1"/>
          </p:nvSpPr>
          <p:spPr>
            <a:xfrm>
              <a:off x="8239018" y="3092167"/>
              <a:ext cx="420831" cy="812838"/>
            </a:xfrm>
            <a:prstGeom prst="rect">
              <a:avLst/>
            </a:prstGeom>
            <a:noFill/>
          </p:spPr>
          <p:txBody>
            <a:bodyPr wrap="none" rtlCol="0">
              <a:spAutoFit/>
            </a:bodyPr>
            <a:lstStyle/>
            <a:p>
              <a:r>
                <a:rPr lang="en-US" altLang="zh-CN" sz="8800" dirty="0">
                  <a:solidFill>
                    <a:schemeClr val="bg1"/>
                  </a:solidFill>
                  <a:latin typeface="汉仪菱心体简" panose="02010609000101010101" pitchFamily="49" charset="-122"/>
                  <a:ea typeface="汉仪菱心体简" panose="02010609000101010101" pitchFamily="49" charset="-122"/>
                </a:rPr>
                <a:t>4</a:t>
              </a:r>
              <a:endParaRPr lang="zh-CN" altLang="en-US" sz="19900" dirty="0">
                <a:solidFill>
                  <a:schemeClr val="bg1"/>
                </a:solidFill>
                <a:latin typeface="汉仪菱心体简" panose="02010609000101010101" pitchFamily="49" charset="-122"/>
                <a:ea typeface="汉仪菱心体简" panose="02010609000101010101" pitchFamily="49" charset="-122"/>
              </a:endParaRPr>
            </a:p>
          </p:txBody>
        </p:sp>
      </p:grpSp>
    </p:spTree>
    <p:extLst>
      <p:ext uri="{BB962C8B-B14F-4D97-AF65-F5344CB8AC3E}">
        <p14:creationId xmlns:p14="http://schemas.microsoft.com/office/powerpoint/2010/main" val="2348504034"/>
      </p:ext>
    </p:extLst>
  </p:cSld>
  <p:clrMapOvr>
    <a:masterClrMapping/>
  </p:clrMapOvr>
  <mc:AlternateContent xmlns:mc="http://schemas.openxmlformats.org/markup-compatibility/2006" xmlns:p14="http://schemas.microsoft.com/office/powerpoint/2010/main">
    <mc:Choice Requires="p14">
      <p:transition spd="slow" advClick="0" advTm="0">
        <p14:rippl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416"/>
                                        </p:tgtEl>
                                        <p:attrNameLst>
                                          <p:attrName>style.visibility</p:attrName>
                                        </p:attrNameLst>
                                      </p:cBhvr>
                                      <p:to>
                                        <p:strVal val="visible"/>
                                      </p:to>
                                    </p:set>
                                    <p:anim calcmode="lin" valueType="num">
                                      <p:cBhvr>
                                        <p:cTn id="7" dur="500" fill="hold"/>
                                        <p:tgtEl>
                                          <p:spTgt spid="416"/>
                                        </p:tgtEl>
                                        <p:attrNameLst>
                                          <p:attrName>ppt_w</p:attrName>
                                        </p:attrNameLst>
                                      </p:cBhvr>
                                      <p:tavLst>
                                        <p:tav tm="0">
                                          <p:val>
                                            <p:fltVal val="0"/>
                                          </p:val>
                                        </p:tav>
                                        <p:tav tm="100000">
                                          <p:val>
                                            <p:strVal val="#ppt_w"/>
                                          </p:val>
                                        </p:tav>
                                      </p:tavLst>
                                    </p:anim>
                                    <p:anim calcmode="lin" valueType="num">
                                      <p:cBhvr>
                                        <p:cTn id="8" dur="500" fill="hold"/>
                                        <p:tgtEl>
                                          <p:spTgt spid="416"/>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0" fill="hold" grpId="0" nodeType="afterEffect">
                                  <p:stCondLst>
                                    <p:cond delay="0"/>
                                  </p:stCondLst>
                                  <p:childTnLst>
                                    <p:set>
                                      <p:cBhvr>
                                        <p:cTn id="11" dur="1" fill="hold">
                                          <p:stCondLst>
                                            <p:cond delay="0"/>
                                          </p:stCondLst>
                                        </p:cTn>
                                        <p:tgtEl>
                                          <p:spTgt spid="415"/>
                                        </p:tgtEl>
                                        <p:attrNameLst>
                                          <p:attrName>style.visibility</p:attrName>
                                        </p:attrNameLst>
                                      </p:cBhvr>
                                      <p:to>
                                        <p:strVal val="visible"/>
                                      </p:to>
                                    </p:set>
                                    <p:anim calcmode="lin" valueType="num">
                                      <p:cBhvr>
                                        <p:cTn id="12" dur="500" fill="hold"/>
                                        <p:tgtEl>
                                          <p:spTgt spid="415"/>
                                        </p:tgtEl>
                                        <p:attrNameLst>
                                          <p:attrName>ppt_w</p:attrName>
                                        </p:attrNameLst>
                                      </p:cBhvr>
                                      <p:tavLst>
                                        <p:tav tm="0">
                                          <p:val>
                                            <p:fltVal val="0"/>
                                          </p:val>
                                        </p:tav>
                                        <p:tav tm="100000">
                                          <p:val>
                                            <p:strVal val="#ppt_w"/>
                                          </p:val>
                                        </p:tav>
                                      </p:tavLst>
                                    </p:anim>
                                    <p:anim calcmode="lin" valueType="num">
                                      <p:cBhvr>
                                        <p:cTn id="13" dur="500" fill="hold"/>
                                        <p:tgtEl>
                                          <p:spTgt spid="415"/>
                                        </p:tgtEl>
                                        <p:attrNameLst>
                                          <p:attrName>ppt_h</p:attrName>
                                        </p:attrNameLst>
                                      </p:cBhvr>
                                      <p:tavLst>
                                        <p:tav tm="0">
                                          <p:val>
                                            <p:strVal val="#ppt_h"/>
                                          </p:val>
                                        </p:tav>
                                        <p:tav tm="100000">
                                          <p:val>
                                            <p:strVal val="#ppt_h"/>
                                          </p:val>
                                        </p:tav>
                                      </p:tavLst>
                                    </p:anim>
                                  </p:childTnLst>
                                </p:cTn>
                              </p:par>
                              <p:par>
                                <p:cTn id="14" presetID="17" presetClass="entr" presetSubtype="10" fill="hold" grpId="0" nodeType="withEffect">
                                  <p:stCondLst>
                                    <p:cond delay="0"/>
                                  </p:stCondLst>
                                  <p:childTnLst>
                                    <p:set>
                                      <p:cBhvr>
                                        <p:cTn id="15" dur="1" fill="hold">
                                          <p:stCondLst>
                                            <p:cond delay="0"/>
                                          </p:stCondLst>
                                        </p:cTn>
                                        <p:tgtEl>
                                          <p:spTgt spid="414"/>
                                        </p:tgtEl>
                                        <p:attrNameLst>
                                          <p:attrName>style.visibility</p:attrName>
                                        </p:attrNameLst>
                                      </p:cBhvr>
                                      <p:to>
                                        <p:strVal val="visible"/>
                                      </p:to>
                                    </p:set>
                                    <p:anim calcmode="lin" valueType="num">
                                      <p:cBhvr>
                                        <p:cTn id="16" dur="500" fill="hold"/>
                                        <p:tgtEl>
                                          <p:spTgt spid="414"/>
                                        </p:tgtEl>
                                        <p:attrNameLst>
                                          <p:attrName>ppt_w</p:attrName>
                                        </p:attrNameLst>
                                      </p:cBhvr>
                                      <p:tavLst>
                                        <p:tav tm="0">
                                          <p:val>
                                            <p:fltVal val="0"/>
                                          </p:val>
                                        </p:tav>
                                        <p:tav tm="100000">
                                          <p:val>
                                            <p:strVal val="#ppt_w"/>
                                          </p:val>
                                        </p:tav>
                                      </p:tavLst>
                                    </p:anim>
                                    <p:anim calcmode="lin" valueType="num">
                                      <p:cBhvr>
                                        <p:cTn id="17" dur="500" fill="hold"/>
                                        <p:tgtEl>
                                          <p:spTgt spid="414"/>
                                        </p:tgtEl>
                                        <p:attrNameLst>
                                          <p:attrName>ppt_h</p:attrName>
                                        </p:attrNameLst>
                                      </p:cBhvr>
                                      <p:tavLst>
                                        <p:tav tm="0">
                                          <p:val>
                                            <p:strVal val="#ppt_h"/>
                                          </p:val>
                                        </p:tav>
                                        <p:tav tm="100000">
                                          <p:val>
                                            <p:strVal val="#ppt_h"/>
                                          </p:val>
                                        </p:tav>
                                      </p:tavLst>
                                    </p:anim>
                                  </p:childTnLst>
                                </p:cTn>
                              </p:par>
                              <p:par>
                                <p:cTn id="18" presetID="50" presetClass="exit" presetSubtype="0" accel="100000" fill="hold" grpId="1" nodeType="withEffect">
                                  <p:stCondLst>
                                    <p:cond delay="0"/>
                                  </p:stCondLst>
                                  <p:childTnLst>
                                    <p:anim calcmode="lin" valueType="num">
                                      <p:cBhvr>
                                        <p:cTn id="19" dur="500"/>
                                        <p:tgtEl>
                                          <p:spTgt spid="416"/>
                                        </p:tgtEl>
                                        <p:attrNameLst>
                                          <p:attrName>ppt_w</p:attrName>
                                        </p:attrNameLst>
                                      </p:cBhvr>
                                      <p:tavLst>
                                        <p:tav tm="0">
                                          <p:val>
                                            <p:strVal val="ppt_w"/>
                                          </p:val>
                                        </p:tav>
                                        <p:tav tm="100000">
                                          <p:val>
                                            <p:strVal val="ppt_w+.3"/>
                                          </p:val>
                                        </p:tav>
                                      </p:tavLst>
                                    </p:anim>
                                    <p:anim calcmode="lin" valueType="num">
                                      <p:cBhvr>
                                        <p:cTn id="20" dur="500"/>
                                        <p:tgtEl>
                                          <p:spTgt spid="416"/>
                                        </p:tgtEl>
                                        <p:attrNameLst>
                                          <p:attrName>ppt_h</p:attrName>
                                        </p:attrNameLst>
                                      </p:cBhvr>
                                      <p:tavLst>
                                        <p:tav tm="0">
                                          <p:val>
                                            <p:strVal val="ppt_h"/>
                                          </p:val>
                                        </p:tav>
                                        <p:tav tm="100000">
                                          <p:val>
                                            <p:strVal val="ppt_h"/>
                                          </p:val>
                                        </p:tav>
                                      </p:tavLst>
                                    </p:anim>
                                    <p:animEffect transition="out" filter="fade">
                                      <p:cBhvr>
                                        <p:cTn id="21" dur="500"/>
                                        <p:tgtEl>
                                          <p:spTgt spid="416"/>
                                        </p:tgtEl>
                                      </p:cBhvr>
                                    </p:animEffect>
                                    <p:set>
                                      <p:cBhvr>
                                        <p:cTn id="22" dur="1" fill="hold">
                                          <p:stCondLst>
                                            <p:cond delay="499"/>
                                          </p:stCondLst>
                                        </p:cTn>
                                        <p:tgtEl>
                                          <p:spTgt spid="416"/>
                                        </p:tgtEl>
                                        <p:attrNameLst>
                                          <p:attrName>style.visibility</p:attrName>
                                        </p:attrNameLst>
                                      </p:cBhvr>
                                      <p:to>
                                        <p:strVal val="hidden"/>
                                      </p:to>
                                    </p:set>
                                  </p:childTnLst>
                                </p:cTn>
                              </p:par>
                            </p:childTnLst>
                          </p:cTn>
                        </p:par>
                        <p:par>
                          <p:cTn id="23" fill="hold">
                            <p:stCondLst>
                              <p:cond delay="1000"/>
                            </p:stCondLst>
                            <p:childTnLst>
                              <p:par>
                                <p:cTn id="24" presetID="42" presetClass="path" presetSubtype="0" accel="50000" decel="50000" fill="hold" grpId="1" nodeType="afterEffect">
                                  <p:stCondLst>
                                    <p:cond delay="0"/>
                                  </p:stCondLst>
                                  <p:childTnLst>
                                    <p:animMotion origin="layout" path="M 0 -1.48148E-6 L 0 0.56042 " pathEditMode="relative" rAng="0" ptsTypes="AA">
                                      <p:cBhvr>
                                        <p:cTn id="25" dur="1000" fill="hold"/>
                                        <p:tgtEl>
                                          <p:spTgt spid="415"/>
                                        </p:tgtEl>
                                        <p:attrNameLst>
                                          <p:attrName>ppt_x</p:attrName>
                                          <p:attrName>ppt_y</p:attrName>
                                        </p:attrNameLst>
                                      </p:cBhvr>
                                      <p:rCtr x="0" y="28009"/>
                                    </p:animMotion>
                                  </p:childTnLst>
                                </p:cTn>
                              </p:par>
                              <p:par>
                                <p:cTn id="26" presetID="42" presetClass="path" presetSubtype="0" accel="50000" decel="50000" fill="hold" grpId="1" nodeType="withEffect">
                                  <p:stCondLst>
                                    <p:cond delay="0"/>
                                  </p:stCondLst>
                                  <p:childTnLst>
                                    <p:animMotion origin="layout" path="M 0 -1.48148E-6 L 0 -0.5493 " pathEditMode="relative" rAng="0" ptsTypes="AA">
                                      <p:cBhvr>
                                        <p:cTn id="27" dur="1000" fill="hold"/>
                                        <p:tgtEl>
                                          <p:spTgt spid="414"/>
                                        </p:tgtEl>
                                        <p:attrNameLst>
                                          <p:attrName>ppt_x</p:attrName>
                                          <p:attrName>ppt_y</p:attrName>
                                        </p:attrNameLst>
                                      </p:cBhvr>
                                      <p:rCtr x="0" y="-27477"/>
                                    </p:animMotion>
                                  </p:childTnLst>
                                </p:cTn>
                              </p:par>
                              <p:par>
                                <p:cTn id="28" presetID="10" presetClass="entr" presetSubtype="0" fill="hold" nodeType="withEffect">
                                  <p:stCondLst>
                                    <p:cond delay="80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500"/>
                                        <p:tgtEl>
                                          <p:spTgt spid="2"/>
                                        </p:tgtEl>
                                      </p:cBhvr>
                                    </p:animEffect>
                                  </p:childTnLst>
                                </p:cTn>
                              </p:par>
                              <p:par>
                                <p:cTn id="31" presetID="42" presetClass="path" presetSubtype="0" accel="50000" decel="50000" fill="hold" nodeType="withEffect">
                                  <p:stCondLst>
                                    <p:cond delay="900"/>
                                  </p:stCondLst>
                                  <p:childTnLst>
                                    <p:animMotion origin="layout" path="M 5E-6 -1.15607E-7 L -0.22383 0.00046 " pathEditMode="relative" rAng="0" ptsTypes="AA">
                                      <p:cBhvr>
                                        <p:cTn id="32" dur="1500" fill="hold"/>
                                        <p:tgtEl>
                                          <p:spTgt spid="2"/>
                                        </p:tgtEl>
                                        <p:attrNameLst>
                                          <p:attrName>ppt_x</p:attrName>
                                          <p:attrName>ppt_y</p:attrName>
                                        </p:attrNameLst>
                                      </p:cBhvr>
                                      <p:rCtr x="-11198" y="23"/>
                                    </p:animMotion>
                                  </p:childTnLst>
                                </p:cTn>
                              </p:par>
                              <p:par>
                                <p:cTn id="33" presetID="10" presetClass="entr" presetSubtype="0" fill="hold" nodeType="withEffect">
                                  <p:stCondLst>
                                    <p:cond delay="90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par>
                                <p:cTn id="36" presetID="42" presetClass="path" presetSubtype="0" accel="50000" decel="50000" fill="hold" nodeType="withEffect">
                                  <p:stCondLst>
                                    <p:cond delay="900"/>
                                  </p:stCondLst>
                                  <p:childTnLst>
                                    <p:animMotion origin="layout" path="M -1.16315E-6 -3.33333E-6 L -0.2178 -3.33333E-6 " pathEditMode="relative" rAng="0" ptsTypes="AA">
                                      <p:cBhvr>
                                        <p:cTn id="37" dur="1500" fill="hold"/>
                                        <p:tgtEl>
                                          <p:spTgt spid="5"/>
                                        </p:tgtEl>
                                        <p:attrNameLst>
                                          <p:attrName>ppt_x</p:attrName>
                                          <p:attrName>ppt_y</p:attrName>
                                        </p:attrNameLst>
                                      </p:cBhvr>
                                      <p:rCtr x="-1089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 grpId="0" animBg="1"/>
      <p:bldP spid="414" grpId="1" animBg="1"/>
      <p:bldP spid="415" grpId="0" animBg="1"/>
      <p:bldP spid="415" grpId="1" animBg="1"/>
      <p:bldP spid="416" grpId="0" animBg="1"/>
      <p:bldP spid="416" grpId="1"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 name="图片 19"/>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822140" y="2794347"/>
            <a:ext cx="4484915" cy="2351315"/>
          </a:xfrm>
          <a:prstGeom prst="rect">
            <a:avLst/>
          </a:prstGeom>
        </p:spPr>
      </p:pic>
      <p:grpSp>
        <p:nvGrpSpPr>
          <p:cNvPr id="3" name="组合 2"/>
          <p:cNvGrpSpPr/>
          <p:nvPr/>
        </p:nvGrpSpPr>
        <p:grpSpPr>
          <a:xfrm>
            <a:off x="1183469" y="2409371"/>
            <a:ext cx="5559475" cy="3331023"/>
            <a:chOff x="1183469" y="2409371"/>
            <a:chExt cx="5559475" cy="3331023"/>
          </a:xfrm>
        </p:grpSpPr>
        <p:grpSp>
          <p:nvGrpSpPr>
            <p:cNvPr id="19" name="组合 18"/>
            <p:cNvGrpSpPr/>
            <p:nvPr/>
          </p:nvGrpSpPr>
          <p:grpSpPr>
            <a:xfrm>
              <a:off x="1386250" y="2409371"/>
              <a:ext cx="5356694" cy="3121262"/>
              <a:chOff x="2487671" y="2355597"/>
              <a:chExt cx="6637280" cy="3867440"/>
            </a:xfrm>
          </p:grpSpPr>
          <p:grpSp>
            <p:nvGrpSpPr>
              <p:cNvPr id="14" name="组合 13"/>
              <p:cNvGrpSpPr/>
              <p:nvPr/>
            </p:nvGrpSpPr>
            <p:grpSpPr>
              <a:xfrm>
                <a:off x="2487671" y="3059919"/>
                <a:ext cx="703558" cy="2468487"/>
                <a:chOff x="2487671" y="3059919"/>
                <a:chExt cx="703558" cy="2468487"/>
              </a:xfrm>
            </p:grpSpPr>
            <p:grpSp>
              <p:nvGrpSpPr>
                <p:cNvPr id="125" name="组合 124"/>
                <p:cNvGrpSpPr/>
                <p:nvPr/>
              </p:nvGrpSpPr>
              <p:grpSpPr>
                <a:xfrm>
                  <a:off x="2487671" y="3059919"/>
                  <a:ext cx="350629" cy="350629"/>
                  <a:chOff x="2457450" y="2928938"/>
                  <a:chExt cx="890587" cy="890587"/>
                </a:xfrm>
              </p:grpSpPr>
              <p:sp>
                <p:nvSpPr>
                  <p:cNvPr id="126" name="矩形 125"/>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7" name="直接连接符 126"/>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28" name="直接连接符 127"/>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9" name="组合 128"/>
                <p:cNvGrpSpPr/>
                <p:nvPr/>
              </p:nvGrpSpPr>
              <p:grpSpPr>
                <a:xfrm>
                  <a:off x="2840600" y="3412337"/>
                  <a:ext cx="350629" cy="350629"/>
                  <a:chOff x="2457450" y="2928938"/>
                  <a:chExt cx="890587" cy="890587"/>
                </a:xfrm>
              </p:grpSpPr>
              <p:sp>
                <p:nvSpPr>
                  <p:cNvPr id="130" name="矩形 129"/>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1" name="直接连接符 130"/>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2" name="直接连接符 131"/>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33" name="组合 132"/>
                <p:cNvGrpSpPr/>
                <p:nvPr/>
              </p:nvGrpSpPr>
              <p:grpSpPr>
                <a:xfrm>
                  <a:off x="2487671" y="3765776"/>
                  <a:ext cx="350629" cy="350629"/>
                  <a:chOff x="2457450" y="2928938"/>
                  <a:chExt cx="890587" cy="890587"/>
                </a:xfrm>
              </p:grpSpPr>
              <p:sp>
                <p:nvSpPr>
                  <p:cNvPr id="134" name="矩形 133"/>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6" name="直接连接符 135"/>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61" name="组合 160"/>
                <p:cNvGrpSpPr/>
                <p:nvPr/>
              </p:nvGrpSpPr>
              <p:grpSpPr>
                <a:xfrm>
                  <a:off x="2840600" y="4118481"/>
                  <a:ext cx="350629" cy="350629"/>
                  <a:chOff x="2457450" y="2928938"/>
                  <a:chExt cx="890587" cy="890587"/>
                </a:xfrm>
              </p:grpSpPr>
              <p:sp>
                <p:nvSpPr>
                  <p:cNvPr id="162" name="矩形 161"/>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3" name="直接连接符 162"/>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64" name="直接连接符 163"/>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65" name="组合 164"/>
                <p:cNvGrpSpPr/>
                <p:nvPr/>
              </p:nvGrpSpPr>
              <p:grpSpPr>
                <a:xfrm>
                  <a:off x="2487671" y="4471920"/>
                  <a:ext cx="350629" cy="350629"/>
                  <a:chOff x="2457450" y="2928938"/>
                  <a:chExt cx="890587" cy="890587"/>
                </a:xfrm>
              </p:grpSpPr>
              <p:sp>
                <p:nvSpPr>
                  <p:cNvPr id="166" name="矩形 165"/>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7" name="直接连接符 166"/>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68" name="直接连接符 167"/>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69" name="组合 168"/>
                <p:cNvGrpSpPr/>
                <p:nvPr/>
              </p:nvGrpSpPr>
              <p:grpSpPr>
                <a:xfrm>
                  <a:off x="2840600" y="4824338"/>
                  <a:ext cx="350629" cy="350629"/>
                  <a:chOff x="2457450" y="2928938"/>
                  <a:chExt cx="890587" cy="890587"/>
                </a:xfrm>
              </p:grpSpPr>
              <p:sp>
                <p:nvSpPr>
                  <p:cNvPr id="170" name="矩形 169"/>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1" name="直接连接符 170"/>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72" name="直接连接符 171"/>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73" name="组合 172"/>
                <p:cNvGrpSpPr/>
                <p:nvPr/>
              </p:nvGrpSpPr>
              <p:grpSpPr>
                <a:xfrm>
                  <a:off x="2487671" y="5177777"/>
                  <a:ext cx="350629" cy="350629"/>
                  <a:chOff x="2457450" y="2928938"/>
                  <a:chExt cx="890587" cy="890587"/>
                </a:xfrm>
              </p:grpSpPr>
              <p:sp>
                <p:nvSpPr>
                  <p:cNvPr id="174" name="矩形 173"/>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5" name="直接连接符 174"/>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76" name="直接连接符 175"/>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2" name="组合 11"/>
              <p:cNvGrpSpPr/>
              <p:nvPr/>
            </p:nvGrpSpPr>
            <p:grpSpPr>
              <a:xfrm flipH="1">
                <a:off x="8418118" y="3053569"/>
                <a:ext cx="703558" cy="2468487"/>
                <a:chOff x="6696814" y="3059919"/>
                <a:chExt cx="703558" cy="2468487"/>
              </a:xfrm>
            </p:grpSpPr>
            <p:grpSp>
              <p:nvGrpSpPr>
                <p:cNvPr id="181" name="组合 180"/>
                <p:cNvGrpSpPr/>
                <p:nvPr/>
              </p:nvGrpSpPr>
              <p:grpSpPr>
                <a:xfrm>
                  <a:off x="6696814" y="3059919"/>
                  <a:ext cx="350629" cy="350629"/>
                  <a:chOff x="2457450" y="2928938"/>
                  <a:chExt cx="890587" cy="890587"/>
                </a:xfrm>
              </p:grpSpPr>
              <p:sp>
                <p:nvSpPr>
                  <p:cNvPr id="182" name="矩形 181"/>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3" name="直接连接符 182"/>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84" name="直接连接符 183"/>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85" name="组合 184"/>
                <p:cNvGrpSpPr/>
                <p:nvPr/>
              </p:nvGrpSpPr>
              <p:grpSpPr>
                <a:xfrm>
                  <a:off x="7049743" y="3412337"/>
                  <a:ext cx="350629" cy="350629"/>
                  <a:chOff x="2457450" y="2928938"/>
                  <a:chExt cx="890587" cy="890587"/>
                </a:xfrm>
              </p:grpSpPr>
              <p:sp>
                <p:nvSpPr>
                  <p:cNvPr id="186" name="矩形 185"/>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7" name="直接连接符 186"/>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88" name="直接连接符 187"/>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89" name="组合 188"/>
                <p:cNvGrpSpPr/>
                <p:nvPr/>
              </p:nvGrpSpPr>
              <p:grpSpPr>
                <a:xfrm>
                  <a:off x="6696814" y="3765776"/>
                  <a:ext cx="350629" cy="350629"/>
                  <a:chOff x="2457450" y="2928938"/>
                  <a:chExt cx="890587" cy="890587"/>
                </a:xfrm>
              </p:grpSpPr>
              <p:sp>
                <p:nvSpPr>
                  <p:cNvPr id="190" name="矩形 189"/>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1" name="直接连接符 190"/>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92" name="直接连接符 191"/>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93" name="组合 192"/>
                <p:cNvGrpSpPr/>
                <p:nvPr/>
              </p:nvGrpSpPr>
              <p:grpSpPr>
                <a:xfrm>
                  <a:off x="7049743" y="4118481"/>
                  <a:ext cx="350629" cy="350629"/>
                  <a:chOff x="2457450" y="2928938"/>
                  <a:chExt cx="890587" cy="890587"/>
                </a:xfrm>
              </p:grpSpPr>
              <p:sp>
                <p:nvSpPr>
                  <p:cNvPr id="194" name="矩形 193"/>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5" name="直接连接符 194"/>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96" name="直接连接符 195"/>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97" name="组合 196"/>
                <p:cNvGrpSpPr/>
                <p:nvPr/>
              </p:nvGrpSpPr>
              <p:grpSpPr>
                <a:xfrm>
                  <a:off x="6696814" y="4471920"/>
                  <a:ext cx="350629" cy="350629"/>
                  <a:chOff x="2457450" y="2928938"/>
                  <a:chExt cx="890587" cy="890587"/>
                </a:xfrm>
              </p:grpSpPr>
              <p:sp>
                <p:nvSpPr>
                  <p:cNvPr id="198" name="矩形 197"/>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9" name="直接连接符 198"/>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00" name="直接连接符 199"/>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01" name="组合 200"/>
                <p:cNvGrpSpPr/>
                <p:nvPr/>
              </p:nvGrpSpPr>
              <p:grpSpPr>
                <a:xfrm>
                  <a:off x="7049743" y="4824338"/>
                  <a:ext cx="350629" cy="350629"/>
                  <a:chOff x="2457450" y="2928938"/>
                  <a:chExt cx="890587" cy="890587"/>
                </a:xfrm>
              </p:grpSpPr>
              <p:sp>
                <p:nvSpPr>
                  <p:cNvPr id="202" name="矩形 201"/>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3" name="直接连接符 202"/>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04" name="直接连接符 203"/>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05" name="组合 204"/>
                <p:cNvGrpSpPr/>
                <p:nvPr/>
              </p:nvGrpSpPr>
              <p:grpSpPr>
                <a:xfrm>
                  <a:off x="6696814" y="5177777"/>
                  <a:ext cx="350629" cy="350629"/>
                  <a:chOff x="2457450" y="2928938"/>
                  <a:chExt cx="890587" cy="890587"/>
                </a:xfrm>
              </p:grpSpPr>
              <p:sp>
                <p:nvSpPr>
                  <p:cNvPr id="206" name="矩形 205"/>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7" name="直接连接符 206"/>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08" name="直接连接符 207"/>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8" name="组合 17"/>
              <p:cNvGrpSpPr/>
              <p:nvPr/>
            </p:nvGrpSpPr>
            <p:grpSpPr>
              <a:xfrm>
                <a:off x="2490740" y="2355597"/>
                <a:ext cx="6634211" cy="701512"/>
                <a:chOff x="2490740" y="2355597"/>
                <a:chExt cx="6634211" cy="701512"/>
              </a:xfrm>
            </p:grpSpPr>
            <p:grpSp>
              <p:nvGrpSpPr>
                <p:cNvPr id="13" name="组合 12"/>
                <p:cNvGrpSpPr/>
                <p:nvPr/>
              </p:nvGrpSpPr>
              <p:grpSpPr>
                <a:xfrm>
                  <a:off x="2490740" y="2355597"/>
                  <a:ext cx="4538711" cy="701512"/>
                  <a:chOff x="2490740" y="2355597"/>
                  <a:chExt cx="4538711" cy="701512"/>
                </a:xfrm>
              </p:grpSpPr>
              <p:grpSp>
                <p:nvGrpSpPr>
                  <p:cNvPr id="9" name="组合 8"/>
                  <p:cNvGrpSpPr/>
                  <p:nvPr/>
                </p:nvGrpSpPr>
                <p:grpSpPr>
                  <a:xfrm>
                    <a:off x="2490740" y="2355597"/>
                    <a:ext cx="350629" cy="350629"/>
                    <a:chOff x="2457450" y="2928938"/>
                    <a:chExt cx="890587" cy="890587"/>
                  </a:xfrm>
                </p:grpSpPr>
                <p:sp>
                  <p:nvSpPr>
                    <p:cNvPr id="2" name="矩形 1"/>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76" name="直接连接符 75"/>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89" name="组合 88"/>
                  <p:cNvGrpSpPr/>
                  <p:nvPr/>
                </p:nvGrpSpPr>
                <p:grpSpPr>
                  <a:xfrm>
                    <a:off x="2840600" y="2706480"/>
                    <a:ext cx="350629" cy="350629"/>
                    <a:chOff x="2457450" y="2928938"/>
                    <a:chExt cx="890587" cy="890587"/>
                  </a:xfrm>
                </p:grpSpPr>
                <p:sp>
                  <p:nvSpPr>
                    <p:cNvPr id="90" name="矩形 89"/>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1" name="直接连接符 90"/>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直接连接符 91"/>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93" name="组合 92"/>
                  <p:cNvGrpSpPr/>
                  <p:nvPr/>
                </p:nvGrpSpPr>
                <p:grpSpPr>
                  <a:xfrm>
                    <a:off x="3188413" y="2358666"/>
                    <a:ext cx="350629" cy="350629"/>
                    <a:chOff x="2457450" y="2928938"/>
                    <a:chExt cx="890587" cy="890587"/>
                  </a:xfrm>
                </p:grpSpPr>
                <p:sp>
                  <p:nvSpPr>
                    <p:cNvPr id="94" name="矩形 93"/>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5" name="直接连接符 94"/>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6" name="直接连接符 95"/>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09" name="组合 108"/>
                  <p:cNvGrpSpPr/>
                  <p:nvPr/>
                </p:nvGrpSpPr>
                <p:grpSpPr>
                  <a:xfrm>
                    <a:off x="3540318" y="2706480"/>
                    <a:ext cx="350629" cy="350629"/>
                    <a:chOff x="2457450" y="2928938"/>
                    <a:chExt cx="890587" cy="890587"/>
                  </a:xfrm>
                </p:grpSpPr>
                <p:sp>
                  <p:nvSpPr>
                    <p:cNvPr id="110" name="矩形 109"/>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1" name="直接连接符 110"/>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2" name="直接连接符 111"/>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13" name="组合 112"/>
                  <p:cNvGrpSpPr/>
                  <p:nvPr/>
                </p:nvGrpSpPr>
                <p:grpSpPr>
                  <a:xfrm>
                    <a:off x="3888132" y="2358666"/>
                    <a:ext cx="350629" cy="350629"/>
                    <a:chOff x="2457450" y="2928938"/>
                    <a:chExt cx="890587" cy="890587"/>
                  </a:xfrm>
                </p:grpSpPr>
                <p:sp>
                  <p:nvSpPr>
                    <p:cNvPr id="114" name="矩形 113"/>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5" name="直接连接符 114"/>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6" name="直接连接符 115"/>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17" name="组合 116"/>
                  <p:cNvGrpSpPr/>
                  <p:nvPr/>
                </p:nvGrpSpPr>
                <p:grpSpPr>
                  <a:xfrm>
                    <a:off x="4235945" y="2706480"/>
                    <a:ext cx="350629" cy="350629"/>
                    <a:chOff x="2457450" y="2928938"/>
                    <a:chExt cx="890587" cy="890587"/>
                  </a:xfrm>
                </p:grpSpPr>
                <p:sp>
                  <p:nvSpPr>
                    <p:cNvPr id="118" name="矩形 117"/>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9" name="直接连接符 118"/>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20" name="直接连接符 119"/>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1" name="组合 120"/>
                  <p:cNvGrpSpPr/>
                  <p:nvPr/>
                </p:nvGrpSpPr>
                <p:grpSpPr>
                  <a:xfrm>
                    <a:off x="4583758" y="2358666"/>
                    <a:ext cx="350629" cy="350629"/>
                    <a:chOff x="2457450" y="2928938"/>
                    <a:chExt cx="890587" cy="890587"/>
                  </a:xfrm>
                </p:grpSpPr>
                <p:sp>
                  <p:nvSpPr>
                    <p:cNvPr id="122" name="矩形 121"/>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3" name="直接连接符 122"/>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直接连接符 123"/>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37" name="组合 136"/>
                  <p:cNvGrpSpPr/>
                  <p:nvPr/>
                </p:nvGrpSpPr>
                <p:grpSpPr>
                  <a:xfrm>
                    <a:off x="4935664" y="2706480"/>
                    <a:ext cx="350629" cy="350629"/>
                    <a:chOff x="2457450" y="2928938"/>
                    <a:chExt cx="890587" cy="890587"/>
                  </a:xfrm>
                </p:grpSpPr>
                <p:sp>
                  <p:nvSpPr>
                    <p:cNvPr id="138" name="矩形 137"/>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9" name="直接连接符 138"/>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0" name="直接连接符 139"/>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41" name="组合 140"/>
                  <p:cNvGrpSpPr/>
                  <p:nvPr/>
                </p:nvGrpSpPr>
                <p:grpSpPr>
                  <a:xfrm>
                    <a:off x="5283477" y="2358666"/>
                    <a:ext cx="350629" cy="350629"/>
                    <a:chOff x="2457450" y="2928938"/>
                    <a:chExt cx="890587" cy="890587"/>
                  </a:xfrm>
                </p:grpSpPr>
                <p:sp>
                  <p:nvSpPr>
                    <p:cNvPr id="142" name="矩形 141"/>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3" name="直接连接符 142"/>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4" name="直接连接符 143"/>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45" name="组合 144"/>
                  <p:cNvGrpSpPr/>
                  <p:nvPr/>
                </p:nvGrpSpPr>
                <p:grpSpPr>
                  <a:xfrm>
                    <a:off x="5635382" y="2706480"/>
                    <a:ext cx="350629" cy="350629"/>
                    <a:chOff x="2457450" y="2928938"/>
                    <a:chExt cx="890587" cy="890587"/>
                  </a:xfrm>
                </p:grpSpPr>
                <p:sp>
                  <p:nvSpPr>
                    <p:cNvPr id="146" name="矩形 145"/>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7" name="直接连接符 146"/>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8" name="直接连接符 147"/>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49" name="组合 148"/>
                  <p:cNvGrpSpPr/>
                  <p:nvPr/>
                </p:nvGrpSpPr>
                <p:grpSpPr>
                  <a:xfrm>
                    <a:off x="5983196" y="2358666"/>
                    <a:ext cx="350629" cy="350629"/>
                    <a:chOff x="2457450" y="2928938"/>
                    <a:chExt cx="890587" cy="890587"/>
                  </a:xfrm>
                </p:grpSpPr>
                <p:sp>
                  <p:nvSpPr>
                    <p:cNvPr id="150" name="矩形 149"/>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1" name="直接连接符 150"/>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52" name="直接连接符 151"/>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53" name="组合 152"/>
                  <p:cNvGrpSpPr/>
                  <p:nvPr/>
                </p:nvGrpSpPr>
                <p:grpSpPr>
                  <a:xfrm>
                    <a:off x="6331009" y="2706480"/>
                    <a:ext cx="350629" cy="350629"/>
                    <a:chOff x="2457450" y="2928938"/>
                    <a:chExt cx="890587" cy="890587"/>
                  </a:xfrm>
                </p:grpSpPr>
                <p:sp>
                  <p:nvSpPr>
                    <p:cNvPr id="154" name="矩形 153"/>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5" name="直接连接符 154"/>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直接连接符 155"/>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57" name="组合 156"/>
                  <p:cNvGrpSpPr/>
                  <p:nvPr/>
                </p:nvGrpSpPr>
                <p:grpSpPr>
                  <a:xfrm>
                    <a:off x="6678822" y="2358666"/>
                    <a:ext cx="350629" cy="350629"/>
                    <a:chOff x="2457450" y="2928938"/>
                    <a:chExt cx="890587" cy="890587"/>
                  </a:xfrm>
                </p:grpSpPr>
                <p:sp>
                  <p:nvSpPr>
                    <p:cNvPr id="158" name="矩形 157"/>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9" name="直接连接符 158"/>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60" name="直接连接符 159"/>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组合 15"/>
                <p:cNvGrpSpPr/>
                <p:nvPr/>
              </p:nvGrpSpPr>
              <p:grpSpPr>
                <a:xfrm>
                  <a:off x="7031164" y="2358666"/>
                  <a:ext cx="2093787" cy="698443"/>
                  <a:chOff x="9755314" y="2358666"/>
                  <a:chExt cx="2093787" cy="698443"/>
                </a:xfrm>
              </p:grpSpPr>
              <p:grpSp>
                <p:nvGrpSpPr>
                  <p:cNvPr id="274" name="组合 273"/>
                  <p:cNvGrpSpPr/>
                  <p:nvPr/>
                </p:nvGrpSpPr>
                <p:grpSpPr>
                  <a:xfrm>
                    <a:off x="9755314" y="2706480"/>
                    <a:ext cx="350629" cy="350629"/>
                    <a:chOff x="2457450" y="2928938"/>
                    <a:chExt cx="890587" cy="890587"/>
                  </a:xfrm>
                </p:grpSpPr>
                <p:sp>
                  <p:nvSpPr>
                    <p:cNvPr id="295" name="矩形 294"/>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6" name="直接连接符 295"/>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97" name="直接连接符 296"/>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75" name="组合 274"/>
                  <p:cNvGrpSpPr/>
                  <p:nvPr/>
                </p:nvGrpSpPr>
                <p:grpSpPr>
                  <a:xfrm>
                    <a:off x="10103127" y="2358666"/>
                    <a:ext cx="350629" cy="350629"/>
                    <a:chOff x="2457450" y="2928938"/>
                    <a:chExt cx="890587" cy="890587"/>
                  </a:xfrm>
                </p:grpSpPr>
                <p:sp>
                  <p:nvSpPr>
                    <p:cNvPr id="292" name="矩形 291"/>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3" name="直接连接符 292"/>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94" name="直接连接符 293"/>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76" name="组合 275"/>
                  <p:cNvGrpSpPr/>
                  <p:nvPr/>
                </p:nvGrpSpPr>
                <p:grpSpPr>
                  <a:xfrm>
                    <a:off x="10455032" y="2706480"/>
                    <a:ext cx="350629" cy="350629"/>
                    <a:chOff x="2457450" y="2928938"/>
                    <a:chExt cx="890587" cy="890587"/>
                  </a:xfrm>
                </p:grpSpPr>
                <p:sp>
                  <p:nvSpPr>
                    <p:cNvPr id="289" name="矩形 288"/>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0" name="直接连接符 289"/>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91" name="直接连接符 290"/>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77" name="组合 276"/>
                  <p:cNvGrpSpPr/>
                  <p:nvPr/>
                </p:nvGrpSpPr>
                <p:grpSpPr>
                  <a:xfrm>
                    <a:off x="10802846" y="2358666"/>
                    <a:ext cx="350629" cy="350629"/>
                    <a:chOff x="2457450" y="2928938"/>
                    <a:chExt cx="890587" cy="890587"/>
                  </a:xfrm>
                </p:grpSpPr>
                <p:sp>
                  <p:nvSpPr>
                    <p:cNvPr id="286" name="矩形 285"/>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7" name="直接连接符 286"/>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88" name="直接连接符 287"/>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78" name="组合 277"/>
                  <p:cNvGrpSpPr/>
                  <p:nvPr/>
                </p:nvGrpSpPr>
                <p:grpSpPr>
                  <a:xfrm>
                    <a:off x="11150659" y="2706480"/>
                    <a:ext cx="350629" cy="350629"/>
                    <a:chOff x="2457450" y="2928938"/>
                    <a:chExt cx="890587" cy="890587"/>
                  </a:xfrm>
                </p:grpSpPr>
                <p:sp>
                  <p:nvSpPr>
                    <p:cNvPr id="283" name="矩形 282"/>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4" name="直接连接符 283"/>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85" name="直接连接符 284"/>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79" name="组合 278"/>
                  <p:cNvGrpSpPr/>
                  <p:nvPr/>
                </p:nvGrpSpPr>
                <p:grpSpPr>
                  <a:xfrm>
                    <a:off x="11498472" y="2358666"/>
                    <a:ext cx="350629" cy="350629"/>
                    <a:chOff x="2457450" y="2928938"/>
                    <a:chExt cx="890587" cy="890587"/>
                  </a:xfrm>
                </p:grpSpPr>
                <p:sp>
                  <p:nvSpPr>
                    <p:cNvPr id="280" name="矩形 279"/>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1" name="直接连接符 280"/>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82" name="直接连接符 281"/>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grpSp>
          <p:grpSp>
            <p:nvGrpSpPr>
              <p:cNvPr id="17" name="组合 16"/>
              <p:cNvGrpSpPr/>
              <p:nvPr/>
            </p:nvGrpSpPr>
            <p:grpSpPr>
              <a:xfrm>
                <a:off x="2490740" y="5515409"/>
                <a:ext cx="6634211" cy="707628"/>
                <a:chOff x="2490740" y="5515409"/>
                <a:chExt cx="6634211" cy="707628"/>
              </a:xfrm>
            </p:grpSpPr>
            <p:grpSp>
              <p:nvGrpSpPr>
                <p:cNvPr id="213" name="组合 212"/>
                <p:cNvGrpSpPr/>
                <p:nvPr/>
              </p:nvGrpSpPr>
              <p:grpSpPr>
                <a:xfrm flipV="1">
                  <a:off x="2490740" y="5521525"/>
                  <a:ext cx="4538711" cy="701512"/>
                  <a:chOff x="2490740" y="2355597"/>
                  <a:chExt cx="4538711" cy="701512"/>
                </a:xfrm>
              </p:grpSpPr>
              <p:grpSp>
                <p:nvGrpSpPr>
                  <p:cNvPr id="214" name="组合 213"/>
                  <p:cNvGrpSpPr/>
                  <p:nvPr/>
                </p:nvGrpSpPr>
                <p:grpSpPr>
                  <a:xfrm>
                    <a:off x="2490740" y="2355597"/>
                    <a:ext cx="350629" cy="350629"/>
                    <a:chOff x="2457450" y="2928938"/>
                    <a:chExt cx="890587" cy="890587"/>
                  </a:xfrm>
                </p:grpSpPr>
                <p:sp>
                  <p:nvSpPr>
                    <p:cNvPr id="263" name="矩形 262"/>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4" name="直接连接符 263"/>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65" name="直接连接符 264"/>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15" name="组合 214"/>
                  <p:cNvGrpSpPr/>
                  <p:nvPr/>
                </p:nvGrpSpPr>
                <p:grpSpPr>
                  <a:xfrm>
                    <a:off x="2840600" y="2706480"/>
                    <a:ext cx="350629" cy="350629"/>
                    <a:chOff x="2457450" y="2928938"/>
                    <a:chExt cx="890587" cy="890587"/>
                  </a:xfrm>
                </p:grpSpPr>
                <p:sp>
                  <p:nvSpPr>
                    <p:cNvPr id="260" name="矩形 259"/>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1" name="直接连接符 260"/>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62" name="直接连接符 261"/>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16" name="组合 215"/>
                  <p:cNvGrpSpPr/>
                  <p:nvPr/>
                </p:nvGrpSpPr>
                <p:grpSpPr>
                  <a:xfrm>
                    <a:off x="3188413" y="2358666"/>
                    <a:ext cx="350629" cy="350629"/>
                    <a:chOff x="2457450" y="2928938"/>
                    <a:chExt cx="890587" cy="890587"/>
                  </a:xfrm>
                </p:grpSpPr>
                <p:sp>
                  <p:nvSpPr>
                    <p:cNvPr id="257" name="矩形 256"/>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8" name="直接连接符 257"/>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59" name="直接连接符 258"/>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17" name="组合 216"/>
                  <p:cNvGrpSpPr/>
                  <p:nvPr/>
                </p:nvGrpSpPr>
                <p:grpSpPr>
                  <a:xfrm>
                    <a:off x="3540318" y="2706480"/>
                    <a:ext cx="350629" cy="350629"/>
                    <a:chOff x="2457450" y="2928938"/>
                    <a:chExt cx="890587" cy="890587"/>
                  </a:xfrm>
                </p:grpSpPr>
                <p:sp>
                  <p:nvSpPr>
                    <p:cNvPr id="254" name="矩形 253"/>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5" name="直接连接符 254"/>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56" name="直接连接符 255"/>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18" name="组合 217"/>
                  <p:cNvGrpSpPr/>
                  <p:nvPr/>
                </p:nvGrpSpPr>
                <p:grpSpPr>
                  <a:xfrm>
                    <a:off x="3888132" y="2358666"/>
                    <a:ext cx="350629" cy="350629"/>
                    <a:chOff x="2457450" y="2928938"/>
                    <a:chExt cx="890587" cy="890587"/>
                  </a:xfrm>
                </p:grpSpPr>
                <p:sp>
                  <p:nvSpPr>
                    <p:cNvPr id="251" name="矩形 250"/>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2" name="直接连接符 251"/>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53" name="直接连接符 252"/>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19" name="组合 218"/>
                  <p:cNvGrpSpPr/>
                  <p:nvPr/>
                </p:nvGrpSpPr>
                <p:grpSpPr>
                  <a:xfrm>
                    <a:off x="4235945" y="2706480"/>
                    <a:ext cx="350629" cy="350629"/>
                    <a:chOff x="2457450" y="2928938"/>
                    <a:chExt cx="890587" cy="890587"/>
                  </a:xfrm>
                </p:grpSpPr>
                <p:sp>
                  <p:nvSpPr>
                    <p:cNvPr id="248" name="矩形 247"/>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9" name="直接连接符 248"/>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50" name="直接连接符 249"/>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20" name="组合 219"/>
                  <p:cNvGrpSpPr/>
                  <p:nvPr/>
                </p:nvGrpSpPr>
                <p:grpSpPr>
                  <a:xfrm>
                    <a:off x="4583758" y="2358666"/>
                    <a:ext cx="350629" cy="350629"/>
                    <a:chOff x="2457450" y="2928938"/>
                    <a:chExt cx="890587" cy="890587"/>
                  </a:xfrm>
                </p:grpSpPr>
                <p:sp>
                  <p:nvSpPr>
                    <p:cNvPr id="245" name="矩形 244"/>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6" name="直接连接符 245"/>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47" name="直接连接符 246"/>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21" name="组合 220"/>
                  <p:cNvGrpSpPr/>
                  <p:nvPr/>
                </p:nvGrpSpPr>
                <p:grpSpPr>
                  <a:xfrm>
                    <a:off x="4935664" y="2706480"/>
                    <a:ext cx="350629" cy="350629"/>
                    <a:chOff x="2457450" y="2928938"/>
                    <a:chExt cx="890587" cy="890587"/>
                  </a:xfrm>
                </p:grpSpPr>
                <p:sp>
                  <p:nvSpPr>
                    <p:cNvPr id="242" name="矩形 241"/>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3" name="直接连接符 242"/>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44" name="直接连接符 243"/>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22" name="组合 221"/>
                  <p:cNvGrpSpPr/>
                  <p:nvPr/>
                </p:nvGrpSpPr>
                <p:grpSpPr>
                  <a:xfrm>
                    <a:off x="5283477" y="2358666"/>
                    <a:ext cx="350629" cy="350629"/>
                    <a:chOff x="2457450" y="2928938"/>
                    <a:chExt cx="890587" cy="890587"/>
                  </a:xfrm>
                </p:grpSpPr>
                <p:sp>
                  <p:nvSpPr>
                    <p:cNvPr id="239" name="矩形 238"/>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0" name="直接连接符 239"/>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41" name="直接连接符 240"/>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23" name="组合 222"/>
                  <p:cNvGrpSpPr/>
                  <p:nvPr/>
                </p:nvGrpSpPr>
                <p:grpSpPr>
                  <a:xfrm>
                    <a:off x="5635382" y="2706480"/>
                    <a:ext cx="350629" cy="350629"/>
                    <a:chOff x="2457450" y="2928938"/>
                    <a:chExt cx="890587" cy="890587"/>
                  </a:xfrm>
                </p:grpSpPr>
                <p:sp>
                  <p:nvSpPr>
                    <p:cNvPr id="236" name="矩形 235"/>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7" name="直接连接符 236"/>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38" name="直接连接符 237"/>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24" name="组合 223"/>
                  <p:cNvGrpSpPr/>
                  <p:nvPr/>
                </p:nvGrpSpPr>
                <p:grpSpPr>
                  <a:xfrm>
                    <a:off x="5983196" y="2358666"/>
                    <a:ext cx="350629" cy="350629"/>
                    <a:chOff x="2457450" y="2928938"/>
                    <a:chExt cx="890587" cy="890587"/>
                  </a:xfrm>
                </p:grpSpPr>
                <p:sp>
                  <p:nvSpPr>
                    <p:cNvPr id="233" name="矩形 232"/>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4" name="直接连接符 233"/>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35" name="直接连接符 234"/>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25" name="组合 224"/>
                  <p:cNvGrpSpPr/>
                  <p:nvPr/>
                </p:nvGrpSpPr>
                <p:grpSpPr>
                  <a:xfrm>
                    <a:off x="6331009" y="2706480"/>
                    <a:ext cx="350629" cy="350629"/>
                    <a:chOff x="2457450" y="2928938"/>
                    <a:chExt cx="890587" cy="890587"/>
                  </a:xfrm>
                </p:grpSpPr>
                <p:sp>
                  <p:nvSpPr>
                    <p:cNvPr id="230" name="矩形 229"/>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1" name="直接连接符 230"/>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32" name="直接连接符 231"/>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26" name="组合 225"/>
                  <p:cNvGrpSpPr/>
                  <p:nvPr/>
                </p:nvGrpSpPr>
                <p:grpSpPr>
                  <a:xfrm>
                    <a:off x="6678822" y="2358666"/>
                    <a:ext cx="350629" cy="350629"/>
                    <a:chOff x="2457450" y="2928938"/>
                    <a:chExt cx="890587" cy="890587"/>
                  </a:xfrm>
                </p:grpSpPr>
                <p:sp>
                  <p:nvSpPr>
                    <p:cNvPr id="227" name="矩形 226"/>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8" name="直接连接符 227"/>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29" name="直接连接符 228"/>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319" name="组合 318"/>
                <p:cNvGrpSpPr/>
                <p:nvPr/>
              </p:nvGrpSpPr>
              <p:grpSpPr>
                <a:xfrm flipV="1">
                  <a:off x="7031164" y="5515409"/>
                  <a:ext cx="2093787" cy="698443"/>
                  <a:chOff x="9755314" y="2358666"/>
                  <a:chExt cx="2093787" cy="698443"/>
                </a:xfrm>
              </p:grpSpPr>
              <p:grpSp>
                <p:nvGrpSpPr>
                  <p:cNvPr id="320" name="组合 319"/>
                  <p:cNvGrpSpPr/>
                  <p:nvPr/>
                </p:nvGrpSpPr>
                <p:grpSpPr>
                  <a:xfrm>
                    <a:off x="9755314" y="2706480"/>
                    <a:ext cx="350629" cy="350629"/>
                    <a:chOff x="2457450" y="2928938"/>
                    <a:chExt cx="890587" cy="890587"/>
                  </a:xfrm>
                </p:grpSpPr>
                <p:sp>
                  <p:nvSpPr>
                    <p:cNvPr id="341" name="矩形 340"/>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2" name="直接连接符 341"/>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43" name="直接连接符 342"/>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321" name="组合 320"/>
                  <p:cNvGrpSpPr/>
                  <p:nvPr/>
                </p:nvGrpSpPr>
                <p:grpSpPr>
                  <a:xfrm>
                    <a:off x="10103127" y="2358666"/>
                    <a:ext cx="350629" cy="350629"/>
                    <a:chOff x="2457450" y="2928938"/>
                    <a:chExt cx="890587" cy="890587"/>
                  </a:xfrm>
                </p:grpSpPr>
                <p:sp>
                  <p:nvSpPr>
                    <p:cNvPr id="338" name="矩形 337"/>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9" name="直接连接符 338"/>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40" name="直接连接符 339"/>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322" name="组合 321"/>
                  <p:cNvGrpSpPr/>
                  <p:nvPr/>
                </p:nvGrpSpPr>
                <p:grpSpPr>
                  <a:xfrm>
                    <a:off x="10455032" y="2706480"/>
                    <a:ext cx="350629" cy="350629"/>
                    <a:chOff x="2457450" y="2928938"/>
                    <a:chExt cx="890587" cy="890587"/>
                  </a:xfrm>
                </p:grpSpPr>
                <p:sp>
                  <p:nvSpPr>
                    <p:cNvPr id="335" name="矩形 334"/>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6" name="直接连接符 335"/>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37" name="直接连接符 336"/>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323" name="组合 322"/>
                  <p:cNvGrpSpPr/>
                  <p:nvPr/>
                </p:nvGrpSpPr>
                <p:grpSpPr>
                  <a:xfrm>
                    <a:off x="10802846" y="2358666"/>
                    <a:ext cx="350629" cy="350629"/>
                    <a:chOff x="2457450" y="2928938"/>
                    <a:chExt cx="890587" cy="890587"/>
                  </a:xfrm>
                </p:grpSpPr>
                <p:sp>
                  <p:nvSpPr>
                    <p:cNvPr id="332" name="矩形 331"/>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3" name="直接连接符 332"/>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34" name="直接连接符 333"/>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324" name="组合 323"/>
                  <p:cNvGrpSpPr/>
                  <p:nvPr/>
                </p:nvGrpSpPr>
                <p:grpSpPr>
                  <a:xfrm>
                    <a:off x="11150659" y="2706480"/>
                    <a:ext cx="350629" cy="350629"/>
                    <a:chOff x="2457450" y="2928938"/>
                    <a:chExt cx="890587" cy="890587"/>
                  </a:xfrm>
                </p:grpSpPr>
                <p:sp>
                  <p:nvSpPr>
                    <p:cNvPr id="329" name="矩形 328"/>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0" name="直接连接符 329"/>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31" name="直接连接符 330"/>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325" name="组合 324"/>
                  <p:cNvGrpSpPr/>
                  <p:nvPr/>
                </p:nvGrpSpPr>
                <p:grpSpPr>
                  <a:xfrm>
                    <a:off x="11498472" y="2358666"/>
                    <a:ext cx="350629" cy="350629"/>
                    <a:chOff x="2457450" y="2928938"/>
                    <a:chExt cx="890587" cy="890587"/>
                  </a:xfrm>
                </p:grpSpPr>
                <p:sp>
                  <p:nvSpPr>
                    <p:cNvPr id="326" name="矩形 325"/>
                    <p:cNvSpPr/>
                    <p:nvPr/>
                  </p:nvSpPr>
                  <p:spPr>
                    <a:xfrm>
                      <a:off x="2457450" y="2928938"/>
                      <a:ext cx="885825" cy="885825"/>
                    </a:xfrm>
                    <a:prstGeom prst="rect">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7" name="直接连接符 326"/>
                    <p:cNvCxnSpPr/>
                    <p:nvPr/>
                  </p:nvCxnSpPr>
                  <p:spPr>
                    <a:xfrm>
                      <a:off x="2457450" y="2928938"/>
                      <a:ext cx="890587" cy="890587"/>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28" name="直接连接符 327"/>
                    <p:cNvCxnSpPr/>
                    <p:nvPr/>
                  </p:nvCxnSpPr>
                  <p:spPr>
                    <a:xfrm flipH="1">
                      <a:off x="2462213" y="2928938"/>
                      <a:ext cx="881063" cy="885825"/>
                    </a:xfrm>
                    <a:prstGeom prst="lin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grpSp>
        </p:grpSp>
        <p:grpSp>
          <p:nvGrpSpPr>
            <p:cNvPr id="344" name="组合 343"/>
            <p:cNvGrpSpPr/>
            <p:nvPr/>
          </p:nvGrpSpPr>
          <p:grpSpPr>
            <a:xfrm>
              <a:off x="5980441" y="2765490"/>
              <a:ext cx="409142" cy="409142"/>
              <a:chOff x="2814405" y="2119805"/>
              <a:chExt cx="409142" cy="409142"/>
            </a:xfrm>
          </p:grpSpPr>
          <p:sp>
            <p:nvSpPr>
              <p:cNvPr id="345" name="椭圆 344"/>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6" name="椭圆 345"/>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7" name="组合 346"/>
            <p:cNvGrpSpPr/>
            <p:nvPr/>
          </p:nvGrpSpPr>
          <p:grpSpPr>
            <a:xfrm>
              <a:off x="3446791" y="2492440"/>
              <a:ext cx="409142" cy="409142"/>
              <a:chOff x="2814405" y="2119805"/>
              <a:chExt cx="409142" cy="409142"/>
            </a:xfrm>
          </p:grpSpPr>
          <p:sp>
            <p:nvSpPr>
              <p:cNvPr id="348" name="椭圆 347"/>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9" name="椭圆 348"/>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0" name="组合 349"/>
            <p:cNvGrpSpPr/>
            <p:nvPr/>
          </p:nvGrpSpPr>
          <p:grpSpPr>
            <a:xfrm>
              <a:off x="1748619" y="4480897"/>
              <a:ext cx="409142" cy="409142"/>
              <a:chOff x="2814405" y="2119805"/>
              <a:chExt cx="409142" cy="409142"/>
            </a:xfrm>
          </p:grpSpPr>
          <p:sp>
            <p:nvSpPr>
              <p:cNvPr id="351" name="椭圆 350"/>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2" name="椭圆 351"/>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3" name="组合 352"/>
            <p:cNvGrpSpPr/>
            <p:nvPr/>
          </p:nvGrpSpPr>
          <p:grpSpPr>
            <a:xfrm>
              <a:off x="1183469" y="3344247"/>
              <a:ext cx="409142" cy="409142"/>
              <a:chOff x="2814405" y="2119805"/>
              <a:chExt cx="409142" cy="409142"/>
            </a:xfrm>
          </p:grpSpPr>
          <p:sp>
            <p:nvSpPr>
              <p:cNvPr id="354" name="椭圆 353"/>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5" name="椭圆 354"/>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6" name="组合 355"/>
            <p:cNvGrpSpPr/>
            <p:nvPr/>
          </p:nvGrpSpPr>
          <p:grpSpPr>
            <a:xfrm>
              <a:off x="4013029" y="5049312"/>
              <a:ext cx="409142" cy="409142"/>
              <a:chOff x="2814405" y="2119805"/>
              <a:chExt cx="409142" cy="409142"/>
            </a:xfrm>
          </p:grpSpPr>
          <p:sp>
            <p:nvSpPr>
              <p:cNvPr id="357" name="椭圆 356"/>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8" name="椭圆 357"/>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9" name="组合 358"/>
            <p:cNvGrpSpPr/>
            <p:nvPr/>
          </p:nvGrpSpPr>
          <p:grpSpPr>
            <a:xfrm>
              <a:off x="6253309" y="4195872"/>
              <a:ext cx="409142" cy="409142"/>
              <a:chOff x="2814405" y="2119805"/>
              <a:chExt cx="409142" cy="409142"/>
            </a:xfrm>
          </p:grpSpPr>
          <p:sp>
            <p:nvSpPr>
              <p:cNvPr id="360" name="椭圆 359"/>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1" name="椭圆 360"/>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2" name="组合 361"/>
            <p:cNvGrpSpPr/>
            <p:nvPr/>
          </p:nvGrpSpPr>
          <p:grpSpPr>
            <a:xfrm>
              <a:off x="2595709" y="5331252"/>
              <a:ext cx="409142" cy="409142"/>
              <a:chOff x="2814405" y="2119805"/>
              <a:chExt cx="409142" cy="409142"/>
            </a:xfrm>
          </p:grpSpPr>
          <p:sp>
            <p:nvSpPr>
              <p:cNvPr id="363" name="椭圆 362"/>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4" name="椭圆 363"/>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0" name="组合 29"/>
          <p:cNvGrpSpPr/>
          <p:nvPr/>
        </p:nvGrpSpPr>
        <p:grpSpPr>
          <a:xfrm flipH="1">
            <a:off x="7473949" y="2270190"/>
            <a:ext cx="3371851" cy="409142"/>
            <a:chOff x="7473950" y="2270190"/>
            <a:chExt cx="3371850" cy="409142"/>
          </a:xfrm>
        </p:grpSpPr>
        <p:grpSp>
          <p:nvGrpSpPr>
            <p:cNvPr id="29" name="组合 28"/>
            <p:cNvGrpSpPr/>
            <p:nvPr/>
          </p:nvGrpSpPr>
          <p:grpSpPr>
            <a:xfrm>
              <a:off x="7473950" y="2480129"/>
              <a:ext cx="3371850" cy="195602"/>
              <a:chOff x="6991350" y="2302329"/>
              <a:chExt cx="3371850" cy="195602"/>
            </a:xfrm>
          </p:grpSpPr>
          <p:cxnSp>
            <p:nvCxnSpPr>
              <p:cNvPr id="24" name="直接连接符 23"/>
              <p:cNvCxnSpPr/>
              <p:nvPr/>
            </p:nvCxnSpPr>
            <p:spPr>
              <a:xfrm>
                <a:off x="6991350" y="2365829"/>
                <a:ext cx="2341336" cy="0"/>
              </a:xfrm>
              <a:prstGeom prst="line">
                <a:avLst/>
              </a:prstGeom>
              <a:ln w="28575"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5" name="直接连接符 364"/>
              <p:cNvCxnSpPr/>
              <p:nvPr/>
            </p:nvCxnSpPr>
            <p:spPr>
              <a:xfrm>
                <a:off x="9544503" y="2496798"/>
                <a:ext cx="818697" cy="0"/>
              </a:xfrm>
              <a:prstGeom prst="line">
                <a:avLst/>
              </a:prstGeom>
              <a:ln w="28575"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6" name="直接连接符 365"/>
              <p:cNvCxnSpPr/>
              <p:nvPr/>
            </p:nvCxnSpPr>
            <p:spPr>
              <a:xfrm>
                <a:off x="9334500" y="2366963"/>
                <a:ext cx="209550" cy="130968"/>
              </a:xfrm>
              <a:prstGeom prst="line">
                <a:avLst/>
              </a:prstGeom>
              <a:ln w="28575"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p:cNvCxnSpPr/>
              <p:nvPr/>
            </p:nvCxnSpPr>
            <p:spPr>
              <a:xfrm>
                <a:off x="6991350" y="2302329"/>
                <a:ext cx="2341336" cy="0"/>
              </a:xfrm>
              <a:prstGeom prst="line">
                <a:avLst/>
              </a:prstGeom>
              <a:ln w="9525" cap="rnd">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368" name="组合 367"/>
            <p:cNvGrpSpPr/>
            <p:nvPr/>
          </p:nvGrpSpPr>
          <p:grpSpPr>
            <a:xfrm>
              <a:off x="7717801" y="2270190"/>
              <a:ext cx="409142" cy="409142"/>
              <a:chOff x="2814405" y="2119805"/>
              <a:chExt cx="409142" cy="409142"/>
            </a:xfrm>
          </p:grpSpPr>
          <p:sp>
            <p:nvSpPr>
              <p:cNvPr id="369" name="椭圆 368"/>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0" name="椭圆 369"/>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71" name="组合 370"/>
          <p:cNvGrpSpPr/>
          <p:nvPr/>
        </p:nvGrpSpPr>
        <p:grpSpPr>
          <a:xfrm flipH="1">
            <a:off x="7473949" y="3213618"/>
            <a:ext cx="3371851" cy="409142"/>
            <a:chOff x="7473950" y="2270190"/>
            <a:chExt cx="3371850" cy="409142"/>
          </a:xfrm>
        </p:grpSpPr>
        <p:grpSp>
          <p:nvGrpSpPr>
            <p:cNvPr id="372" name="组合 371"/>
            <p:cNvGrpSpPr/>
            <p:nvPr/>
          </p:nvGrpSpPr>
          <p:grpSpPr>
            <a:xfrm>
              <a:off x="7473950" y="2480129"/>
              <a:ext cx="3371850" cy="195602"/>
              <a:chOff x="6991350" y="2302329"/>
              <a:chExt cx="3371850" cy="195602"/>
            </a:xfrm>
          </p:grpSpPr>
          <p:cxnSp>
            <p:nvCxnSpPr>
              <p:cNvPr id="376" name="直接连接符 375"/>
              <p:cNvCxnSpPr/>
              <p:nvPr/>
            </p:nvCxnSpPr>
            <p:spPr>
              <a:xfrm>
                <a:off x="6991350" y="2365829"/>
                <a:ext cx="2341336" cy="0"/>
              </a:xfrm>
              <a:prstGeom prst="line">
                <a:avLst/>
              </a:prstGeom>
              <a:ln w="28575"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7" name="直接连接符 376"/>
              <p:cNvCxnSpPr/>
              <p:nvPr/>
            </p:nvCxnSpPr>
            <p:spPr>
              <a:xfrm>
                <a:off x="9544503" y="2496798"/>
                <a:ext cx="818697" cy="0"/>
              </a:xfrm>
              <a:prstGeom prst="line">
                <a:avLst/>
              </a:prstGeom>
              <a:ln w="28575"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p:cNvCxnSpPr/>
              <p:nvPr/>
            </p:nvCxnSpPr>
            <p:spPr>
              <a:xfrm>
                <a:off x="9334500" y="2366963"/>
                <a:ext cx="209550" cy="130968"/>
              </a:xfrm>
              <a:prstGeom prst="line">
                <a:avLst/>
              </a:prstGeom>
              <a:ln w="28575"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9" name="直接连接符 378"/>
              <p:cNvCxnSpPr/>
              <p:nvPr/>
            </p:nvCxnSpPr>
            <p:spPr>
              <a:xfrm>
                <a:off x="6991350" y="2302329"/>
                <a:ext cx="2341336" cy="0"/>
              </a:xfrm>
              <a:prstGeom prst="line">
                <a:avLst/>
              </a:prstGeom>
              <a:ln w="9525" cap="rnd">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373" name="组合 372"/>
            <p:cNvGrpSpPr/>
            <p:nvPr/>
          </p:nvGrpSpPr>
          <p:grpSpPr>
            <a:xfrm>
              <a:off x="7717801" y="2270190"/>
              <a:ext cx="409142" cy="409142"/>
              <a:chOff x="2814405" y="2119805"/>
              <a:chExt cx="409142" cy="409142"/>
            </a:xfrm>
          </p:grpSpPr>
          <p:sp>
            <p:nvSpPr>
              <p:cNvPr id="374" name="椭圆 373"/>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5" name="椭圆 374"/>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80" name="组合 379"/>
          <p:cNvGrpSpPr/>
          <p:nvPr/>
        </p:nvGrpSpPr>
        <p:grpSpPr>
          <a:xfrm flipH="1">
            <a:off x="7473949" y="4157046"/>
            <a:ext cx="3371851" cy="409142"/>
            <a:chOff x="7473950" y="2270190"/>
            <a:chExt cx="3371850" cy="409142"/>
          </a:xfrm>
        </p:grpSpPr>
        <p:grpSp>
          <p:nvGrpSpPr>
            <p:cNvPr id="381" name="组合 380"/>
            <p:cNvGrpSpPr/>
            <p:nvPr/>
          </p:nvGrpSpPr>
          <p:grpSpPr>
            <a:xfrm>
              <a:off x="7473950" y="2480129"/>
              <a:ext cx="3371850" cy="195602"/>
              <a:chOff x="6991350" y="2302329"/>
              <a:chExt cx="3371850" cy="195602"/>
            </a:xfrm>
          </p:grpSpPr>
          <p:cxnSp>
            <p:nvCxnSpPr>
              <p:cNvPr id="385" name="直接连接符 384"/>
              <p:cNvCxnSpPr/>
              <p:nvPr/>
            </p:nvCxnSpPr>
            <p:spPr>
              <a:xfrm>
                <a:off x="6991350" y="2365829"/>
                <a:ext cx="2341336" cy="0"/>
              </a:xfrm>
              <a:prstGeom prst="line">
                <a:avLst/>
              </a:prstGeom>
              <a:ln w="28575"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6" name="直接连接符 385"/>
              <p:cNvCxnSpPr/>
              <p:nvPr/>
            </p:nvCxnSpPr>
            <p:spPr>
              <a:xfrm>
                <a:off x="9544503" y="2496798"/>
                <a:ext cx="818697" cy="0"/>
              </a:xfrm>
              <a:prstGeom prst="line">
                <a:avLst/>
              </a:prstGeom>
              <a:ln w="28575"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7" name="直接连接符 386"/>
              <p:cNvCxnSpPr/>
              <p:nvPr/>
            </p:nvCxnSpPr>
            <p:spPr>
              <a:xfrm>
                <a:off x="9334500" y="2366963"/>
                <a:ext cx="209550" cy="130968"/>
              </a:xfrm>
              <a:prstGeom prst="line">
                <a:avLst/>
              </a:prstGeom>
              <a:ln w="28575"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8" name="直接连接符 387"/>
              <p:cNvCxnSpPr/>
              <p:nvPr/>
            </p:nvCxnSpPr>
            <p:spPr>
              <a:xfrm>
                <a:off x="6991350" y="2302329"/>
                <a:ext cx="2341336" cy="0"/>
              </a:xfrm>
              <a:prstGeom prst="line">
                <a:avLst/>
              </a:prstGeom>
              <a:ln w="9525" cap="rnd">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382" name="组合 381"/>
            <p:cNvGrpSpPr/>
            <p:nvPr/>
          </p:nvGrpSpPr>
          <p:grpSpPr>
            <a:xfrm>
              <a:off x="7717801" y="2270190"/>
              <a:ext cx="409142" cy="409142"/>
              <a:chOff x="2814405" y="2119805"/>
              <a:chExt cx="409142" cy="409142"/>
            </a:xfrm>
          </p:grpSpPr>
          <p:sp>
            <p:nvSpPr>
              <p:cNvPr id="383" name="椭圆 382"/>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4" name="椭圆 383"/>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89" name="组合 388"/>
          <p:cNvGrpSpPr/>
          <p:nvPr/>
        </p:nvGrpSpPr>
        <p:grpSpPr>
          <a:xfrm flipH="1">
            <a:off x="7473949" y="5100474"/>
            <a:ext cx="3371851" cy="409142"/>
            <a:chOff x="7473950" y="2270190"/>
            <a:chExt cx="3371850" cy="409142"/>
          </a:xfrm>
        </p:grpSpPr>
        <p:grpSp>
          <p:nvGrpSpPr>
            <p:cNvPr id="390" name="组合 389"/>
            <p:cNvGrpSpPr/>
            <p:nvPr/>
          </p:nvGrpSpPr>
          <p:grpSpPr>
            <a:xfrm>
              <a:off x="7473950" y="2480129"/>
              <a:ext cx="3371850" cy="195602"/>
              <a:chOff x="6991350" y="2302329"/>
              <a:chExt cx="3371850" cy="195602"/>
            </a:xfrm>
          </p:grpSpPr>
          <p:cxnSp>
            <p:nvCxnSpPr>
              <p:cNvPr id="394" name="直接连接符 393"/>
              <p:cNvCxnSpPr/>
              <p:nvPr/>
            </p:nvCxnSpPr>
            <p:spPr>
              <a:xfrm>
                <a:off x="6991350" y="2365829"/>
                <a:ext cx="2341336" cy="0"/>
              </a:xfrm>
              <a:prstGeom prst="line">
                <a:avLst/>
              </a:prstGeom>
              <a:ln w="28575"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5" name="直接连接符 394"/>
              <p:cNvCxnSpPr/>
              <p:nvPr/>
            </p:nvCxnSpPr>
            <p:spPr>
              <a:xfrm>
                <a:off x="9544503" y="2496798"/>
                <a:ext cx="818697" cy="0"/>
              </a:xfrm>
              <a:prstGeom prst="line">
                <a:avLst/>
              </a:prstGeom>
              <a:ln w="28575"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6" name="直接连接符 395"/>
              <p:cNvCxnSpPr/>
              <p:nvPr/>
            </p:nvCxnSpPr>
            <p:spPr>
              <a:xfrm>
                <a:off x="9334500" y="2366963"/>
                <a:ext cx="209550" cy="130968"/>
              </a:xfrm>
              <a:prstGeom prst="line">
                <a:avLst/>
              </a:prstGeom>
              <a:ln w="28575"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7" name="直接连接符 396"/>
              <p:cNvCxnSpPr/>
              <p:nvPr/>
            </p:nvCxnSpPr>
            <p:spPr>
              <a:xfrm>
                <a:off x="6991350" y="2302329"/>
                <a:ext cx="2341336" cy="0"/>
              </a:xfrm>
              <a:prstGeom prst="line">
                <a:avLst/>
              </a:prstGeom>
              <a:ln w="9525" cap="rnd">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391" name="组合 390"/>
            <p:cNvGrpSpPr/>
            <p:nvPr/>
          </p:nvGrpSpPr>
          <p:grpSpPr>
            <a:xfrm>
              <a:off x="7717801" y="2270190"/>
              <a:ext cx="409142" cy="409142"/>
              <a:chOff x="2814405" y="2119805"/>
              <a:chExt cx="409142" cy="409142"/>
            </a:xfrm>
          </p:grpSpPr>
          <p:sp>
            <p:nvSpPr>
              <p:cNvPr id="392" name="椭圆 391"/>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3" name="椭圆 392"/>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98" name="文本框 397"/>
          <p:cNvSpPr txBox="1"/>
          <p:nvPr/>
        </p:nvSpPr>
        <p:spPr>
          <a:xfrm flipH="1">
            <a:off x="8456397" y="2574926"/>
            <a:ext cx="2392579" cy="523220"/>
          </a:xfrm>
          <a:prstGeom prst="rect">
            <a:avLst/>
          </a:prstGeom>
          <a:noFill/>
        </p:spPr>
        <p:txBody>
          <a:bodyPr wrap="squar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点击输入文字点击输入文字</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点击输入文字点击输入文字</a:t>
            </a:r>
          </a:p>
        </p:txBody>
      </p:sp>
      <p:sp>
        <p:nvSpPr>
          <p:cNvPr id="399" name="文本框 398"/>
          <p:cNvSpPr txBox="1"/>
          <p:nvPr/>
        </p:nvSpPr>
        <p:spPr>
          <a:xfrm flipH="1">
            <a:off x="8456397" y="3517901"/>
            <a:ext cx="2392579" cy="523220"/>
          </a:xfrm>
          <a:prstGeom prst="rect">
            <a:avLst/>
          </a:prstGeom>
          <a:noFill/>
        </p:spPr>
        <p:txBody>
          <a:bodyPr wrap="squar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点击输入文字点击输入文字</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点击输入文字点击输入文字</a:t>
            </a:r>
          </a:p>
        </p:txBody>
      </p:sp>
      <p:sp>
        <p:nvSpPr>
          <p:cNvPr id="400" name="文本框 399"/>
          <p:cNvSpPr txBox="1"/>
          <p:nvPr/>
        </p:nvSpPr>
        <p:spPr>
          <a:xfrm flipH="1">
            <a:off x="8456397" y="4441826"/>
            <a:ext cx="2392579" cy="523220"/>
          </a:xfrm>
          <a:prstGeom prst="rect">
            <a:avLst/>
          </a:prstGeom>
          <a:noFill/>
        </p:spPr>
        <p:txBody>
          <a:bodyPr wrap="squar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点击输入文字点击输入文字</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点击输入文字点击输入文字</a:t>
            </a:r>
          </a:p>
        </p:txBody>
      </p:sp>
      <p:sp>
        <p:nvSpPr>
          <p:cNvPr id="401" name="文本框 400"/>
          <p:cNvSpPr txBox="1"/>
          <p:nvPr/>
        </p:nvSpPr>
        <p:spPr>
          <a:xfrm flipH="1">
            <a:off x="8456397" y="5365751"/>
            <a:ext cx="2392579" cy="523220"/>
          </a:xfrm>
          <a:prstGeom prst="rect">
            <a:avLst/>
          </a:prstGeom>
          <a:noFill/>
        </p:spPr>
        <p:txBody>
          <a:bodyPr wrap="squar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点击输入文字点击输入文字</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点击输入文字点击输入文字</a:t>
            </a:r>
          </a:p>
        </p:txBody>
      </p:sp>
      <p:sp>
        <p:nvSpPr>
          <p:cNvPr id="31" name="文本框 30"/>
          <p:cNvSpPr txBox="1"/>
          <p:nvPr/>
        </p:nvSpPr>
        <p:spPr>
          <a:xfrm>
            <a:off x="7360173" y="2255240"/>
            <a:ext cx="884419" cy="461665"/>
          </a:xfrm>
          <a:prstGeom prst="rect">
            <a:avLst/>
          </a:prstGeom>
          <a:noFill/>
        </p:spPr>
        <p:txBody>
          <a:bodyPr wrap="square" rtlCol="0">
            <a:spAutoFit/>
          </a:bodyPr>
          <a:lstStyle>
            <a:defPPr>
              <a:defRPr lang="zh-CN"/>
            </a:defPPr>
            <a:lvl1pPr>
              <a:defRPr sz="1400">
                <a:solidFill>
                  <a:schemeClr val="bg1"/>
                </a:solidFill>
                <a:latin typeface="微软雅黑" panose="020B0503020204020204" pitchFamily="34" charset="-122"/>
                <a:ea typeface="微软雅黑" panose="020B0503020204020204" pitchFamily="34" charset="-122"/>
              </a:defRPr>
            </a:lvl1pPr>
          </a:lstStyle>
          <a:p>
            <a:r>
              <a:rPr lang="zh-CN" altLang="en-US" sz="2400" dirty="0"/>
              <a:t>标题</a:t>
            </a:r>
          </a:p>
        </p:txBody>
      </p:sp>
      <p:sp>
        <p:nvSpPr>
          <p:cNvPr id="402" name="文本框 401"/>
          <p:cNvSpPr txBox="1"/>
          <p:nvPr/>
        </p:nvSpPr>
        <p:spPr>
          <a:xfrm>
            <a:off x="7360173" y="3193739"/>
            <a:ext cx="884419" cy="461665"/>
          </a:xfrm>
          <a:prstGeom prst="rect">
            <a:avLst/>
          </a:prstGeom>
          <a:noFill/>
        </p:spPr>
        <p:txBody>
          <a:bodyPr wrap="square" rtlCol="0">
            <a:spAutoFit/>
          </a:bodyPr>
          <a:lstStyle>
            <a:defPPr>
              <a:defRPr lang="zh-CN"/>
            </a:defPPr>
            <a:lvl1pPr>
              <a:defRPr sz="1400">
                <a:solidFill>
                  <a:schemeClr val="bg1"/>
                </a:solidFill>
                <a:latin typeface="微软雅黑" panose="020B0503020204020204" pitchFamily="34" charset="-122"/>
                <a:ea typeface="微软雅黑" panose="020B0503020204020204" pitchFamily="34" charset="-122"/>
              </a:defRPr>
            </a:lvl1pPr>
          </a:lstStyle>
          <a:p>
            <a:r>
              <a:rPr lang="zh-CN" altLang="en-US" sz="2400" dirty="0"/>
              <a:t>标题</a:t>
            </a:r>
          </a:p>
        </p:txBody>
      </p:sp>
      <p:sp>
        <p:nvSpPr>
          <p:cNvPr id="403" name="文本框 402"/>
          <p:cNvSpPr txBox="1"/>
          <p:nvPr/>
        </p:nvSpPr>
        <p:spPr>
          <a:xfrm>
            <a:off x="7360173" y="4132238"/>
            <a:ext cx="884419" cy="461665"/>
          </a:xfrm>
          <a:prstGeom prst="rect">
            <a:avLst/>
          </a:prstGeom>
          <a:noFill/>
        </p:spPr>
        <p:txBody>
          <a:bodyPr wrap="square" rtlCol="0">
            <a:spAutoFit/>
          </a:bodyPr>
          <a:lstStyle>
            <a:defPPr>
              <a:defRPr lang="zh-CN"/>
            </a:defPPr>
            <a:lvl1pPr>
              <a:defRPr sz="1400">
                <a:solidFill>
                  <a:schemeClr val="bg1"/>
                </a:solidFill>
                <a:latin typeface="微软雅黑" panose="020B0503020204020204" pitchFamily="34" charset="-122"/>
                <a:ea typeface="微软雅黑" panose="020B0503020204020204" pitchFamily="34" charset="-122"/>
              </a:defRPr>
            </a:lvl1pPr>
          </a:lstStyle>
          <a:p>
            <a:r>
              <a:rPr lang="zh-CN" altLang="en-US" sz="2400" dirty="0"/>
              <a:t>标题</a:t>
            </a:r>
          </a:p>
        </p:txBody>
      </p:sp>
      <p:sp>
        <p:nvSpPr>
          <p:cNvPr id="404" name="文本框 403"/>
          <p:cNvSpPr txBox="1"/>
          <p:nvPr/>
        </p:nvSpPr>
        <p:spPr>
          <a:xfrm>
            <a:off x="7360173" y="5070736"/>
            <a:ext cx="884419" cy="461665"/>
          </a:xfrm>
          <a:prstGeom prst="rect">
            <a:avLst/>
          </a:prstGeom>
          <a:noFill/>
        </p:spPr>
        <p:txBody>
          <a:bodyPr wrap="square" rtlCol="0">
            <a:spAutoFit/>
          </a:bodyPr>
          <a:lstStyle>
            <a:defPPr>
              <a:defRPr lang="zh-CN"/>
            </a:defPPr>
            <a:lvl1pPr>
              <a:defRPr sz="1400">
                <a:solidFill>
                  <a:schemeClr val="bg1"/>
                </a:solidFill>
                <a:latin typeface="微软雅黑" panose="020B0503020204020204" pitchFamily="34" charset="-122"/>
                <a:ea typeface="微软雅黑" panose="020B0503020204020204" pitchFamily="34" charset="-122"/>
              </a:defRPr>
            </a:lvl1pPr>
          </a:lstStyle>
          <a:p>
            <a:r>
              <a:rPr lang="zh-CN" altLang="en-US" sz="2400" dirty="0"/>
              <a:t>标题</a:t>
            </a:r>
          </a:p>
        </p:txBody>
      </p:sp>
      <p:cxnSp>
        <p:nvCxnSpPr>
          <p:cNvPr id="406" name="直接连接符 405"/>
          <p:cNvCxnSpPr/>
          <p:nvPr/>
        </p:nvCxnSpPr>
        <p:spPr>
          <a:xfrm>
            <a:off x="908573" y="781190"/>
            <a:ext cx="2418929" cy="0"/>
          </a:xfrm>
          <a:prstGeom prst="line">
            <a:avLst/>
          </a:prstGeom>
          <a:ln w="38100">
            <a:solidFill>
              <a:srgbClr val="A199A3"/>
            </a:solidFill>
          </a:ln>
        </p:spPr>
        <p:style>
          <a:lnRef idx="1">
            <a:schemeClr val="accent1"/>
          </a:lnRef>
          <a:fillRef idx="0">
            <a:schemeClr val="accent1"/>
          </a:fillRef>
          <a:effectRef idx="0">
            <a:schemeClr val="accent1"/>
          </a:effectRef>
          <a:fontRef idx="minor">
            <a:schemeClr val="tx1"/>
          </a:fontRef>
        </p:style>
      </p:cxnSp>
      <p:sp>
        <p:nvSpPr>
          <p:cNvPr id="407" name="文本占位符 118"/>
          <p:cNvSpPr txBox="1">
            <a:spLocks/>
          </p:cNvSpPr>
          <p:nvPr/>
        </p:nvSpPr>
        <p:spPr>
          <a:xfrm>
            <a:off x="791111" y="378387"/>
            <a:ext cx="2732644" cy="349823"/>
          </a:xfrm>
          <a:prstGeom prst="rect">
            <a:avLst/>
          </a:prstGeom>
        </p:spPr>
        <p:txBody>
          <a:bodyPr vert="horz" lIns="91440" tIns="45720" rIns="91440" bIns="45720" rtlCol="0" anchor="ctr">
            <a:noAutofit/>
          </a:bodyPr>
          <a:lstStyle>
            <a:defPPr>
              <a:defRPr lang="zh-CN"/>
            </a:defPPr>
            <a:lvl1pPr marL="0" indent="0" algn="ctr" defTabSz="914400" rtl="0" eaLnBrk="1" latinLnBrk="0" hangingPunct="1">
              <a:lnSpc>
                <a:spcPct val="90000"/>
              </a:lnSpc>
              <a:spcBef>
                <a:spcPct val="0"/>
              </a:spcBef>
              <a:buNone/>
              <a:defRPr lang="zh-CN" altLang="en-US" sz="32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90000"/>
              </a:lnSpc>
              <a:spcBef>
                <a:spcPct val="0"/>
              </a:spcBef>
              <a:buNone/>
              <a:defRPr lang="zh-CN" altLang="en-US" sz="2800" b="1" kern="1200" dirty="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t>单击此处添加文本</a:t>
            </a:r>
          </a:p>
        </p:txBody>
      </p:sp>
      <p:grpSp>
        <p:nvGrpSpPr>
          <p:cNvPr id="408" name="组合 407"/>
          <p:cNvGrpSpPr/>
          <p:nvPr/>
        </p:nvGrpSpPr>
        <p:grpSpPr>
          <a:xfrm flipV="1">
            <a:off x="295541" y="319539"/>
            <a:ext cx="537243" cy="537243"/>
            <a:chOff x="7758139" y="2808362"/>
            <a:chExt cx="1285965" cy="1285965"/>
          </a:xfrm>
        </p:grpSpPr>
        <p:sp>
          <p:nvSpPr>
            <p:cNvPr id="409" name="任意多边形 408"/>
            <p:cNvSpPr/>
            <p:nvPr userDrawn="1"/>
          </p:nvSpPr>
          <p:spPr>
            <a:xfrm rot="20047423">
              <a:off x="7758139" y="2808362"/>
              <a:ext cx="1285965" cy="1285965"/>
            </a:xfrm>
            <a:custGeom>
              <a:avLst/>
              <a:gdLst>
                <a:gd name="connsiteX0" fmla="*/ 813009 w 1626018"/>
                <a:gd name="connsiteY0" fmla="*/ 0 h 1626018"/>
                <a:gd name="connsiteX1" fmla="*/ 1626018 w 1626018"/>
                <a:gd name="connsiteY1" fmla="*/ 813009 h 1626018"/>
                <a:gd name="connsiteX2" fmla="*/ 813009 w 1626018"/>
                <a:gd name="connsiteY2" fmla="*/ 1626018 h 1626018"/>
                <a:gd name="connsiteX3" fmla="*/ 0 w 1626018"/>
                <a:gd name="connsiteY3" fmla="*/ 813009 h 1626018"/>
                <a:gd name="connsiteX4" fmla="*/ 16518 w 1626018"/>
                <a:gd name="connsiteY4" fmla="*/ 649159 h 1626018"/>
                <a:gd name="connsiteX5" fmla="*/ 61099 w 1626018"/>
                <a:gd name="connsiteY5" fmla="*/ 505541 h 1626018"/>
                <a:gd name="connsiteX6" fmla="*/ 200468 w 1626018"/>
                <a:gd name="connsiteY6" fmla="*/ 575867 h 1626018"/>
                <a:gd name="connsiteX7" fmla="*/ 168041 w 1626018"/>
                <a:gd name="connsiteY7" fmla="*/ 680330 h 1626018"/>
                <a:gd name="connsiteX8" fmla="*/ 154666 w 1626018"/>
                <a:gd name="connsiteY8" fmla="*/ 813009 h 1626018"/>
                <a:gd name="connsiteX9" fmla="*/ 813009 w 1626018"/>
                <a:gd name="connsiteY9" fmla="*/ 1471352 h 1626018"/>
                <a:gd name="connsiteX10" fmla="*/ 1471352 w 1626018"/>
                <a:gd name="connsiteY10" fmla="*/ 813009 h 1626018"/>
                <a:gd name="connsiteX11" fmla="*/ 813009 w 1626018"/>
                <a:gd name="connsiteY11" fmla="*/ 154666 h 1626018"/>
                <a:gd name="connsiteX12" fmla="*/ 267101 w 1626018"/>
                <a:gd name="connsiteY12" fmla="*/ 444923 h 1626018"/>
                <a:gd name="connsiteX13" fmla="*/ 254892 w 1626018"/>
                <a:gd name="connsiteY13" fmla="*/ 467416 h 1626018"/>
                <a:gd name="connsiteX14" fmla="*/ 117369 w 1626018"/>
                <a:gd name="connsiteY14" fmla="*/ 398022 h 1626018"/>
                <a:gd name="connsiteX15" fmla="*/ 138849 w 1626018"/>
                <a:gd name="connsiteY15" fmla="*/ 358448 h 1626018"/>
                <a:gd name="connsiteX16" fmla="*/ 813009 w 1626018"/>
                <a:gd name="connsiteY16" fmla="*/ 0 h 162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6018" h="1626018">
                  <a:moveTo>
                    <a:pt x="813009" y="0"/>
                  </a:moveTo>
                  <a:cubicBezTo>
                    <a:pt x="1262022" y="0"/>
                    <a:pt x="1626018" y="363997"/>
                    <a:pt x="1626018" y="813009"/>
                  </a:cubicBezTo>
                  <a:cubicBezTo>
                    <a:pt x="1626018" y="1262022"/>
                    <a:pt x="1262022" y="1626018"/>
                    <a:pt x="813009" y="1626018"/>
                  </a:cubicBezTo>
                  <a:cubicBezTo>
                    <a:pt x="363997" y="1626018"/>
                    <a:pt x="0" y="1262022"/>
                    <a:pt x="0" y="813009"/>
                  </a:cubicBezTo>
                  <a:cubicBezTo>
                    <a:pt x="0" y="756883"/>
                    <a:pt x="5688" y="702084"/>
                    <a:pt x="16518" y="649159"/>
                  </a:cubicBezTo>
                  <a:lnTo>
                    <a:pt x="61099" y="505541"/>
                  </a:lnTo>
                  <a:lnTo>
                    <a:pt x="200468" y="575867"/>
                  </a:lnTo>
                  <a:lnTo>
                    <a:pt x="168041" y="680330"/>
                  </a:lnTo>
                  <a:cubicBezTo>
                    <a:pt x="159271" y="723187"/>
                    <a:pt x="154666" y="767560"/>
                    <a:pt x="154666" y="813009"/>
                  </a:cubicBezTo>
                  <a:cubicBezTo>
                    <a:pt x="154666" y="1176602"/>
                    <a:pt x="449417" y="1471352"/>
                    <a:pt x="813009" y="1471352"/>
                  </a:cubicBezTo>
                  <a:cubicBezTo>
                    <a:pt x="1176602" y="1471352"/>
                    <a:pt x="1471352" y="1176602"/>
                    <a:pt x="1471352" y="813009"/>
                  </a:cubicBezTo>
                  <a:cubicBezTo>
                    <a:pt x="1471352" y="449417"/>
                    <a:pt x="1176602" y="154666"/>
                    <a:pt x="813009" y="154666"/>
                  </a:cubicBezTo>
                  <a:cubicBezTo>
                    <a:pt x="585764" y="154666"/>
                    <a:pt x="385410" y="269803"/>
                    <a:pt x="267101" y="444923"/>
                  </a:cubicBezTo>
                  <a:lnTo>
                    <a:pt x="254892" y="467416"/>
                  </a:lnTo>
                  <a:lnTo>
                    <a:pt x="117369" y="398022"/>
                  </a:lnTo>
                  <a:lnTo>
                    <a:pt x="138849" y="358448"/>
                  </a:lnTo>
                  <a:cubicBezTo>
                    <a:pt x="284953" y="142186"/>
                    <a:pt x="532376" y="0"/>
                    <a:pt x="813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0" name="椭圆 409"/>
            <p:cNvSpPr/>
            <p:nvPr userDrawn="1"/>
          </p:nvSpPr>
          <p:spPr>
            <a:xfrm>
              <a:off x="8084044" y="3134266"/>
              <a:ext cx="634158" cy="63415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1" name="组合 410"/>
            <p:cNvGrpSpPr/>
            <p:nvPr userDrawn="1"/>
          </p:nvGrpSpPr>
          <p:grpSpPr>
            <a:xfrm>
              <a:off x="7904995" y="2955216"/>
              <a:ext cx="992256" cy="992256"/>
              <a:chOff x="813435" y="4187372"/>
              <a:chExt cx="1292678" cy="1292678"/>
            </a:xfrm>
            <a:noFill/>
          </p:grpSpPr>
          <p:sp>
            <p:nvSpPr>
              <p:cNvPr id="412" name="圆角矩形 411"/>
              <p:cNvSpPr/>
              <p:nvPr/>
            </p:nvSpPr>
            <p:spPr>
              <a:xfrm rot="-5400000">
                <a:off x="878114" y="47461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3" name="圆角矩形 412"/>
              <p:cNvSpPr/>
              <p:nvPr/>
            </p:nvSpPr>
            <p:spPr>
              <a:xfrm rot="-4500000">
                <a:off x="897155" y="4601544"/>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4" name="圆角矩形 413"/>
              <p:cNvSpPr/>
              <p:nvPr/>
            </p:nvSpPr>
            <p:spPr>
              <a:xfrm rot="-3600000">
                <a:off x="952979" y="44667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5" name="圆角矩形 414"/>
              <p:cNvSpPr/>
              <p:nvPr/>
            </p:nvSpPr>
            <p:spPr>
              <a:xfrm rot="-2700000">
                <a:off x="1041783" y="435104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6" name="圆角矩形 415"/>
              <p:cNvSpPr/>
              <p:nvPr/>
            </p:nvSpPr>
            <p:spPr>
              <a:xfrm rot="-1800000">
                <a:off x="1157514" y="426223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7" name="圆角矩形 416"/>
              <p:cNvSpPr/>
              <p:nvPr/>
            </p:nvSpPr>
            <p:spPr>
              <a:xfrm rot="-900000">
                <a:off x="1292286" y="420641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8" name="圆角矩形 417"/>
              <p:cNvSpPr/>
              <p:nvPr/>
            </p:nvSpPr>
            <p:spPr>
              <a:xfrm>
                <a:off x="1436914" y="41873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9" name="圆角矩形 418"/>
              <p:cNvSpPr/>
              <p:nvPr/>
            </p:nvSpPr>
            <p:spPr>
              <a:xfrm rot="900000">
                <a:off x="1581542" y="420641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0" name="圆角矩形 419"/>
              <p:cNvSpPr/>
              <p:nvPr/>
            </p:nvSpPr>
            <p:spPr>
              <a:xfrm rot="1800000">
                <a:off x="1716314" y="426223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1" name="圆角矩形 420"/>
              <p:cNvSpPr/>
              <p:nvPr/>
            </p:nvSpPr>
            <p:spPr>
              <a:xfrm rot="2700000">
                <a:off x="1832045" y="435104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2" name="圆角矩形 421"/>
              <p:cNvSpPr/>
              <p:nvPr/>
            </p:nvSpPr>
            <p:spPr>
              <a:xfrm rot="3600000">
                <a:off x="1920849" y="44667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3" name="圆角矩形 422"/>
              <p:cNvSpPr/>
              <p:nvPr/>
            </p:nvSpPr>
            <p:spPr>
              <a:xfrm rot="4500000">
                <a:off x="1976673" y="4601544"/>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4" name="圆角矩形 423"/>
              <p:cNvSpPr/>
              <p:nvPr/>
            </p:nvSpPr>
            <p:spPr>
              <a:xfrm rot="5400000">
                <a:off x="1995714" y="47461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5" name="圆角矩形 424"/>
              <p:cNvSpPr/>
              <p:nvPr/>
            </p:nvSpPr>
            <p:spPr>
              <a:xfrm rot="6300000">
                <a:off x="1976673" y="4890800"/>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6" name="圆角矩形 425"/>
              <p:cNvSpPr/>
              <p:nvPr/>
            </p:nvSpPr>
            <p:spPr>
              <a:xfrm rot="7200000">
                <a:off x="1920849" y="50255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7" name="圆角矩形 426"/>
              <p:cNvSpPr/>
              <p:nvPr/>
            </p:nvSpPr>
            <p:spPr>
              <a:xfrm rot="8100000">
                <a:off x="1832045" y="5141303"/>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8" name="圆角矩形 427"/>
              <p:cNvSpPr/>
              <p:nvPr/>
            </p:nvSpPr>
            <p:spPr>
              <a:xfrm rot="9000000">
                <a:off x="1716314" y="523010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9" name="圆角矩形 428"/>
              <p:cNvSpPr/>
              <p:nvPr/>
            </p:nvSpPr>
            <p:spPr>
              <a:xfrm rot="9900000">
                <a:off x="1581542" y="528593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0" name="圆角矩形 429"/>
              <p:cNvSpPr/>
              <p:nvPr/>
            </p:nvSpPr>
            <p:spPr>
              <a:xfrm rot="10800000">
                <a:off x="1436914" y="53049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1" name="圆角矩形 430"/>
              <p:cNvSpPr/>
              <p:nvPr/>
            </p:nvSpPr>
            <p:spPr>
              <a:xfrm rot="11700000">
                <a:off x="1292286" y="528593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2" name="圆角矩形 431"/>
              <p:cNvSpPr/>
              <p:nvPr/>
            </p:nvSpPr>
            <p:spPr>
              <a:xfrm rot="12600000">
                <a:off x="1157514" y="523010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3" name="圆角矩形 432"/>
              <p:cNvSpPr/>
              <p:nvPr/>
            </p:nvSpPr>
            <p:spPr>
              <a:xfrm rot="13500000">
                <a:off x="1041783" y="5141303"/>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4" name="圆角矩形 433"/>
              <p:cNvSpPr/>
              <p:nvPr/>
            </p:nvSpPr>
            <p:spPr>
              <a:xfrm rot="14400000">
                <a:off x="952979" y="50255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5" name="圆角矩形 434"/>
              <p:cNvSpPr/>
              <p:nvPr/>
            </p:nvSpPr>
            <p:spPr>
              <a:xfrm rot="15300000">
                <a:off x="897155" y="4890800"/>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1852076119"/>
      </p:ext>
    </p:extLst>
  </p:cSld>
  <p:clrMapOvr>
    <a:masterClrMapping/>
  </p:clrMapOvr>
  <mc:AlternateContent xmlns:mc="http://schemas.openxmlformats.org/markup-compatibility/2006" xmlns:p14="http://schemas.microsoft.com/office/powerpoint/2010/main">
    <mc:Choice Requires="p14">
      <p:transition spd="slow" advClick="0" advTm="0">
        <p14:prism dir="u"/>
      </p:transition>
    </mc:Choice>
    <mc:Fallback xmlns="">
      <p:transition spd="slow"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8"/>
                                            </p:tgtEl>
                                            <p:attrNameLst>
                                              <p:attrName>style.visibility</p:attrName>
                                            </p:attrNameLst>
                                          </p:cBhvr>
                                          <p:to>
                                            <p:strVal val="visible"/>
                                          </p:to>
                                        </p:set>
                                        <p:animEffect transition="in" filter="fade">
                                          <p:cBhvr>
                                            <p:cTn id="7" dur="500"/>
                                            <p:tgtEl>
                                              <p:spTgt spid="408"/>
                                            </p:tgtEl>
                                          </p:cBhvr>
                                        </p:animEffect>
                                      </p:childTnLst>
                                    </p:cTn>
                                  </p:par>
                                  <p:par>
                                    <p:cTn id="8" presetID="42" presetClass="path" presetSubtype="0" accel="50000" decel="50000" fill="hold" nodeType="withEffect">
                                      <p:stCondLst>
                                        <p:cond delay="0"/>
                                      </p:stCondLst>
                                      <p:childTnLst>
                                        <p:animMotion origin="layout" path="M 0.26316 -0.00254 L -3.95833E-6 -4.68208E-6 " pathEditMode="relative" rAng="0" ptsTypes="AA">
                                          <p:cBhvr>
                                            <p:cTn id="9" dur="2000" fill="hold"/>
                                            <p:tgtEl>
                                              <p:spTgt spid="408"/>
                                            </p:tgtEl>
                                            <p:attrNameLst>
                                              <p:attrName>ppt_x</p:attrName>
                                              <p:attrName>ppt_y</p:attrName>
                                            </p:attrNameLst>
                                          </p:cBhvr>
                                          <p:rCtr x="-13164" y="116"/>
                                        </p:animMotion>
                                      </p:childTnLst>
                                    </p:cTn>
                                  </p:par>
                                  <p:par>
                                    <p:cTn id="10" presetID="8" presetClass="emph" presetSubtype="0" repeatCount="2000" fill="hold" nodeType="withEffect">
                                      <p:stCondLst>
                                        <p:cond delay="0"/>
                                      </p:stCondLst>
                                      <p:childTnLst>
                                        <p:animRot by="-21600000">
                                          <p:cBhvr>
                                            <p:cTn id="11" dur="1000" fill="hold"/>
                                            <p:tgtEl>
                                              <p:spTgt spid="408"/>
                                            </p:tgtEl>
                                            <p:attrNameLst>
                                              <p:attrName>r</p:attrName>
                                            </p:attrNameLst>
                                          </p:cBhvr>
                                        </p:animRot>
                                      </p:childTnLst>
                                    </p:cTn>
                                  </p:par>
                                  <p:par>
                                    <p:cTn id="12" presetID="22" presetClass="entr" presetSubtype="2" fill="hold" grpId="0" nodeType="withEffect">
                                      <p:stCondLst>
                                        <p:cond delay="300"/>
                                      </p:stCondLst>
                                      <p:childTnLst>
                                        <p:set>
                                          <p:cBhvr>
                                            <p:cTn id="13" dur="1" fill="hold">
                                              <p:stCondLst>
                                                <p:cond delay="0"/>
                                              </p:stCondLst>
                                            </p:cTn>
                                            <p:tgtEl>
                                              <p:spTgt spid="407"/>
                                            </p:tgtEl>
                                            <p:attrNameLst>
                                              <p:attrName>style.visibility</p:attrName>
                                            </p:attrNameLst>
                                          </p:cBhvr>
                                          <p:to>
                                            <p:strVal val="visible"/>
                                          </p:to>
                                        </p:set>
                                        <p:animEffect transition="in" filter="wipe(right)">
                                          <p:cBhvr>
                                            <p:cTn id="14" dur="1700"/>
                                            <p:tgtEl>
                                              <p:spTgt spid="407"/>
                                            </p:tgtEl>
                                          </p:cBhvr>
                                        </p:animEffect>
                                      </p:childTnLst>
                                    </p:cTn>
                                  </p:par>
                                  <p:par>
                                    <p:cTn id="15" presetID="22" presetClass="entr" presetSubtype="2" fill="hold" nodeType="withEffect">
                                      <p:stCondLst>
                                        <p:cond delay="300"/>
                                      </p:stCondLst>
                                      <p:childTnLst>
                                        <p:set>
                                          <p:cBhvr>
                                            <p:cTn id="16" dur="1" fill="hold">
                                              <p:stCondLst>
                                                <p:cond delay="0"/>
                                              </p:stCondLst>
                                            </p:cTn>
                                            <p:tgtEl>
                                              <p:spTgt spid="406"/>
                                            </p:tgtEl>
                                            <p:attrNameLst>
                                              <p:attrName>style.visibility</p:attrName>
                                            </p:attrNameLst>
                                          </p:cBhvr>
                                          <p:to>
                                            <p:strVal val="visible"/>
                                          </p:to>
                                        </p:set>
                                        <p:animEffect transition="in" filter="wipe(right)">
                                          <p:cBhvr>
                                            <p:cTn id="17" dur="1700"/>
                                            <p:tgtEl>
                                              <p:spTgt spid="406"/>
                                            </p:tgtEl>
                                          </p:cBhvr>
                                        </p:animEffect>
                                      </p:childTnLst>
                                    </p:cTn>
                                  </p:par>
                                </p:childTnLst>
                              </p:cTn>
                            </p:par>
                            <p:par>
                              <p:cTn id="18" fill="hold">
                                <p:stCondLst>
                                  <p:cond delay="2000"/>
                                </p:stCondLst>
                                <p:childTnLst>
                                  <p:par>
                                    <p:cTn id="19" presetID="21" presetClass="entr" presetSubtype="2"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heel(2)">
                                          <p:cBhvr>
                                            <p:cTn id="21" dur="2000"/>
                                            <p:tgtEl>
                                              <p:spTgt spid="3"/>
                                            </p:tgtEl>
                                          </p:cBhvr>
                                        </p:animEffect>
                                      </p:childTnLst>
                                    </p:cTn>
                                  </p:par>
                                </p:childTnLst>
                              </p:cTn>
                            </p:par>
                            <p:par>
                              <p:cTn id="22" fill="hold">
                                <p:stCondLst>
                                  <p:cond delay="4000"/>
                                </p:stCondLst>
                                <p:childTnLst>
                                  <p:par>
                                    <p:cTn id="23" presetID="10" presetClass="entr" presetSubtype="0"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childTnLst>
                                    </p:cTn>
                                  </p:par>
                                </p:childTnLst>
                              </p:cTn>
                            </p:par>
                            <p:par>
                              <p:cTn id="26" fill="hold">
                                <p:stCondLst>
                                  <p:cond delay="5000"/>
                                </p:stCondLst>
                                <p:childTnLst>
                                  <p:par>
                                    <p:cTn id="27" presetID="2" presetClass="entr" presetSubtype="2" fill="hold" nodeType="afterEffect" p14:presetBounceEnd="60000">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14:bounceEnd="60000">
                                          <p:cBhvr additive="base">
                                            <p:cTn id="29" dur="500" fill="hold"/>
                                            <p:tgtEl>
                                              <p:spTgt spid="30"/>
                                            </p:tgtEl>
                                            <p:attrNameLst>
                                              <p:attrName>ppt_x</p:attrName>
                                            </p:attrNameLst>
                                          </p:cBhvr>
                                          <p:tavLst>
                                            <p:tav tm="0">
                                              <p:val>
                                                <p:strVal val="1+#ppt_w/2"/>
                                              </p:val>
                                            </p:tav>
                                            <p:tav tm="100000">
                                              <p:val>
                                                <p:strVal val="#ppt_x"/>
                                              </p:val>
                                            </p:tav>
                                          </p:tavLst>
                                        </p:anim>
                                        <p:anim calcmode="lin" valueType="num" p14:bounceEnd="60000">
                                          <p:cBhvr additive="base">
                                            <p:cTn id="30" dur="500" fill="hold"/>
                                            <p:tgtEl>
                                              <p:spTgt spid="30"/>
                                            </p:tgtEl>
                                            <p:attrNameLst>
                                              <p:attrName>ppt_y</p:attrName>
                                            </p:attrNameLst>
                                          </p:cBhvr>
                                          <p:tavLst>
                                            <p:tav tm="0">
                                              <p:val>
                                                <p:strVal val="#ppt_y"/>
                                              </p:val>
                                            </p:tav>
                                            <p:tav tm="100000">
                                              <p:val>
                                                <p:strVal val="#ppt_y"/>
                                              </p:val>
                                            </p:tav>
                                          </p:tavLst>
                                        </p:anim>
                                      </p:childTnLst>
                                    </p:cTn>
                                  </p:par>
                                </p:childTnLst>
                              </p:cTn>
                            </p:par>
                            <p:par>
                              <p:cTn id="31" fill="hold">
                                <p:stCondLst>
                                  <p:cond delay="5500"/>
                                </p:stCondLst>
                                <p:childTnLst>
                                  <p:par>
                                    <p:cTn id="32" presetID="10" presetClass="entr" presetSubtype="0" fill="hold" grpId="0" nodeType="after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childTnLst>
                              </p:cTn>
                            </p:par>
                            <p:par>
                              <p:cTn id="35" fill="hold">
                                <p:stCondLst>
                                  <p:cond delay="6000"/>
                                </p:stCondLst>
                                <p:childTnLst>
                                  <p:par>
                                    <p:cTn id="36" presetID="10" presetClass="entr" presetSubtype="0" fill="hold" grpId="0" nodeType="afterEffect">
                                      <p:stCondLst>
                                        <p:cond delay="0"/>
                                      </p:stCondLst>
                                      <p:childTnLst>
                                        <p:set>
                                          <p:cBhvr>
                                            <p:cTn id="37" dur="1" fill="hold">
                                              <p:stCondLst>
                                                <p:cond delay="0"/>
                                              </p:stCondLst>
                                            </p:cTn>
                                            <p:tgtEl>
                                              <p:spTgt spid="398"/>
                                            </p:tgtEl>
                                            <p:attrNameLst>
                                              <p:attrName>style.visibility</p:attrName>
                                            </p:attrNameLst>
                                          </p:cBhvr>
                                          <p:to>
                                            <p:strVal val="visible"/>
                                          </p:to>
                                        </p:set>
                                        <p:animEffect transition="in" filter="fade">
                                          <p:cBhvr>
                                            <p:cTn id="38" dur="500"/>
                                            <p:tgtEl>
                                              <p:spTgt spid="398"/>
                                            </p:tgtEl>
                                          </p:cBhvr>
                                        </p:animEffect>
                                      </p:childTnLst>
                                    </p:cTn>
                                  </p:par>
                                </p:childTnLst>
                              </p:cTn>
                            </p:par>
                            <p:par>
                              <p:cTn id="39" fill="hold">
                                <p:stCondLst>
                                  <p:cond delay="6500"/>
                                </p:stCondLst>
                                <p:childTnLst>
                                  <p:par>
                                    <p:cTn id="40" presetID="2" presetClass="entr" presetSubtype="2" fill="hold" nodeType="afterEffect" p14:presetBounceEnd="60000">
                                      <p:stCondLst>
                                        <p:cond delay="0"/>
                                      </p:stCondLst>
                                      <p:childTnLst>
                                        <p:set>
                                          <p:cBhvr>
                                            <p:cTn id="41" dur="1" fill="hold">
                                              <p:stCondLst>
                                                <p:cond delay="0"/>
                                              </p:stCondLst>
                                            </p:cTn>
                                            <p:tgtEl>
                                              <p:spTgt spid="371"/>
                                            </p:tgtEl>
                                            <p:attrNameLst>
                                              <p:attrName>style.visibility</p:attrName>
                                            </p:attrNameLst>
                                          </p:cBhvr>
                                          <p:to>
                                            <p:strVal val="visible"/>
                                          </p:to>
                                        </p:set>
                                        <p:anim calcmode="lin" valueType="num" p14:bounceEnd="60000">
                                          <p:cBhvr additive="base">
                                            <p:cTn id="42" dur="500" fill="hold"/>
                                            <p:tgtEl>
                                              <p:spTgt spid="371"/>
                                            </p:tgtEl>
                                            <p:attrNameLst>
                                              <p:attrName>ppt_x</p:attrName>
                                            </p:attrNameLst>
                                          </p:cBhvr>
                                          <p:tavLst>
                                            <p:tav tm="0">
                                              <p:val>
                                                <p:strVal val="1+#ppt_w/2"/>
                                              </p:val>
                                            </p:tav>
                                            <p:tav tm="100000">
                                              <p:val>
                                                <p:strVal val="#ppt_x"/>
                                              </p:val>
                                            </p:tav>
                                          </p:tavLst>
                                        </p:anim>
                                        <p:anim calcmode="lin" valueType="num" p14:bounceEnd="60000">
                                          <p:cBhvr additive="base">
                                            <p:cTn id="43" dur="500" fill="hold"/>
                                            <p:tgtEl>
                                              <p:spTgt spid="371"/>
                                            </p:tgtEl>
                                            <p:attrNameLst>
                                              <p:attrName>ppt_y</p:attrName>
                                            </p:attrNameLst>
                                          </p:cBhvr>
                                          <p:tavLst>
                                            <p:tav tm="0">
                                              <p:val>
                                                <p:strVal val="#ppt_y"/>
                                              </p:val>
                                            </p:tav>
                                            <p:tav tm="100000">
                                              <p:val>
                                                <p:strVal val="#ppt_y"/>
                                              </p:val>
                                            </p:tav>
                                          </p:tavLst>
                                        </p:anim>
                                      </p:childTnLst>
                                    </p:cTn>
                                  </p:par>
                                </p:childTnLst>
                              </p:cTn>
                            </p:par>
                            <p:par>
                              <p:cTn id="44" fill="hold">
                                <p:stCondLst>
                                  <p:cond delay="7000"/>
                                </p:stCondLst>
                                <p:childTnLst>
                                  <p:par>
                                    <p:cTn id="45" presetID="10" presetClass="entr" presetSubtype="0" fill="hold" grpId="0" nodeType="afterEffect">
                                      <p:stCondLst>
                                        <p:cond delay="0"/>
                                      </p:stCondLst>
                                      <p:childTnLst>
                                        <p:set>
                                          <p:cBhvr>
                                            <p:cTn id="46" dur="1" fill="hold">
                                              <p:stCondLst>
                                                <p:cond delay="0"/>
                                              </p:stCondLst>
                                            </p:cTn>
                                            <p:tgtEl>
                                              <p:spTgt spid="402"/>
                                            </p:tgtEl>
                                            <p:attrNameLst>
                                              <p:attrName>style.visibility</p:attrName>
                                            </p:attrNameLst>
                                          </p:cBhvr>
                                          <p:to>
                                            <p:strVal val="visible"/>
                                          </p:to>
                                        </p:set>
                                        <p:animEffect transition="in" filter="fade">
                                          <p:cBhvr>
                                            <p:cTn id="47" dur="500"/>
                                            <p:tgtEl>
                                              <p:spTgt spid="402"/>
                                            </p:tgtEl>
                                          </p:cBhvr>
                                        </p:animEffect>
                                      </p:childTnLst>
                                    </p:cTn>
                                  </p:par>
                                </p:childTnLst>
                              </p:cTn>
                            </p:par>
                            <p:par>
                              <p:cTn id="48" fill="hold">
                                <p:stCondLst>
                                  <p:cond delay="7500"/>
                                </p:stCondLst>
                                <p:childTnLst>
                                  <p:par>
                                    <p:cTn id="49" presetID="10" presetClass="entr" presetSubtype="0" fill="hold" grpId="0" nodeType="afterEffect">
                                      <p:stCondLst>
                                        <p:cond delay="0"/>
                                      </p:stCondLst>
                                      <p:childTnLst>
                                        <p:set>
                                          <p:cBhvr>
                                            <p:cTn id="50" dur="1" fill="hold">
                                              <p:stCondLst>
                                                <p:cond delay="0"/>
                                              </p:stCondLst>
                                            </p:cTn>
                                            <p:tgtEl>
                                              <p:spTgt spid="399"/>
                                            </p:tgtEl>
                                            <p:attrNameLst>
                                              <p:attrName>style.visibility</p:attrName>
                                            </p:attrNameLst>
                                          </p:cBhvr>
                                          <p:to>
                                            <p:strVal val="visible"/>
                                          </p:to>
                                        </p:set>
                                        <p:animEffect transition="in" filter="fade">
                                          <p:cBhvr>
                                            <p:cTn id="51" dur="500"/>
                                            <p:tgtEl>
                                              <p:spTgt spid="399"/>
                                            </p:tgtEl>
                                          </p:cBhvr>
                                        </p:animEffect>
                                      </p:childTnLst>
                                    </p:cTn>
                                  </p:par>
                                </p:childTnLst>
                              </p:cTn>
                            </p:par>
                            <p:par>
                              <p:cTn id="52" fill="hold">
                                <p:stCondLst>
                                  <p:cond delay="8000"/>
                                </p:stCondLst>
                                <p:childTnLst>
                                  <p:par>
                                    <p:cTn id="53" presetID="2" presetClass="entr" presetSubtype="2" fill="hold" nodeType="afterEffect" p14:presetBounceEnd="60000">
                                      <p:stCondLst>
                                        <p:cond delay="0"/>
                                      </p:stCondLst>
                                      <p:childTnLst>
                                        <p:set>
                                          <p:cBhvr>
                                            <p:cTn id="54" dur="1" fill="hold">
                                              <p:stCondLst>
                                                <p:cond delay="0"/>
                                              </p:stCondLst>
                                            </p:cTn>
                                            <p:tgtEl>
                                              <p:spTgt spid="380"/>
                                            </p:tgtEl>
                                            <p:attrNameLst>
                                              <p:attrName>style.visibility</p:attrName>
                                            </p:attrNameLst>
                                          </p:cBhvr>
                                          <p:to>
                                            <p:strVal val="visible"/>
                                          </p:to>
                                        </p:set>
                                        <p:anim calcmode="lin" valueType="num" p14:bounceEnd="60000">
                                          <p:cBhvr additive="base">
                                            <p:cTn id="55" dur="500" fill="hold"/>
                                            <p:tgtEl>
                                              <p:spTgt spid="380"/>
                                            </p:tgtEl>
                                            <p:attrNameLst>
                                              <p:attrName>ppt_x</p:attrName>
                                            </p:attrNameLst>
                                          </p:cBhvr>
                                          <p:tavLst>
                                            <p:tav tm="0">
                                              <p:val>
                                                <p:strVal val="1+#ppt_w/2"/>
                                              </p:val>
                                            </p:tav>
                                            <p:tav tm="100000">
                                              <p:val>
                                                <p:strVal val="#ppt_x"/>
                                              </p:val>
                                            </p:tav>
                                          </p:tavLst>
                                        </p:anim>
                                        <p:anim calcmode="lin" valueType="num" p14:bounceEnd="60000">
                                          <p:cBhvr additive="base">
                                            <p:cTn id="56" dur="500" fill="hold"/>
                                            <p:tgtEl>
                                              <p:spTgt spid="380"/>
                                            </p:tgtEl>
                                            <p:attrNameLst>
                                              <p:attrName>ppt_y</p:attrName>
                                            </p:attrNameLst>
                                          </p:cBhvr>
                                          <p:tavLst>
                                            <p:tav tm="0">
                                              <p:val>
                                                <p:strVal val="#ppt_y"/>
                                              </p:val>
                                            </p:tav>
                                            <p:tav tm="100000">
                                              <p:val>
                                                <p:strVal val="#ppt_y"/>
                                              </p:val>
                                            </p:tav>
                                          </p:tavLst>
                                        </p:anim>
                                      </p:childTnLst>
                                    </p:cTn>
                                  </p:par>
                                </p:childTnLst>
                              </p:cTn>
                            </p:par>
                            <p:par>
                              <p:cTn id="57" fill="hold">
                                <p:stCondLst>
                                  <p:cond delay="8500"/>
                                </p:stCondLst>
                                <p:childTnLst>
                                  <p:par>
                                    <p:cTn id="58" presetID="10" presetClass="entr" presetSubtype="0" fill="hold" grpId="0" nodeType="afterEffect">
                                      <p:stCondLst>
                                        <p:cond delay="0"/>
                                      </p:stCondLst>
                                      <p:childTnLst>
                                        <p:set>
                                          <p:cBhvr>
                                            <p:cTn id="59" dur="1" fill="hold">
                                              <p:stCondLst>
                                                <p:cond delay="0"/>
                                              </p:stCondLst>
                                            </p:cTn>
                                            <p:tgtEl>
                                              <p:spTgt spid="403"/>
                                            </p:tgtEl>
                                            <p:attrNameLst>
                                              <p:attrName>style.visibility</p:attrName>
                                            </p:attrNameLst>
                                          </p:cBhvr>
                                          <p:to>
                                            <p:strVal val="visible"/>
                                          </p:to>
                                        </p:set>
                                        <p:animEffect transition="in" filter="fade">
                                          <p:cBhvr>
                                            <p:cTn id="60" dur="500"/>
                                            <p:tgtEl>
                                              <p:spTgt spid="403"/>
                                            </p:tgtEl>
                                          </p:cBhvr>
                                        </p:animEffect>
                                      </p:childTnLst>
                                    </p:cTn>
                                  </p:par>
                                </p:childTnLst>
                              </p:cTn>
                            </p:par>
                            <p:par>
                              <p:cTn id="61" fill="hold">
                                <p:stCondLst>
                                  <p:cond delay="9000"/>
                                </p:stCondLst>
                                <p:childTnLst>
                                  <p:par>
                                    <p:cTn id="62" presetID="10" presetClass="entr" presetSubtype="0" fill="hold" grpId="0" nodeType="afterEffect">
                                      <p:stCondLst>
                                        <p:cond delay="0"/>
                                      </p:stCondLst>
                                      <p:childTnLst>
                                        <p:set>
                                          <p:cBhvr>
                                            <p:cTn id="63" dur="1" fill="hold">
                                              <p:stCondLst>
                                                <p:cond delay="0"/>
                                              </p:stCondLst>
                                            </p:cTn>
                                            <p:tgtEl>
                                              <p:spTgt spid="400"/>
                                            </p:tgtEl>
                                            <p:attrNameLst>
                                              <p:attrName>style.visibility</p:attrName>
                                            </p:attrNameLst>
                                          </p:cBhvr>
                                          <p:to>
                                            <p:strVal val="visible"/>
                                          </p:to>
                                        </p:set>
                                        <p:animEffect transition="in" filter="fade">
                                          <p:cBhvr>
                                            <p:cTn id="64" dur="500"/>
                                            <p:tgtEl>
                                              <p:spTgt spid="400"/>
                                            </p:tgtEl>
                                          </p:cBhvr>
                                        </p:animEffect>
                                      </p:childTnLst>
                                    </p:cTn>
                                  </p:par>
                                </p:childTnLst>
                              </p:cTn>
                            </p:par>
                            <p:par>
                              <p:cTn id="65" fill="hold">
                                <p:stCondLst>
                                  <p:cond delay="9500"/>
                                </p:stCondLst>
                                <p:childTnLst>
                                  <p:par>
                                    <p:cTn id="66" presetID="2" presetClass="entr" presetSubtype="2" fill="hold" nodeType="afterEffect" p14:presetBounceEnd="60000">
                                      <p:stCondLst>
                                        <p:cond delay="0"/>
                                      </p:stCondLst>
                                      <p:childTnLst>
                                        <p:set>
                                          <p:cBhvr>
                                            <p:cTn id="67" dur="1" fill="hold">
                                              <p:stCondLst>
                                                <p:cond delay="0"/>
                                              </p:stCondLst>
                                            </p:cTn>
                                            <p:tgtEl>
                                              <p:spTgt spid="389"/>
                                            </p:tgtEl>
                                            <p:attrNameLst>
                                              <p:attrName>style.visibility</p:attrName>
                                            </p:attrNameLst>
                                          </p:cBhvr>
                                          <p:to>
                                            <p:strVal val="visible"/>
                                          </p:to>
                                        </p:set>
                                        <p:anim calcmode="lin" valueType="num" p14:bounceEnd="60000">
                                          <p:cBhvr additive="base">
                                            <p:cTn id="68" dur="500" fill="hold"/>
                                            <p:tgtEl>
                                              <p:spTgt spid="389"/>
                                            </p:tgtEl>
                                            <p:attrNameLst>
                                              <p:attrName>ppt_x</p:attrName>
                                            </p:attrNameLst>
                                          </p:cBhvr>
                                          <p:tavLst>
                                            <p:tav tm="0">
                                              <p:val>
                                                <p:strVal val="1+#ppt_w/2"/>
                                              </p:val>
                                            </p:tav>
                                            <p:tav tm="100000">
                                              <p:val>
                                                <p:strVal val="#ppt_x"/>
                                              </p:val>
                                            </p:tav>
                                          </p:tavLst>
                                        </p:anim>
                                        <p:anim calcmode="lin" valueType="num" p14:bounceEnd="60000">
                                          <p:cBhvr additive="base">
                                            <p:cTn id="69" dur="500" fill="hold"/>
                                            <p:tgtEl>
                                              <p:spTgt spid="389"/>
                                            </p:tgtEl>
                                            <p:attrNameLst>
                                              <p:attrName>ppt_y</p:attrName>
                                            </p:attrNameLst>
                                          </p:cBhvr>
                                          <p:tavLst>
                                            <p:tav tm="0">
                                              <p:val>
                                                <p:strVal val="#ppt_y"/>
                                              </p:val>
                                            </p:tav>
                                            <p:tav tm="100000">
                                              <p:val>
                                                <p:strVal val="#ppt_y"/>
                                              </p:val>
                                            </p:tav>
                                          </p:tavLst>
                                        </p:anim>
                                      </p:childTnLst>
                                    </p:cTn>
                                  </p:par>
                                </p:childTnLst>
                              </p:cTn>
                            </p:par>
                            <p:par>
                              <p:cTn id="70" fill="hold">
                                <p:stCondLst>
                                  <p:cond delay="10000"/>
                                </p:stCondLst>
                                <p:childTnLst>
                                  <p:par>
                                    <p:cTn id="71" presetID="10" presetClass="entr" presetSubtype="0" fill="hold" grpId="0" nodeType="afterEffect">
                                      <p:stCondLst>
                                        <p:cond delay="0"/>
                                      </p:stCondLst>
                                      <p:childTnLst>
                                        <p:set>
                                          <p:cBhvr>
                                            <p:cTn id="72" dur="1" fill="hold">
                                              <p:stCondLst>
                                                <p:cond delay="0"/>
                                              </p:stCondLst>
                                            </p:cTn>
                                            <p:tgtEl>
                                              <p:spTgt spid="404"/>
                                            </p:tgtEl>
                                            <p:attrNameLst>
                                              <p:attrName>style.visibility</p:attrName>
                                            </p:attrNameLst>
                                          </p:cBhvr>
                                          <p:to>
                                            <p:strVal val="visible"/>
                                          </p:to>
                                        </p:set>
                                        <p:animEffect transition="in" filter="fade">
                                          <p:cBhvr>
                                            <p:cTn id="73" dur="500"/>
                                            <p:tgtEl>
                                              <p:spTgt spid="404"/>
                                            </p:tgtEl>
                                          </p:cBhvr>
                                        </p:animEffect>
                                      </p:childTnLst>
                                    </p:cTn>
                                  </p:par>
                                </p:childTnLst>
                              </p:cTn>
                            </p:par>
                            <p:par>
                              <p:cTn id="74" fill="hold">
                                <p:stCondLst>
                                  <p:cond delay="10500"/>
                                </p:stCondLst>
                                <p:childTnLst>
                                  <p:par>
                                    <p:cTn id="75" presetID="10" presetClass="entr" presetSubtype="0" fill="hold" grpId="0" nodeType="afterEffect">
                                      <p:stCondLst>
                                        <p:cond delay="0"/>
                                      </p:stCondLst>
                                      <p:childTnLst>
                                        <p:set>
                                          <p:cBhvr>
                                            <p:cTn id="76" dur="1" fill="hold">
                                              <p:stCondLst>
                                                <p:cond delay="0"/>
                                              </p:stCondLst>
                                            </p:cTn>
                                            <p:tgtEl>
                                              <p:spTgt spid="401"/>
                                            </p:tgtEl>
                                            <p:attrNameLst>
                                              <p:attrName>style.visibility</p:attrName>
                                            </p:attrNameLst>
                                          </p:cBhvr>
                                          <p:to>
                                            <p:strVal val="visible"/>
                                          </p:to>
                                        </p:set>
                                        <p:animEffect transition="in" filter="fade">
                                          <p:cBhvr>
                                            <p:cTn id="77" dur="500"/>
                                            <p:tgtEl>
                                              <p:spTgt spid="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 grpId="0"/>
          <p:bldP spid="399" grpId="0"/>
          <p:bldP spid="400" grpId="0"/>
          <p:bldP spid="401" grpId="0"/>
          <p:bldP spid="31" grpId="0"/>
          <p:bldP spid="402" grpId="0"/>
          <p:bldP spid="403" grpId="0"/>
          <p:bldP spid="404" grpId="0"/>
          <p:bldP spid="40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8"/>
                                            </p:tgtEl>
                                            <p:attrNameLst>
                                              <p:attrName>style.visibility</p:attrName>
                                            </p:attrNameLst>
                                          </p:cBhvr>
                                          <p:to>
                                            <p:strVal val="visible"/>
                                          </p:to>
                                        </p:set>
                                        <p:animEffect transition="in" filter="fade">
                                          <p:cBhvr>
                                            <p:cTn id="7" dur="500"/>
                                            <p:tgtEl>
                                              <p:spTgt spid="408"/>
                                            </p:tgtEl>
                                          </p:cBhvr>
                                        </p:animEffect>
                                      </p:childTnLst>
                                    </p:cTn>
                                  </p:par>
                                  <p:par>
                                    <p:cTn id="8" presetID="42" presetClass="path" presetSubtype="0" accel="50000" decel="50000" fill="hold" nodeType="withEffect">
                                      <p:stCondLst>
                                        <p:cond delay="0"/>
                                      </p:stCondLst>
                                      <p:childTnLst>
                                        <p:animMotion origin="layout" path="M 0.26316 -0.00254 L -3.95833E-6 -4.68208E-6 " pathEditMode="relative" rAng="0" ptsTypes="AA">
                                          <p:cBhvr>
                                            <p:cTn id="9" dur="2000" fill="hold"/>
                                            <p:tgtEl>
                                              <p:spTgt spid="408"/>
                                            </p:tgtEl>
                                            <p:attrNameLst>
                                              <p:attrName>ppt_x</p:attrName>
                                              <p:attrName>ppt_y</p:attrName>
                                            </p:attrNameLst>
                                          </p:cBhvr>
                                          <p:rCtr x="-13164" y="116"/>
                                        </p:animMotion>
                                      </p:childTnLst>
                                    </p:cTn>
                                  </p:par>
                                  <p:par>
                                    <p:cTn id="10" presetID="8" presetClass="emph" presetSubtype="0" repeatCount="2000" fill="hold" nodeType="withEffect">
                                      <p:stCondLst>
                                        <p:cond delay="0"/>
                                      </p:stCondLst>
                                      <p:childTnLst>
                                        <p:animRot by="-21600000">
                                          <p:cBhvr>
                                            <p:cTn id="11" dur="1000" fill="hold"/>
                                            <p:tgtEl>
                                              <p:spTgt spid="408"/>
                                            </p:tgtEl>
                                            <p:attrNameLst>
                                              <p:attrName>r</p:attrName>
                                            </p:attrNameLst>
                                          </p:cBhvr>
                                        </p:animRot>
                                      </p:childTnLst>
                                    </p:cTn>
                                  </p:par>
                                  <p:par>
                                    <p:cTn id="12" presetID="22" presetClass="entr" presetSubtype="2" fill="hold" grpId="0" nodeType="withEffect">
                                      <p:stCondLst>
                                        <p:cond delay="300"/>
                                      </p:stCondLst>
                                      <p:childTnLst>
                                        <p:set>
                                          <p:cBhvr>
                                            <p:cTn id="13" dur="1" fill="hold">
                                              <p:stCondLst>
                                                <p:cond delay="0"/>
                                              </p:stCondLst>
                                            </p:cTn>
                                            <p:tgtEl>
                                              <p:spTgt spid="407"/>
                                            </p:tgtEl>
                                            <p:attrNameLst>
                                              <p:attrName>style.visibility</p:attrName>
                                            </p:attrNameLst>
                                          </p:cBhvr>
                                          <p:to>
                                            <p:strVal val="visible"/>
                                          </p:to>
                                        </p:set>
                                        <p:animEffect transition="in" filter="wipe(right)">
                                          <p:cBhvr>
                                            <p:cTn id="14" dur="1700"/>
                                            <p:tgtEl>
                                              <p:spTgt spid="407"/>
                                            </p:tgtEl>
                                          </p:cBhvr>
                                        </p:animEffect>
                                      </p:childTnLst>
                                    </p:cTn>
                                  </p:par>
                                  <p:par>
                                    <p:cTn id="15" presetID="22" presetClass="entr" presetSubtype="2" fill="hold" nodeType="withEffect">
                                      <p:stCondLst>
                                        <p:cond delay="300"/>
                                      </p:stCondLst>
                                      <p:childTnLst>
                                        <p:set>
                                          <p:cBhvr>
                                            <p:cTn id="16" dur="1" fill="hold">
                                              <p:stCondLst>
                                                <p:cond delay="0"/>
                                              </p:stCondLst>
                                            </p:cTn>
                                            <p:tgtEl>
                                              <p:spTgt spid="406"/>
                                            </p:tgtEl>
                                            <p:attrNameLst>
                                              <p:attrName>style.visibility</p:attrName>
                                            </p:attrNameLst>
                                          </p:cBhvr>
                                          <p:to>
                                            <p:strVal val="visible"/>
                                          </p:to>
                                        </p:set>
                                        <p:animEffect transition="in" filter="wipe(right)">
                                          <p:cBhvr>
                                            <p:cTn id="17" dur="1700"/>
                                            <p:tgtEl>
                                              <p:spTgt spid="406"/>
                                            </p:tgtEl>
                                          </p:cBhvr>
                                        </p:animEffect>
                                      </p:childTnLst>
                                    </p:cTn>
                                  </p:par>
                                </p:childTnLst>
                              </p:cTn>
                            </p:par>
                            <p:par>
                              <p:cTn id="18" fill="hold">
                                <p:stCondLst>
                                  <p:cond delay="2000"/>
                                </p:stCondLst>
                                <p:childTnLst>
                                  <p:par>
                                    <p:cTn id="19" presetID="21" presetClass="entr" presetSubtype="2"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heel(2)">
                                          <p:cBhvr>
                                            <p:cTn id="21" dur="2000"/>
                                            <p:tgtEl>
                                              <p:spTgt spid="3"/>
                                            </p:tgtEl>
                                          </p:cBhvr>
                                        </p:animEffect>
                                      </p:childTnLst>
                                    </p:cTn>
                                  </p:par>
                                </p:childTnLst>
                              </p:cTn>
                            </p:par>
                            <p:par>
                              <p:cTn id="22" fill="hold">
                                <p:stCondLst>
                                  <p:cond delay="4000"/>
                                </p:stCondLst>
                                <p:childTnLst>
                                  <p:par>
                                    <p:cTn id="23" presetID="10" presetClass="entr" presetSubtype="0"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childTnLst>
                                    </p:cTn>
                                  </p:par>
                                </p:childTnLst>
                              </p:cTn>
                            </p:par>
                            <p:par>
                              <p:cTn id="26" fill="hold">
                                <p:stCondLst>
                                  <p:cond delay="5000"/>
                                </p:stCondLst>
                                <p:childTnLst>
                                  <p:par>
                                    <p:cTn id="27" presetID="2" presetClass="entr" presetSubtype="2" fill="hold" nodeType="after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1+#ppt_w/2"/>
                                              </p:val>
                                            </p:tav>
                                            <p:tav tm="100000">
                                              <p:val>
                                                <p:strVal val="#ppt_x"/>
                                              </p:val>
                                            </p:tav>
                                          </p:tavLst>
                                        </p:anim>
                                        <p:anim calcmode="lin" valueType="num">
                                          <p:cBhvr additive="base">
                                            <p:cTn id="30" dur="500" fill="hold"/>
                                            <p:tgtEl>
                                              <p:spTgt spid="30"/>
                                            </p:tgtEl>
                                            <p:attrNameLst>
                                              <p:attrName>ppt_y</p:attrName>
                                            </p:attrNameLst>
                                          </p:cBhvr>
                                          <p:tavLst>
                                            <p:tav tm="0">
                                              <p:val>
                                                <p:strVal val="#ppt_y"/>
                                              </p:val>
                                            </p:tav>
                                            <p:tav tm="100000">
                                              <p:val>
                                                <p:strVal val="#ppt_y"/>
                                              </p:val>
                                            </p:tav>
                                          </p:tavLst>
                                        </p:anim>
                                      </p:childTnLst>
                                    </p:cTn>
                                  </p:par>
                                </p:childTnLst>
                              </p:cTn>
                            </p:par>
                            <p:par>
                              <p:cTn id="31" fill="hold">
                                <p:stCondLst>
                                  <p:cond delay="5500"/>
                                </p:stCondLst>
                                <p:childTnLst>
                                  <p:par>
                                    <p:cTn id="32" presetID="10" presetClass="entr" presetSubtype="0" fill="hold" grpId="0" nodeType="after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childTnLst>
                              </p:cTn>
                            </p:par>
                            <p:par>
                              <p:cTn id="35" fill="hold">
                                <p:stCondLst>
                                  <p:cond delay="6000"/>
                                </p:stCondLst>
                                <p:childTnLst>
                                  <p:par>
                                    <p:cTn id="36" presetID="10" presetClass="entr" presetSubtype="0" fill="hold" grpId="0" nodeType="afterEffect">
                                      <p:stCondLst>
                                        <p:cond delay="0"/>
                                      </p:stCondLst>
                                      <p:childTnLst>
                                        <p:set>
                                          <p:cBhvr>
                                            <p:cTn id="37" dur="1" fill="hold">
                                              <p:stCondLst>
                                                <p:cond delay="0"/>
                                              </p:stCondLst>
                                            </p:cTn>
                                            <p:tgtEl>
                                              <p:spTgt spid="398"/>
                                            </p:tgtEl>
                                            <p:attrNameLst>
                                              <p:attrName>style.visibility</p:attrName>
                                            </p:attrNameLst>
                                          </p:cBhvr>
                                          <p:to>
                                            <p:strVal val="visible"/>
                                          </p:to>
                                        </p:set>
                                        <p:animEffect transition="in" filter="fade">
                                          <p:cBhvr>
                                            <p:cTn id="38" dur="500"/>
                                            <p:tgtEl>
                                              <p:spTgt spid="398"/>
                                            </p:tgtEl>
                                          </p:cBhvr>
                                        </p:animEffect>
                                      </p:childTnLst>
                                    </p:cTn>
                                  </p:par>
                                </p:childTnLst>
                              </p:cTn>
                            </p:par>
                            <p:par>
                              <p:cTn id="39" fill="hold">
                                <p:stCondLst>
                                  <p:cond delay="6500"/>
                                </p:stCondLst>
                                <p:childTnLst>
                                  <p:par>
                                    <p:cTn id="40" presetID="2" presetClass="entr" presetSubtype="2" fill="hold" nodeType="afterEffect">
                                      <p:stCondLst>
                                        <p:cond delay="0"/>
                                      </p:stCondLst>
                                      <p:childTnLst>
                                        <p:set>
                                          <p:cBhvr>
                                            <p:cTn id="41" dur="1" fill="hold">
                                              <p:stCondLst>
                                                <p:cond delay="0"/>
                                              </p:stCondLst>
                                            </p:cTn>
                                            <p:tgtEl>
                                              <p:spTgt spid="371"/>
                                            </p:tgtEl>
                                            <p:attrNameLst>
                                              <p:attrName>style.visibility</p:attrName>
                                            </p:attrNameLst>
                                          </p:cBhvr>
                                          <p:to>
                                            <p:strVal val="visible"/>
                                          </p:to>
                                        </p:set>
                                        <p:anim calcmode="lin" valueType="num">
                                          <p:cBhvr additive="base">
                                            <p:cTn id="42" dur="500" fill="hold"/>
                                            <p:tgtEl>
                                              <p:spTgt spid="371"/>
                                            </p:tgtEl>
                                            <p:attrNameLst>
                                              <p:attrName>ppt_x</p:attrName>
                                            </p:attrNameLst>
                                          </p:cBhvr>
                                          <p:tavLst>
                                            <p:tav tm="0">
                                              <p:val>
                                                <p:strVal val="1+#ppt_w/2"/>
                                              </p:val>
                                            </p:tav>
                                            <p:tav tm="100000">
                                              <p:val>
                                                <p:strVal val="#ppt_x"/>
                                              </p:val>
                                            </p:tav>
                                          </p:tavLst>
                                        </p:anim>
                                        <p:anim calcmode="lin" valueType="num">
                                          <p:cBhvr additive="base">
                                            <p:cTn id="43" dur="500" fill="hold"/>
                                            <p:tgtEl>
                                              <p:spTgt spid="371"/>
                                            </p:tgtEl>
                                            <p:attrNameLst>
                                              <p:attrName>ppt_y</p:attrName>
                                            </p:attrNameLst>
                                          </p:cBhvr>
                                          <p:tavLst>
                                            <p:tav tm="0">
                                              <p:val>
                                                <p:strVal val="#ppt_y"/>
                                              </p:val>
                                            </p:tav>
                                            <p:tav tm="100000">
                                              <p:val>
                                                <p:strVal val="#ppt_y"/>
                                              </p:val>
                                            </p:tav>
                                          </p:tavLst>
                                        </p:anim>
                                      </p:childTnLst>
                                    </p:cTn>
                                  </p:par>
                                </p:childTnLst>
                              </p:cTn>
                            </p:par>
                            <p:par>
                              <p:cTn id="44" fill="hold">
                                <p:stCondLst>
                                  <p:cond delay="7000"/>
                                </p:stCondLst>
                                <p:childTnLst>
                                  <p:par>
                                    <p:cTn id="45" presetID="10" presetClass="entr" presetSubtype="0" fill="hold" grpId="0" nodeType="afterEffect">
                                      <p:stCondLst>
                                        <p:cond delay="0"/>
                                      </p:stCondLst>
                                      <p:childTnLst>
                                        <p:set>
                                          <p:cBhvr>
                                            <p:cTn id="46" dur="1" fill="hold">
                                              <p:stCondLst>
                                                <p:cond delay="0"/>
                                              </p:stCondLst>
                                            </p:cTn>
                                            <p:tgtEl>
                                              <p:spTgt spid="402"/>
                                            </p:tgtEl>
                                            <p:attrNameLst>
                                              <p:attrName>style.visibility</p:attrName>
                                            </p:attrNameLst>
                                          </p:cBhvr>
                                          <p:to>
                                            <p:strVal val="visible"/>
                                          </p:to>
                                        </p:set>
                                        <p:animEffect transition="in" filter="fade">
                                          <p:cBhvr>
                                            <p:cTn id="47" dur="500"/>
                                            <p:tgtEl>
                                              <p:spTgt spid="402"/>
                                            </p:tgtEl>
                                          </p:cBhvr>
                                        </p:animEffect>
                                      </p:childTnLst>
                                    </p:cTn>
                                  </p:par>
                                </p:childTnLst>
                              </p:cTn>
                            </p:par>
                            <p:par>
                              <p:cTn id="48" fill="hold">
                                <p:stCondLst>
                                  <p:cond delay="7500"/>
                                </p:stCondLst>
                                <p:childTnLst>
                                  <p:par>
                                    <p:cTn id="49" presetID="10" presetClass="entr" presetSubtype="0" fill="hold" grpId="0" nodeType="afterEffect">
                                      <p:stCondLst>
                                        <p:cond delay="0"/>
                                      </p:stCondLst>
                                      <p:childTnLst>
                                        <p:set>
                                          <p:cBhvr>
                                            <p:cTn id="50" dur="1" fill="hold">
                                              <p:stCondLst>
                                                <p:cond delay="0"/>
                                              </p:stCondLst>
                                            </p:cTn>
                                            <p:tgtEl>
                                              <p:spTgt spid="399"/>
                                            </p:tgtEl>
                                            <p:attrNameLst>
                                              <p:attrName>style.visibility</p:attrName>
                                            </p:attrNameLst>
                                          </p:cBhvr>
                                          <p:to>
                                            <p:strVal val="visible"/>
                                          </p:to>
                                        </p:set>
                                        <p:animEffect transition="in" filter="fade">
                                          <p:cBhvr>
                                            <p:cTn id="51" dur="500"/>
                                            <p:tgtEl>
                                              <p:spTgt spid="399"/>
                                            </p:tgtEl>
                                          </p:cBhvr>
                                        </p:animEffect>
                                      </p:childTnLst>
                                    </p:cTn>
                                  </p:par>
                                </p:childTnLst>
                              </p:cTn>
                            </p:par>
                            <p:par>
                              <p:cTn id="52" fill="hold">
                                <p:stCondLst>
                                  <p:cond delay="8000"/>
                                </p:stCondLst>
                                <p:childTnLst>
                                  <p:par>
                                    <p:cTn id="53" presetID="2" presetClass="entr" presetSubtype="2" fill="hold" nodeType="afterEffect">
                                      <p:stCondLst>
                                        <p:cond delay="0"/>
                                      </p:stCondLst>
                                      <p:childTnLst>
                                        <p:set>
                                          <p:cBhvr>
                                            <p:cTn id="54" dur="1" fill="hold">
                                              <p:stCondLst>
                                                <p:cond delay="0"/>
                                              </p:stCondLst>
                                            </p:cTn>
                                            <p:tgtEl>
                                              <p:spTgt spid="380"/>
                                            </p:tgtEl>
                                            <p:attrNameLst>
                                              <p:attrName>style.visibility</p:attrName>
                                            </p:attrNameLst>
                                          </p:cBhvr>
                                          <p:to>
                                            <p:strVal val="visible"/>
                                          </p:to>
                                        </p:set>
                                        <p:anim calcmode="lin" valueType="num">
                                          <p:cBhvr additive="base">
                                            <p:cTn id="55" dur="500" fill="hold"/>
                                            <p:tgtEl>
                                              <p:spTgt spid="380"/>
                                            </p:tgtEl>
                                            <p:attrNameLst>
                                              <p:attrName>ppt_x</p:attrName>
                                            </p:attrNameLst>
                                          </p:cBhvr>
                                          <p:tavLst>
                                            <p:tav tm="0">
                                              <p:val>
                                                <p:strVal val="1+#ppt_w/2"/>
                                              </p:val>
                                            </p:tav>
                                            <p:tav tm="100000">
                                              <p:val>
                                                <p:strVal val="#ppt_x"/>
                                              </p:val>
                                            </p:tav>
                                          </p:tavLst>
                                        </p:anim>
                                        <p:anim calcmode="lin" valueType="num">
                                          <p:cBhvr additive="base">
                                            <p:cTn id="56" dur="500" fill="hold"/>
                                            <p:tgtEl>
                                              <p:spTgt spid="380"/>
                                            </p:tgtEl>
                                            <p:attrNameLst>
                                              <p:attrName>ppt_y</p:attrName>
                                            </p:attrNameLst>
                                          </p:cBhvr>
                                          <p:tavLst>
                                            <p:tav tm="0">
                                              <p:val>
                                                <p:strVal val="#ppt_y"/>
                                              </p:val>
                                            </p:tav>
                                            <p:tav tm="100000">
                                              <p:val>
                                                <p:strVal val="#ppt_y"/>
                                              </p:val>
                                            </p:tav>
                                          </p:tavLst>
                                        </p:anim>
                                      </p:childTnLst>
                                    </p:cTn>
                                  </p:par>
                                </p:childTnLst>
                              </p:cTn>
                            </p:par>
                            <p:par>
                              <p:cTn id="57" fill="hold">
                                <p:stCondLst>
                                  <p:cond delay="8500"/>
                                </p:stCondLst>
                                <p:childTnLst>
                                  <p:par>
                                    <p:cTn id="58" presetID="10" presetClass="entr" presetSubtype="0" fill="hold" grpId="0" nodeType="afterEffect">
                                      <p:stCondLst>
                                        <p:cond delay="0"/>
                                      </p:stCondLst>
                                      <p:childTnLst>
                                        <p:set>
                                          <p:cBhvr>
                                            <p:cTn id="59" dur="1" fill="hold">
                                              <p:stCondLst>
                                                <p:cond delay="0"/>
                                              </p:stCondLst>
                                            </p:cTn>
                                            <p:tgtEl>
                                              <p:spTgt spid="403"/>
                                            </p:tgtEl>
                                            <p:attrNameLst>
                                              <p:attrName>style.visibility</p:attrName>
                                            </p:attrNameLst>
                                          </p:cBhvr>
                                          <p:to>
                                            <p:strVal val="visible"/>
                                          </p:to>
                                        </p:set>
                                        <p:animEffect transition="in" filter="fade">
                                          <p:cBhvr>
                                            <p:cTn id="60" dur="500"/>
                                            <p:tgtEl>
                                              <p:spTgt spid="403"/>
                                            </p:tgtEl>
                                          </p:cBhvr>
                                        </p:animEffect>
                                      </p:childTnLst>
                                    </p:cTn>
                                  </p:par>
                                </p:childTnLst>
                              </p:cTn>
                            </p:par>
                            <p:par>
                              <p:cTn id="61" fill="hold">
                                <p:stCondLst>
                                  <p:cond delay="9000"/>
                                </p:stCondLst>
                                <p:childTnLst>
                                  <p:par>
                                    <p:cTn id="62" presetID="10" presetClass="entr" presetSubtype="0" fill="hold" grpId="0" nodeType="afterEffect">
                                      <p:stCondLst>
                                        <p:cond delay="0"/>
                                      </p:stCondLst>
                                      <p:childTnLst>
                                        <p:set>
                                          <p:cBhvr>
                                            <p:cTn id="63" dur="1" fill="hold">
                                              <p:stCondLst>
                                                <p:cond delay="0"/>
                                              </p:stCondLst>
                                            </p:cTn>
                                            <p:tgtEl>
                                              <p:spTgt spid="400"/>
                                            </p:tgtEl>
                                            <p:attrNameLst>
                                              <p:attrName>style.visibility</p:attrName>
                                            </p:attrNameLst>
                                          </p:cBhvr>
                                          <p:to>
                                            <p:strVal val="visible"/>
                                          </p:to>
                                        </p:set>
                                        <p:animEffect transition="in" filter="fade">
                                          <p:cBhvr>
                                            <p:cTn id="64" dur="500"/>
                                            <p:tgtEl>
                                              <p:spTgt spid="400"/>
                                            </p:tgtEl>
                                          </p:cBhvr>
                                        </p:animEffect>
                                      </p:childTnLst>
                                    </p:cTn>
                                  </p:par>
                                </p:childTnLst>
                              </p:cTn>
                            </p:par>
                            <p:par>
                              <p:cTn id="65" fill="hold">
                                <p:stCondLst>
                                  <p:cond delay="9500"/>
                                </p:stCondLst>
                                <p:childTnLst>
                                  <p:par>
                                    <p:cTn id="66" presetID="2" presetClass="entr" presetSubtype="2" fill="hold" nodeType="afterEffect">
                                      <p:stCondLst>
                                        <p:cond delay="0"/>
                                      </p:stCondLst>
                                      <p:childTnLst>
                                        <p:set>
                                          <p:cBhvr>
                                            <p:cTn id="67" dur="1" fill="hold">
                                              <p:stCondLst>
                                                <p:cond delay="0"/>
                                              </p:stCondLst>
                                            </p:cTn>
                                            <p:tgtEl>
                                              <p:spTgt spid="389"/>
                                            </p:tgtEl>
                                            <p:attrNameLst>
                                              <p:attrName>style.visibility</p:attrName>
                                            </p:attrNameLst>
                                          </p:cBhvr>
                                          <p:to>
                                            <p:strVal val="visible"/>
                                          </p:to>
                                        </p:set>
                                        <p:anim calcmode="lin" valueType="num">
                                          <p:cBhvr additive="base">
                                            <p:cTn id="68" dur="500" fill="hold"/>
                                            <p:tgtEl>
                                              <p:spTgt spid="389"/>
                                            </p:tgtEl>
                                            <p:attrNameLst>
                                              <p:attrName>ppt_x</p:attrName>
                                            </p:attrNameLst>
                                          </p:cBhvr>
                                          <p:tavLst>
                                            <p:tav tm="0">
                                              <p:val>
                                                <p:strVal val="1+#ppt_w/2"/>
                                              </p:val>
                                            </p:tav>
                                            <p:tav tm="100000">
                                              <p:val>
                                                <p:strVal val="#ppt_x"/>
                                              </p:val>
                                            </p:tav>
                                          </p:tavLst>
                                        </p:anim>
                                        <p:anim calcmode="lin" valueType="num">
                                          <p:cBhvr additive="base">
                                            <p:cTn id="69" dur="500" fill="hold"/>
                                            <p:tgtEl>
                                              <p:spTgt spid="389"/>
                                            </p:tgtEl>
                                            <p:attrNameLst>
                                              <p:attrName>ppt_y</p:attrName>
                                            </p:attrNameLst>
                                          </p:cBhvr>
                                          <p:tavLst>
                                            <p:tav tm="0">
                                              <p:val>
                                                <p:strVal val="#ppt_y"/>
                                              </p:val>
                                            </p:tav>
                                            <p:tav tm="100000">
                                              <p:val>
                                                <p:strVal val="#ppt_y"/>
                                              </p:val>
                                            </p:tav>
                                          </p:tavLst>
                                        </p:anim>
                                      </p:childTnLst>
                                    </p:cTn>
                                  </p:par>
                                </p:childTnLst>
                              </p:cTn>
                            </p:par>
                            <p:par>
                              <p:cTn id="70" fill="hold">
                                <p:stCondLst>
                                  <p:cond delay="10000"/>
                                </p:stCondLst>
                                <p:childTnLst>
                                  <p:par>
                                    <p:cTn id="71" presetID="10" presetClass="entr" presetSubtype="0" fill="hold" grpId="0" nodeType="afterEffect">
                                      <p:stCondLst>
                                        <p:cond delay="0"/>
                                      </p:stCondLst>
                                      <p:childTnLst>
                                        <p:set>
                                          <p:cBhvr>
                                            <p:cTn id="72" dur="1" fill="hold">
                                              <p:stCondLst>
                                                <p:cond delay="0"/>
                                              </p:stCondLst>
                                            </p:cTn>
                                            <p:tgtEl>
                                              <p:spTgt spid="404"/>
                                            </p:tgtEl>
                                            <p:attrNameLst>
                                              <p:attrName>style.visibility</p:attrName>
                                            </p:attrNameLst>
                                          </p:cBhvr>
                                          <p:to>
                                            <p:strVal val="visible"/>
                                          </p:to>
                                        </p:set>
                                        <p:animEffect transition="in" filter="fade">
                                          <p:cBhvr>
                                            <p:cTn id="73" dur="500"/>
                                            <p:tgtEl>
                                              <p:spTgt spid="404"/>
                                            </p:tgtEl>
                                          </p:cBhvr>
                                        </p:animEffect>
                                      </p:childTnLst>
                                    </p:cTn>
                                  </p:par>
                                </p:childTnLst>
                              </p:cTn>
                            </p:par>
                            <p:par>
                              <p:cTn id="74" fill="hold">
                                <p:stCondLst>
                                  <p:cond delay="10500"/>
                                </p:stCondLst>
                                <p:childTnLst>
                                  <p:par>
                                    <p:cTn id="75" presetID="10" presetClass="entr" presetSubtype="0" fill="hold" grpId="0" nodeType="afterEffect">
                                      <p:stCondLst>
                                        <p:cond delay="0"/>
                                      </p:stCondLst>
                                      <p:childTnLst>
                                        <p:set>
                                          <p:cBhvr>
                                            <p:cTn id="76" dur="1" fill="hold">
                                              <p:stCondLst>
                                                <p:cond delay="0"/>
                                              </p:stCondLst>
                                            </p:cTn>
                                            <p:tgtEl>
                                              <p:spTgt spid="401"/>
                                            </p:tgtEl>
                                            <p:attrNameLst>
                                              <p:attrName>style.visibility</p:attrName>
                                            </p:attrNameLst>
                                          </p:cBhvr>
                                          <p:to>
                                            <p:strVal val="visible"/>
                                          </p:to>
                                        </p:set>
                                        <p:animEffect transition="in" filter="fade">
                                          <p:cBhvr>
                                            <p:cTn id="77" dur="500"/>
                                            <p:tgtEl>
                                              <p:spTgt spid="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 grpId="0"/>
          <p:bldP spid="399" grpId="0"/>
          <p:bldP spid="400" grpId="0"/>
          <p:bldP spid="401" grpId="0"/>
          <p:bldP spid="31" grpId="0"/>
          <p:bldP spid="402" grpId="0"/>
          <p:bldP spid="403" grpId="0"/>
          <p:bldP spid="404" grpId="0"/>
          <p:bldP spid="407"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矩形 10"/>
          <p:cNvSpPr/>
          <p:nvPr/>
        </p:nvSpPr>
        <p:spPr>
          <a:xfrm>
            <a:off x="1600678" y="2660075"/>
            <a:ext cx="3846285" cy="2380343"/>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528106" y="2426051"/>
            <a:ext cx="3991429" cy="2848391"/>
            <a:chOff x="1528105" y="2426049"/>
            <a:chExt cx="3991429" cy="2848391"/>
          </a:xfrm>
        </p:grpSpPr>
        <p:sp>
          <p:nvSpPr>
            <p:cNvPr id="80" name="任意多边形 79"/>
            <p:cNvSpPr/>
            <p:nvPr/>
          </p:nvSpPr>
          <p:spPr>
            <a:xfrm>
              <a:off x="1528105" y="2426049"/>
              <a:ext cx="220521" cy="2848391"/>
            </a:xfrm>
            <a:custGeom>
              <a:avLst/>
              <a:gdLst>
                <a:gd name="connsiteX0" fmla="*/ 0 w 290286"/>
                <a:gd name="connsiteY0" fmla="*/ 0 h 3749518"/>
                <a:gd name="connsiteX1" fmla="*/ 127658 w 290286"/>
                <a:gd name="connsiteY1" fmla="*/ 0 h 3749518"/>
                <a:gd name="connsiteX2" fmla="*/ 290286 w 290286"/>
                <a:gd name="connsiteY2" fmla="*/ 162628 h 3749518"/>
                <a:gd name="connsiteX3" fmla="*/ 290286 w 290286"/>
                <a:gd name="connsiteY3" fmla="*/ 663696 h 3749518"/>
                <a:gd name="connsiteX4" fmla="*/ 145143 w 290286"/>
                <a:gd name="connsiteY4" fmla="*/ 719660 h 3749518"/>
                <a:gd name="connsiteX5" fmla="*/ 145143 w 290286"/>
                <a:gd name="connsiteY5" fmla="*/ 3029858 h 3749518"/>
                <a:gd name="connsiteX6" fmla="*/ 290286 w 290286"/>
                <a:gd name="connsiteY6" fmla="*/ 3085824 h 3749518"/>
                <a:gd name="connsiteX7" fmla="*/ 290286 w 290286"/>
                <a:gd name="connsiteY7" fmla="*/ 3596867 h 3749518"/>
                <a:gd name="connsiteX8" fmla="*/ 137635 w 290286"/>
                <a:gd name="connsiteY8" fmla="*/ 3749518 h 3749518"/>
                <a:gd name="connsiteX9" fmla="*/ 0 w 290286"/>
                <a:gd name="connsiteY9" fmla="*/ 3749518 h 3749518"/>
                <a:gd name="connsiteX10" fmla="*/ 0 w 290286"/>
                <a:gd name="connsiteY10" fmla="*/ 2394891 h 3749518"/>
                <a:gd name="connsiteX11" fmla="*/ 51197 w 290286"/>
                <a:gd name="connsiteY11" fmla="*/ 2365668 h 3749518"/>
                <a:gd name="connsiteX12" fmla="*/ 51197 w 290286"/>
                <a:gd name="connsiteY12" fmla="*/ 1383852 h 3749518"/>
                <a:gd name="connsiteX13" fmla="*/ 0 w 290286"/>
                <a:gd name="connsiteY13" fmla="*/ 1354629 h 3749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0286" h="3749518">
                  <a:moveTo>
                    <a:pt x="0" y="0"/>
                  </a:moveTo>
                  <a:lnTo>
                    <a:pt x="127658" y="0"/>
                  </a:lnTo>
                  <a:lnTo>
                    <a:pt x="290286" y="162628"/>
                  </a:lnTo>
                  <a:lnTo>
                    <a:pt x="290286" y="663696"/>
                  </a:lnTo>
                  <a:lnTo>
                    <a:pt x="145143" y="719660"/>
                  </a:lnTo>
                  <a:lnTo>
                    <a:pt x="145143" y="3029858"/>
                  </a:lnTo>
                  <a:lnTo>
                    <a:pt x="290286" y="3085824"/>
                  </a:lnTo>
                  <a:lnTo>
                    <a:pt x="290286" y="3596867"/>
                  </a:lnTo>
                  <a:lnTo>
                    <a:pt x="137635" y="3749518"/>
                  </a:lnTo>
                  <a:lnTo>
                    <a:pt x="0" y="3749518"/>
                  </a:lnTo>
                  <a:lnTo>
                    <a:pt x="0" y="2394891"/>
                  </a:lnTo>
                  <a:lnTo>
                    <a:pt x="51197" y="2365668"/>
                  </a:lnTo>
                  <a:lnTo>
                    <a:pt x="51197" y="1383852"/>
                  </a:lnTo>
                  <a:lnTo>
                    <a:pt x="0" y="1354629"/>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任意多边形 80"/>
            <p:cNvSpPr/>
            <p:nvPr/>
          </p:nvSpPr>
          <p:spPr>
            <a:xfrm flipH="1">
              <a:off x="5299013" y="2426049"/>
              <a:ext cx="220521" cy="2848391"/>
            </a:xfrm>
            <a:custGeom>
              <a:avLst/>
              <a:gdLst>
                <a:gd name="connsiteX0" fmla="*/ 0 w 290286"/>
                <a:gd name="connsiteY0" fmla="*/ 0 h 3749518"/>
                <a:gd name="connsiteX1" fmla="*/ 127658 w 290286"/>
                <a:gd name="connsiteY1" fmla="*/ 0 h 3749518"/>
                <a:gd name="connsiteX2" fmla="*/ 290286 w 290286"/>
                <a:gd name="connsiteY2" fmla="*/ 162628 h 3749518"/>
                <a:gd name="connsiteX3" fmla="*/ 290286 w 290286"/>
                <a:gd name="connsiteY3" fmla="*/ 663696 h 3749518"/>
                <a:gd name="connsiteX4" fmla="*/ 145143 w 290286"/>
                <a:gd name="connsiteY4" fmla="*/ 719660 h 3749518"/>
                <a:gd name="connsiteX5" fmla="*/ 145143 w 290286"/>
                <a:gd name="connsiteY5" fmla="*/ 3029858 h 3749518"/>
                <a:gd name="connsiteX6" fmla="*/ 290286 w 290286"/>
                <a:gd name="connsiteY6" fmla="*/ 3085824 h 3749518"/>
                <a:gd name="connsiteX7" fmla="*/ 290286 w 290286"/>
                <a:gd name="connsiteY7" fmla="*/ 3596867 h 3749518"/>
                <a:gd name="connsiteX8" fmla="*/ 137635 w 290286"/>
                <a:gd name="connsiteY8" fmla="*/ 3749518 h 3749518"/>
                <a:gd name="connsiteX9" fmla="*/ 0 w 290286"/>
                <a:gd name="connsiteY9" fmla="*/ 3749518 h 3749518"/>
                <a:gd name="connsiteX10" fmla="*/ 0 w 290286"/>
                <a:gd name="connsiteY10" fmla="*/ 2394891 h 3749518"/>
                <a:gd name="connsiteX11" fmla="*/ 51197 w 290286"/>
                <a:gd name="connsiteY11" fmla="*/ 2365668 h 3749518"/>
                <a:gd name="connsiteX12" fmla="*/ 51197 w 290286"/>
                <a:gd name="connsiteY12" fmla="*/ 1383852 h 3749518"/>
                <a:gd name="connsiteX13" fmla="*/ 0 w 290286"/>
                <a:gd name="connsiteY13" fmla="*/ 1354629 h 3749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0286" h="3749518">
                  <a:moveTo>
                    <a:pt x="0" y="0"/>
                  </a:moveTo>
                  <a:lnTo>
                    <a:pt x="127658" y="0"/>
                  </a:lnTo>
                  <a:lnTo>
                    <a:pt x="290286" y="162628"/>
                  </a:lnTo>
                  <a:lnTo>
                    <a:pt x="290286" y="663696"/>
                  </a:lnTo>
                  <a:lnTo>
                    <a:pt x="145143" y="719660"/>
                  </a:lnTo>
                  <a:lnTo>
                    <a:pt x="145143" y="3029858"/>
                  </a:lnTo>
                  <a:lnTo>
                    <a:pt x="290286" y="3085824"/>
                  </a:lnTo>
                  <a:lnTo>
                    <a:pt x="290286" y="3596867"/>
                  </a:lnTo>
                  <a:lnTo>
                    <a:pt x="137635" y="3749518"/>
                  </a:lnTo>
                  <a:lnTo>
                    <a:pt x="0" y="3749518"/>
                  </a:lnTo>
                  <a:lnTo>
                    <a:pt x="0" y="2394891"/>
                  </a:lnTo>
                  <a:lnTo>
                    <a:pt x="51197" y="2365668"/>
                  </a:lnTo>
                  <a:lnTo>
                    <a:pt x="51197" y="1383852"/>
                  </a:lnTo>
                  <a:lnTo>
                    <a:pt x="0" y="1354629"/>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0" name="任意多边形 89"/>
          <p:cNvSpPr/>
          <p:nvPr/>
        </p:nvSpPr>
        <p:spPr>
          <a:xfrm rot="5400000" flipH="1" flipV="1">
            <a:off x="3370677" y="3737080"/>
            <a:ext cx="306284" cy="3956136"/>
          </a:xfrm>
          <a:custGeom>
            <a:avLst/>
            <a:gdLst>
              <a:gd name="connsiteX0" fmla="*/ 0 w 306284"/>
              <a:gd name="connsiteY0" fmla="*/ 0 h 3956136"/>
              <a:gd name="connsiteX1" fmla="*/ 0 w 306284"/>
              <a:gd name="connsiteY1" fmla="*/ 1429276 h 3956136"/>
              <a:gd name="connsiteX2" fmla="*/ 54019 w 306284"/>
              <a:gd name="connsiteY2" fmla="*/ 1460110 h 3956136"/>
              <a:gd name="connsiteX3" fmla="*/ 54019 w 306284"/>
              <a:gd name="connsiteY3" fmla="*/ 2496029 h 3956136"/>
              <a:gd name="connsiteX4" fmla="*/ 0 w 306284"/>
              <a:gd name="connsiteY4" fmla="*/ 2526862 h 3956136"/>
              <a:gd name="connsiteX5" fmla="*/ 0 w 306284"/>
              <a:gd name="connsiteY5" fmla="*/ 3956136 h 3956136"/>
              <a:gd name="connsiteX6" fmla="*/ 145220 w 306284"/>
              <a:gd name="connsiteY6" fmla="*/ 3956136 h 3956136"/>
              <a:gd name="connsiteX7" fmla="*/ 306284 w 306284"/>
              <a:gd name="connsiteY7" fmla="*/ 3795073 h 3956136"/>
              <a:gd name="connsiteX8" fmla="*/ 306284 w 306284"/>
              <a:gd name="connsiteY8" fmla="*/ 3648841 h 3956136"/>
              <a:gd name="connsiteX9" fmla="*/ 225323 w 306284"/>
              <a:gd name="connsiteY9" fmla="*/ 3616665 h 3956136"/>
              <a:gd name="connsiteX10" fmla="*/ 225323 w 306284"/>
              <a:gd name="connsiteY10" fmla="*/ 3224651 h 3956136"/>
              <a:gd name="connsiteX11" fmla="*/ 153142 w 306284"/>
              <a:gd name="connsiteY11" fmla="*/ 3196819 h 3956136"/>
              <a:gd name="connsiteX12" fmla="*/ 153142 w 306284"/>
              <a:gd name="connsiteY12" fmla="*/ 759317 h 3956136"/>
              <a:gd name="connsiteX13" fmla="*/ 225323 w 306284"/>
              <a:gd name="connsiteY13" fmla="*/ 731486 h 3956136"/>
              <a:gd name="connsiteX14" fmla="*/ 225323 w 306284"/>
              <a:gd name="connsiteY14" fmla="*/ 339471 h 3956136"/>
              <a:gd name="connsiteX15" fmla="*/ 306284 w 306284"/>
              <a:gd name="connsiteY15" fmla="*/ 307296 h 3956136"/>
              <a:gd name="connsiteX16" fmla="*/ 306284 w 306284"/>
              <a:gd name="connsiteY16" fmla="*/ 171590 h 3956136"/>
              <a:gd name="connsiteX17" fmla="*/ 134694 w 306284"/>
              <a:gd name="connsiteY17" fmla="*/ 0 h 395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06284" h="3956136">
                <a:moveTo>
                  <a:pt x="0" y="0"/>
                </a:moveTo>
                <a:lnTo>
                  <a:pt x="0" y="1429276"/>
                </a:lnTo>
                <a:lnTo>
                  <a:pt x="54019" y="1460110"/>
                </a:lnTo>
                <a:lnTo>
                  <a:pt x="54019" y="2496029"/>
                </a:lnTo>
                <a:lnTo>
                  <a:pt x="0" y="2526862"/>
                </a:lnTo>
                <a:lnTo>
                  <a:pt x="0" y="3956136"/>
                </a:lnTo>
                <a:lnTo>
                  <a:pt x="145220" y="3956136"/>
                </a:lnTo>
                <a:lnTo>
                  <a:pt x="306284" y="3795073"/>
                </a:lnTo>
                <a:lnTo>
                  <a:pt x="306284" y="3648841"/>
                </a:lnTo>
                <a:lnTo>
                  <a:pt x="225323" y="3616665"/>
                </a:lnTo>
                <a:lnTo>
                  <a:pt x="225323" y="3224651"/>
                </a:lnTo>
                <a:lnTo>
                  <a:pt x="153142" y="3196819"/>
                </a:lnTo>
                <a:lnTo>
                  <a:pt x="153142" y="759317"/>
                </a:lnTo>
                <a:lnTo>
                  <a:pt x="225323" y="731486"/>
                </a:lnTo>
                <a:lnTo>
                  <a:pt x="225323" y="339471"/>
                </a:lnTo>
                <a:lnTo>
                  <a:pt x="306284" y="307296"/>
                </a:lnTo>
                <a:lnTo>
                  <a:pt x="306284" y="171590"/>
                </a:lnTo>
                <a:lnTo>
                  <a:pt x="134694"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文本框 88"/>
          <p:cNvSpPr txBox="1"/>
          <p:nvPr/>
        </p:nvSpPr>
        <p:spPr>
          <a:xfrm flipH="1">
            <a:off x="1988428" y="5101313"/>
            <a:ext cx="3077349" cy="523220"/>
          </a:xfrm>
          <a:prstGeom prst="rect">
            <a:avLst/>
          </a:prstGeom>
          <a:noFill/>
        </p:spPr>
        <p:txBody>
          <a:bodyPr wrap="squar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点击此处输入文字点击此处输入文字</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点击此处输入文字点击此处输入文字</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83" name="矩形 82"/>
          <p:cNvSpPr/>
          <p:nvPr/>
        </p:nvSpPr>
        <p:spPr>
          <a:xfrm>
            <a:off x="6775160" y="3251953"/>
            <a:ext cx="3846285" cy="2380343"/>
          </a:xfrm>
          <a:prstGeom prst="rect">
            <a:avLst/>
          </a:prstGeom>
          <a:blipFill>
            <a:blip r:embed="rId4"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6702588" y="3017929"/>
            <a:ext cx="3991429" cy="2848391"/>
            <a:chOff x="6702588" y="3017927"/>
            <a:chExt cx="3991429" cy="2848391"/>
          </a:xfrm>
        </p:grpSpPr>
        <p:sp>
          <p:nvSpPr>
            <p:cNvPr id="85" name="任意多边形 84"/>
            <p:cNvSpPr/>
            <p:nvPr/>
          </p:nvSpPr>
          <p:spPr>
            <a:xfrm>
              <a:off x="6702588" y="3017927"/>
              <a:ext cx="220521" cy="2848391"/>
            </a:xfrm>
            <a:custGeom>
              <a:avLst/>
              <a:gdLst>
                <a:gd name="connsiteX0" fmla="*/ 0 w 290286"/>
                <a:gd name="connsiteY0" fmla="*/ 0 h 3749518"/>
                <a:gd name="connsiteX1" fmla="*/ 127658 w 290286"/>
                <a:gd name="connsiteY1" fmla="*/ 0 h 3749518"/>
                <a:gd name="connsiteX2" fmla="*/ 290286 w 290286"/>
                <a:gd name="connsiteY2" fmla="*/ 162628 h 3749518"/>
                <a:gd name="connsiteX3" fmla="*/ 290286 w 290286"/>
                <a:gd name="connsiteY3" fmla="*/ 663696 h 3749518"/>
                <a:gd name="connsiteX4" fmla="*/ 145143 w 290286"/>
                <a:gd name="connsiteY4" fmla="*/ 719660 h 3749518"/>
                <a:gd name="connsiteX5" fmla="*/ 145143 w 290286"/>
                <a:gd name="connsiteY5" fmla="*/ 3029858 h 3749518"/>
                <a:gd name="connsiteX6" fmla="*/ 290286 w 290286"/>
                <a:gd name="connsiteY6" fmla="*/ 3085824 h 3749518"/>
                <a:gd name="connsiteX7" fmla="*/ 290286 w 290286"/>
                <a:gd name="connsiteY7" fmla="*/ 3596867 h 3749518"/>
                <a:gd name="connsiteX8" fmla="*/ 137635 w 290286"/>
                <a:gd name="connsiteY8" fmla="*/ 3749518 h 3749518"/>
                <a:gd name="connsiteX9" fmla="*/ 0 w 290286"/>
                <a:gd name="connsiteY9" fmla="*/ 3749518 h 3749518"/>
                <a:gd name="connsiteX10" fmla="*/ 0 w 290286"/>
                <a:gd name="connsiteY10" fmla="*/ 2394891 h 3749518"/>
                <a:gd name="connsiteX11" fmla="*/ 51197 w 290286"/>
                <a:gd name="connsiteY11" fmla="*/ 2365668 h 3749518"/>
                <a:gd name="connsiteX12" fmla="*/ 51197 w 290286"/>
                <a:gd name="connsiteY12" fmla="*/ 1383852 h 3749518"/>
                <a:gd name="connsiteX13" fmla="*/ 0 w 290286"/>
                <a:gd name="connsiteY13" fmla="*/ 1354629 h 3749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0286" h="3749518">
                  <a:moveTo>
                    <a:pt x="0" y="0"/>
                  </a:moveTo>
                  <a:lnTo>
                    <a:pt x="127658" y="0"/>
                  </a:lnTo>
                  <a:lnTo>
                    <a:pt x="290286" y="162628"/>
                  </a:lnTo>
                  <a:lnTo>
                    <a:pt x="290286" y="663696"/>
                  </a:lnTo>
                  <a:lnTo>
                    <a:pt x="145143" y="719660"/>
                  </a:lnTo>
                  <a:lnTo>
                    <a:pt x="145143" y="3029858"/>
                  </a:lnTo>
                  <a:lnTo>
                    <a:pt x="290286" y="3085824"/>
                  </a:lnTo>
                  <a:lnTo>
                    <a:pt x="290286" y="3596867"/>
                  </a:lnTo>
                  <a:lnTo>
                    <a:pt x="137635" y="3749518"/>
                  </a:lnTo>
                  <a:lnTo>
                    <a:pt x="0" y="3749518"/>
                  </a:lnTo>
                  <a:lnTo>
                    <a:pt x="0" y="2394891"/>
                  </a:lnTo>
                  <a:lnTo>
                    <a:pt x="51197" y="2365668"/>
                  </a:lnTo>
                  <a:lnTo>
                    <a:pt x="51197" y="1383852"/>
                  </a:lnTo>
                  <a:lnTo>
                    <a:pt x="0" y="1354629"/>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85"/>
            <p:cNvSpPr/>
            <p:nvPr/>
          </p:nvSpPr>
          <p:spPr>
            <a:xfrm flipH="1">
              <a:off x="10473496" y="3017927"/>
              <a:ext cx="220521" cy="2848391"/>
            </a:xfrm>
            <a:custGeom>
              <a:avLst/>
              <a:gdLst>
                <a:gd name="connsiteX0" fmla="*/ 0 w 290286"/>
                <a:gd name="connsiteY0" fmla="*/ 0 h 3749518"/>
                <a:gd name="connsiteX1" fmla="*/ 127658 w 290286"/>
                <a:gd name="connsiteY1" fmla="*/ 0 h 3749518"/>
                <a:gd name="connsiteX2" fmla="*/ 290286 w 290286"/>
                <a:gd name="connsiteY2" fmla="*/ 162628 h 3749518"/>
                <a:gd name="connsiteX3" fmla="*/ 290286 w 290286"/>
                <a:gd name="connsiteY3" fmla="*/ 663696 h 3749518"/>
                <a:gd name="connsiteX4" fmla="*/ 145143 w 290286"/>
                <a:gd name="connsiteY4" fmla="*/ 719660 h 3749518"/>
                <a:gd name="connsiteX5" fmla="*/ 145143 w 290286"/>
                <a:gd name="connsiteY5" fmla="*/ 3029858 h 3749518"/>
                <a:gd name="connsiteX6" fmla="*/ 290286 w 290286"/>
                <a:gd name="connsiteY6" fmla="*/ 3085824 h 3749518"/>
                <a:gd name="connsiteX7" fmla="*/ 290286 w 290286"/>
                <a:gd name="connsiteY7" fmla="*/ 3596867 h 3749518"/>
                <a:gd name="connsiteX8" fmla="*/ 137635 w 290286"/>
                <a:gd name="connsiteY8" fmla="*/ 3749518 h 3749518"/>
                <a:gd name="connsiteX9" fmla="*/ 0 w 290286"/>
                <a:gd name="connsiteY9" fmla="*/ 3749518 h 3749518"/>
                <a:gd name="connsiteX10" fmla="*/ 0 w 290286"/>
                <a:gd name="connsiteY10" fmla="*/ 2394891 h 3749518"/>
                <a:gd name="connsiteX11" fmla="*/ 51197 w 290286"/>
                <a:gd name="connsiteY11" fmla="*/ 2365668 h 3749518"/>
                <a:gd name="connsiteX12" fmla="*/ 51197 w 290286"/>
                <a:gd name="connsiteY12" fmla="*/ 1383852 h 3749518"/>
                <a:gd name="connsiteX13" fmla="*/ 0 w 290286"/>
                <a:gd name="connsiteY13" fmla="*/ 1354629 h 3749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0286" h="3749518">
                  <a:moveTo>
                    <a:pt x="0" y="0"/>
                  </a:moveTo>
                  <a:lnTo>
                    <a:pt x="127658" y="0"/>
                  </a:lnTo>
                  <a:lnTo>
                    <a:pt x="290286" y="162628"/>
                  </a:lnTo>
                  <a:lnTo>
                    <a:pt x="290286" y="663696"/>
                  </a:lnTo>
                  <a:lnTo>
                    <a:pt x="145143" y="719660"/>
                  </a:lnTo>
                  <a:lnTo>
                    <a:pt x="145143" y="3029858"/>
                  </a:lnTo>
                  <a:lnTo>
                    <a:pt x="290286" y="3085824"/>
                  </a:lnTo>
                  <a:lnTo>
                    <a:pt x="290286" y="3596867"/>
                  </a:lnTo>
                  <a:lnTo>
                    <a:pt x="137635" y="3749518"/>
                  </a:lnTo>
                  <a:lnTo>
                    <a:pt x="0" y="3749518"/>
                  </a:lnTo>
                  <a:lnTo>
                    <a:pt x="0" y="2394891"/>
                  </a:lnTo>
                  <a:lnTo>
                    <a:pt x="51197" y="2365668"/>
                  </a:lnTo>
                  <a:lnTo>
                    <a:pt x="51197" y="1383852"/>
                  </a:lnTo>
                  <a:lnTo>
                    <a:pt x="0" y="1354629"/>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1" name="任意多边形 90"/>
          <p:cNvSpPr/>
          <p:nvPr/>
        </p:nvSpPr>
        <p:spPr>
          <a:xfrm rot="16200000" flipH="1">
            <a:off x="8545161" y="603094"/>
            <a:ext cx="306284" cy="3956136"/>
          </a:xfrm>
          <a:custGeom>
            <a:avLst/>
            <a:gdLst>
              <a:gd name="connsiteX0" fmla="*/ 0 w 306284"/>
              <a:gd name="connsiteY0" fmla="*/ 0 h 3956136"/>
              <a:gd name="connsiteX1" fmla="*/ 0 w 306284"/>
              <a:gd name="connsiteY1" fmla="*/ 1429276 h 3956136"/>
              <a:gd name="connsiteX2" fmla="*/ 54019 w 306284"/>
              <a:gd name="connsiteY2" fmla="*/ 1460110 h 3956136"/>
              <a:gd name="connsiteX3" fmla="*/ 54019 w 306284"/>
              <a:gd name="connsiteY3" fmla="*/ 2496029 h 3956136"/>
              <a:gd name="connsiteX4" fmla="*/ 0 w 306284"/>
              <a:gd name="connsiteY4" fmla="*/ 2526862 h 3956136"/>
              <a:gd name="connsiteX5" fmla="*/ 0 w 306284"/>
              <a:gd name="connsiteY5" fmla="*/ 3956136 h 3956136"/>
              <a:gd name="connsiteX6" fmla="*/ 145220 w 306284"/>
              <a:gd name="connsiteY6" fmla="*/ 3956136 h 3956136"/>
              <a:gd name="connsiteX7" fmla="*/ 306284 w 306284"/>
              <a:gd name="connsiteY7" fmla="*/ 3795073 h 3956136"/>
              <a:gd name="connsiteX8" fmla="*/ 306284 w 306284"/>
              <a:gd name="connsiteY8" fmla="*/ 3648841 h 3956136"/>
              <a:gd name="connsiteX9" fmla="*/ 225323 w 306284"/>
              <a:gd name="connsiteY9" fmla="*/ 3616665 h 3956136"/>
              <a:gd name="connsiteX10" fmla="*/ 225323 w 306284"/>
              <a:gd name="connsiteY10" fmla="*/ 3224651 h 3956136"/>
              <a:gd name="connsiteX11" fmla="*/ 153142 w 306284"/>
              <a:gd name="connsiteY11" fmla="*/ 3196819 h 3956136"/>
              <a:gd name="connsiteX12" fmla="*/ 153142 w 306284"/>
              <a:gd name="connsiteY12" fmla="*/ 759317 h 3956136"/>
              <a:gd name="connsiteX13" fmla="*/ 225323 w 306284"/>
              <a:gd name="connsiteY13" fmla="*/ 731486 h 3956136"/>
              <a:gd name="connsiteX14" fmla="*/ 225323 w 306284"/>
              <a:gd name="connsiteY14" fmla="*/ 339471 h 3956136"/>
              <a:gd name="connsiteX15" fmla="*/ 306284 w 306284"/>
              <a:gd name="connsiteY15" fmla="*/ 307296 h 3956136"/>
              <a:gd name="connsiteX16" fmla="*/ 306284 w 306284"/>
              <a:gd name="connsiteY16" fmla="*/ 171590 h 3956136"/>
              <a:gd name="connsiteX17" fmla="*/ 134694 w 306284"/>
              <a:gd name="connsiteY17" fmla="*/ 0 h 395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06284" h="3956136">
                <a:moveTo>
                  <a:pt x="0" y="0"/>
                </a:moveTo>
                <a:lnTo>
                  <a:pt x="0" y="1429276"/>
                </a:lnTo>
                <a:lnTo>
                  <a:pt x="54019" y="1460110"/>
                </a:lnTo>
                <a:lnTo>
                  <a:pt x="54019" y="2496029"/>
                </a:lnTo>
                <a:lnTo>
                  <a:pt x="0" y="2526862"/>
                </a:lnTo>
                <a:lnTo>
                  <a:pt x="0" y="3956136"/>
                </a:lnTo>
                <a:lnTo>
                  <a:pt x="145220" y="3956136"/>
                </a:lnTo>
                <a:lnTo>
                  <a:pt x="306284" y="3795073"/>
                </a:lnTo>
                <a:lnTo>
                  <a:pt x="306284" y="3648841"/>
                </a:lnTo>
                <a:lnTo>
                  <a:pt x="225323" y="3616665"/>
                </a:lnTo>
                <a:lnTo>
                  <a:pt x="225323" y="3224651"/>
                </a:lnTo>
                <a:lnTo>
                  <a:pt x="153142" y="3196819"/>
                </a:lnTo>
                <a:lnTo>
                  <a:pt x="153142" y="759317"/>
                </a:lnTo>
                <a:lnTo>
                  <a:pt x="225323" y="731486"/>
                </a:lnTo>
                <a:lnTo>
                  <a:pt x="225323" y="339471"/>
                </a:lnTo>
                <a:lnTo>
                  <a:pt x="306284" y="307296"/>
                </a:lnTo>
                <a:lnTo>
                  <a:pt x="306284" y="171590"/>
                </a:lnTo>
                <a:lnTo>
                  <a:pt x="134694"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文本框 91"/>
          <p:cNvSpPr txBox="1"/>
          <p:nvPr/>
        </p:nvSpPr>
        <p:spPr>
          <a:xfrm flipH="1">
            <a:off x="7162912" y="2671779"/>
            <a:ext cx="3077349" cy="523220"/>
          </a:xfrm>
          <a:prstGeom prst="rect">
            <a:avLst/>
          </a:prstGeom>
          <a:noFill/>
        </p:spPr>
        <p:txBody>
          <a:bodyPr wrap="squar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点击此处输入文字点击此处输入文字</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点击此处输入文字点击此处输入文字</a:t>
            </a:r>
            <a:endParaRPr lang="en-US" altLang="zh-CN" sz="1400" dirty="0">
              <a:solidFill>
                <a:schemeClr val="bg1"/>
              </a:solidFill>
              <a:latin typeface="微软雅黑" panose="020B0503020204020204" pitchFamily="34" charset="-122"/>
              <a:ea typeface="微软雅黑" panose="020B0503020204020204" pitchFamily="34" charset="-122"/>
            </a:endParaRPr>
          </a:p>
        </p:txBody>
      </p:sp>
      <p:cxnSp>
        <p:nvCxnSpPr>
          <p:cNvPr id="77" name="直接连接符 76"/>
          <p:cNvCxnSpPr/>
          <p:nvPr/>
        </p:nvCxnSpPr>
        <p:spPr>
          <a:xfrm>
            <a:off x="908573" y="824732"/>
            <a:ext cx="2418929" cy="0"/>
          </a:xfrm>
          <a:prstGeom prst="line">
            <a:avLst/>
          </a:prstGeom>
          <a:ln w="38100">
            <a:solidFill>
              <a:srgbClr val="A199A3"/>
            </a:solidFill>
          </a:ln>
        </p:spPr>
        <p:style>
          <a:lnRef idx="1">
            <a:schemeClr val="accent1"/>
          </a:lnRef>
          <a:fillRef idx="0">
            <a:schemeClr val="accent1"/>
          </a:fillRef>
          <a:effectRef idx="0">
            <a:schemeClr val="accent1"/>
          </a:effectRef>
          <a:fontRef idx="minor">
            <a:schemeClr val="tx1"/>
          </a:fontRef>
        </p:style>
      </p:cxnSp>
      <p:sp>
        <p:nvSpPr>
          <p:cNvPr id="78" name="文本占位符 118"/>
          <p:cNvSpPr txBox="1">
            <a:spLocks/>
          </p:cNvSpPr>
          <p:nvPr/>
        </p:nvSpPr>
        <p:spPr>
          <a:xfrm>
            <a:off x="791111" y="421929"/>
            <a:ext cx="2732644" cy="349823"/>
          </a:xfrm>
          <a:prstGeom prst="rect">
            <a:avLst/>
          </a:prstGeom>
        </p:spPr>
        <p:txBody>
          <a:bodyPr vert="horz" lIns="91440" tIns="45720" rIns="91440" bIns="45720" rtlCol="0" anchor="ctr">
            <a:noAutofit/>
          </a:bodyPr>
          <a:lstStyle>
            <a:defPPr>
              <a:defRPr lang="zh-CN"/>
            </a:defPPr>
            <a:lvl1pPr marL="0" indent="0" algn="ctr" defTabSz="914400" rtl="0" eaLnBrk="1" latinLnBrk="0" hangingPunct="1">
              <a:lnSpc>
                <a:spcPct val="90000"/>
              </a:lnSpc>
              <a:spcBef>
                <a:spcPct val="0"/>
              </a:spcBef>
              <a:buNone/>
              <a:defRPr lang="zh-CN" altLang="en-US" sz="32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90000"/>
              </a:lnSpc>
              <a:spcBef>
                <a:spcPct val="0"/>
              </a:spcBef>
              <a:buNone/>
              <a:defRPr lang="zh-CN" altLang="en-US" sz="2800" b="1" kern="1200" dirty="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t>单击此处添加文本</a:t>
            </a:r>
          </a:p>
        </p:txBody>
      </p:sp>
      <p:grpSp>
        <p:nvGrpSpPr>
          <p:cNvPr id="79" name="组合 78"/>
          <p:cNvGrpSpPr/>
          <p:nvPr/>
        </p:nvGrpSpPr>
        <p:grpSpPr>
          <a:xfrm flipV="1">
            <a:off x="295541" y="363081"/>
            <a:ext cx="537243" cy="537243"/>
            <a:chOff x="7758139" y="2808362"/>
            <a:chExt cx="1285965" cy="1285965"/>
          </a:xfrm>
        </p:grpSpPr>
        <p:sp>
          <p:nvSpPr>
            <p:cNvPr id="82" name="任意多边形 81"/>
            <p:cNvSpPr/>
            <p:nvPr userDrawn="1"/>
          </p:nvSpPr>
          <p:spPr>
            <a:xfrm rot="20047423">
              <a:off x="7758139" y="2808362"/>
              <a:ext cx="1285965" cy="1285965"/>
            </a:xfrm>
            <a:custGeom>
              <a:avLst/>
              <a:gdLst>
                <a:gd name="connsiteX0" fmla="*/ 813009 w 1626018"/>
                <a:gd name="connsiteY0" fmla="*/ 0 h 1626018"/>
                <a:gd name="connsiteX1" fmla="*/ 1626018 w 1626018"/>
                <a:gd name="connsiteY1" fmla="*/ 813009 h 1626018"/>
                <a:gd name="connsiteX2" fmla="*/ 813009 w 1626018"/>
                <a:gd name="connsiteY2" fmla="*/ 1626018 h 1626018"/>
                <a:gd name="connsiteX3" fmla="*/ 0 w 1626018"/>
                <a:gd name="connsiteY3" fmla="*/ 813009 h 1626018"/>
                <a:gd name="connsiteX4" fmla="*/ 16518 w 1626018"/>
                <a:gd name="connsiteY4" fmla="*/ 649159 h 1626018"/>
                <a:gd name="connsiteX5" fmla="*/ 61099 w 1626018"/>
                <a:gd name="connsiteY5" fmla="*/ 505541 h 1626018"/>
                <a:gd name="connsiteX6" fmla="*/ 200468 w 1626018"/>
                <a:gd name="connsiteY6" fmla="*/ 575867 h 1626018"/>
                <a:gd name="connsiteX7" fmla="*/ 168041 w 1626018"/>
                <a:gd name="connsiteY7" fmla="*/ 680330 h 1626018"/>
                <a:gd name="connsiteX8" fmla="*/ 154666 w 1626018"/>
                <a:gd name="connsiteY8" fmla="*/ 813009 h 1626018"/>
                <a:gd name="connsiteX9" fmla="*/ 813009 w 1626018"/>
                <a:gd name="connsiteY9" fmla="*/ 1471352 h 1626018"/>
                <a:gd name="connsiteX10" fmla="*/ 1471352 w 1626018"/>
                <a:gd name="connsiteY10" fmla="*/ 813009 h 1626018"/>
                <a:gd name="connsiteX11" fmla="*/ 813009 w 1626018"/>
                <a:gd name="connsiteY11" fmla="*/ 154666 h 1626018"/>
                <a:gd name="connsiteX12" fmla="*/ 267101 w 1626018"/>
                <a:gd name="connsiteY12" fmla="*/ 444923 h 1626018"/>
                <a:gd name="connsiteX13" fmla="*/ 254892 w 1626018"/>
                <a:gd name="connsiteY13" fmla="*/ 467416 h 1626018"/>
                <a:gd name="connsiteX14" fmla="*/ 117369 w 1626018"/>
                <a:gd name="connsiteY14" fmla="*/ 398022 h 1626018"/>
                <a:gd name="connsiteX15" fmla="*/ 138849 w 1626018"/>
                <a:gd name="connsiteY15" fmla="*/ 358448 h 1626018"/>
                <a:gd name="connsiteX16" fmla="*/ 813009 w 1626018"/>
                <a:gd name="connsiteY16" fmla="*/ 0 h 162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6018" h="1626018">
                  <a:moveTo>
                    <a:pt x="813009" y="0"/>
                  </a:moveTo>
                  <a:cubicBezTo>
                    <a:pt x="1262022" y="0"/>
                    <a:pt x="1626018" y="363997"/>
                    <a:pt x="1626018" y="813009"/>
                  </a:cubicBezTo>
                  <a:cubicBezTo>
                    <a:pt x="1626018" y="1262022"/>
                    <a:pt x="1262022" y="1626018"/>
                    <a:pt x="813009" y="1626018"/>
                  </a:cubicBezTo>
                  <a:cubicBezTo>
                    <a:pt x="363997" y="1626018"/>
                    <a:pt x="0" y="1262022"/>
                    <a:pt x="0" y="813009"/>
                  </a:cubicBezTo>
                  <a:cubicBezTo>
                    <a:pt x="0" y="756883"/>
                    <a:pt x="5688" y="702084"/>
                    <a:pt x="16518" y="649159"/>
                  </a:cubicBezTo>
                  <a:lnTo>
                    <a:pt x="61099" y="505541"/>
                  </a:lnTo>
                  <a:lnTo>
                    <a:pt x="200468" y="575867"/>
                  </a:lnTo>
                  <a:lnTo>
                    <a:pt x="168041" y="680330"/>
                  </a:lnTo>
                  <a:cubicBezTo>
                    <a:pt x="159271" y="723187"/>
                    <a:pt x="154666" y="767560"/>
                    <a:pt x="154666" y="813009"/>
                  </a:cubicBezTo>
                  <a:cubicBezTo>
                    <a:pt x="154666" y="1176602"/>
                    <a:pt x="449417" y="1471352"/>
                    <a:pt x="813009" y="1471352"/>
                  </a:cubicBezTo>
                  <a:cubicBezTo>
                    <a:pt x="1176602" y="1471352"/>
                    <a:pt x="1471352" y="1176602"/>
                    <a:pt x="1471352" y="813009"/>
                  </a:cubicBezTo>
                  <a:cubicBezTo>
                    <a:pt x="1471352" y="449417"/>
                    <a:pt x="1176602" y="154666"/>
                    <a:pt x="813009" y="154666"/>
                  </a:cubicBezTo>
                  <a:cubicBezTo>
                    <a:pt x="585764" y="154666"/>
                    <a:pt x="385410" y="269803"/>
                    <a:pt x="267101" y="444923"/>
                  </a:cubicBezTo>
                  <a:lnTo>
                    <a:pt x="254892" y="467416"/>
                  </a:lnTo>
                  <a:lnTo>
                    <a:pt x="117369" y="398022"/>
                  </a:lnTo>
                  <a:lnTo>
                    <a:pt x="138849" y="358448"/>
                  </a:lnTo>
                  <a:cubicBezTo>
                    <a:pt x="284953" y="142186"/>
                    <a:pt x="532376" y="0"/>
                    <a:pt x="813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userDrawn="1"/>
          </p:nvSpPr>
          <p:spPr>
            <a:xfrm>
              <a:off x="8084044" y="3134266"/>
              <a:ext cx="634158" cy="63415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7" name="组合 86"/>
            <p:cNvGrpSpPr/>
            <p:nvPr userDrawn="1"/>
          </p:nvGrpSpPr>
          <p:grpSpPr>
            <a:xfrm>
              <a:off x="7904995" y="2955216"/>
              <a:ext cx="992256" cy="992256"/>
              <a:chOff x="813435" y="4187372"/>
              <a:chExt cx="1292678" cy="1292678"/>
            </a:xfrm>
            <a:noFill/>
          </p:grpSpPr>
          <p:sp>
            <p:nvSpPr>
              <p:cNvPr id="88" name="圆角矩形 87"/>
              <p:cNvSpPr/>
              <p:nvPr/>
            </p:nvSpPr>
            <p:spPr>
              <a:xfrm rot="-5400000">
                <a:off x="878114" y="47461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圆角矩形 92"/>
              <p:cNvSpPr/>
              <p:nvPr/>
            </p:nvSpPr>
            <p:spPr>
              <a:xfrm rot="-4500000">
                <a:off x="897155" y="4601544"/>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圆角矩形 93"/>
              <p:cNvSpPr/>
              <p:nvPr/>
            </p:nvSpPr>
            <p:spPr>
              <a:xfrm rot="-3600000">
                <a:off x="952979" y="44667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圆角矩形 94"/>
              <p:cNvSpPr/>
              <p:nvPr/>
            </p:nvSpPr>
            <p:spPr>
              <a:xfrm rot="-2700000">
                <a:off x="1041783" y="435104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圆角矩形 95"/>
              <p:cNvSpPr/>
              <p:nvPr/>
            </p:nvSpPr>
            <p:spPr>
              <a:xfrm rot="-1800000">
                <a:off x="1157514" y="426223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圆角矩形 96"/>
              <p:cNvSpPr/>
              <p:nvPr/>
            </p:nvSpPr>
            <p:spPr>
              <a:xfrm rot="-900000">
                <a:off x="1292286" y="420641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圆角矩形 97"/>
              <p:cNvSpPr/>
              <p:nvPr/>
            </p:nvSpPr>
            <p:spPr>
              <a:xfrm>
                <a:off x="1436914" y="41873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圆角矩形 98"/>
              <p:cNvSpPr/>
              <p:nvPr/>
            </p:nvSpPr>
            <p:spPr>
              <a:xfrm rot="900000">
                <a:off x="1581542" y="420641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圆角矩形 99"/>
              <p:cNvSpPr/>
              <p:nvPr/>
            </p:nvSpPr>
            <p:spPr>
              <a:xfrm rot="1800000">
                <a:off x="1716314" y="426223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圆角矩形 100"/>
              <p:cNvSpPr/>
              <p:nvPr/>
            </p:nvSpPr>
            <p:spPr>
              <a:xfrm rot="2700000">
                <a:off x="1832045" y="435104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圆角矩形 101"/>
              <p:cNvSpPr/>
              <p:nvPr/>
            </p:nvSpPr>
            <p:spPr>
              <a:xfrm rot="3600000">
                <a:off x="1920849" y="44667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圆角矩形 102"/>
              <p:cNvSpPr/>
              <p:nvPr/>
            </p:nvSpPr>
            <p:spPr>
              <a:xfrm rot="4500000">
                <a:off x="1976673" y="4601544"/>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圆角矩形 103"/>
              <p:cNvSpPr/>
              <p:nvPr/>
            </p:nvSpPr>
            <p:spPr>
              <a:xfrm rot="5400000">
                <a:off x="1995714" y="47461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圆角矩形 104"/>
              <p:cNvSpPr/>
              <p:nvPr/>
            </p:nvSpPr>
            <p:spPr>
              <a:xfrm rot="6300000">
                <a:off x="1976673" y="4890800"/>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圆角矩形 105"/>
              <p:cNvSpPr/>
              <p:nvPr/>
            </p:nvSpPr>
            <p:spPr>
              <a:xfrm rot="7200000">
                <a:off x="1920849" y="50255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圆角矩形 106"/>
              <p:cNvSpPr/>
              <p:nvPr/>
            </p:nvSpPr>
            <p:spPr>
              <a:xfrm rot="8100000">
                <a:off x="1832045" y="5141303"/>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圆角矩形 107"/>
              <p:cNvSpPr/>
              <p:nvPr/>
            </p:nvSpPr>
            <p:spPr>
              <a:xfrm rot="9000000">
                <a:off x="1716314" y="523010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圆角矩形 108"/>
              <p:cNvSpPr/>
              <p:nvPr/>
            </p:nvSpPr>
            <p:spPr>
              <a:xfrm rot="9900000">
                <a:off x="1581542" y="528593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圆角矩形 109"/>
              <p:cNvSpPr/>
              <p:nvPr/>
            </p:nvSpPr>
            <p:spPr>
              <a:xfrm rot="10800000">
                <a:off x="1436914" y="53049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p:nvPr/>
            </p:nvSpPr>
            <p:spPr>
              <a:xfrm rot="11700000">
                <a:off x="1292286" y="528593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圆角矩形 111"/>
              <p:cNvSpPr/>
              <p:nvPr/>
            </p:nvSpPr>
            <p:spPr>
              <a:xfrm rot="12600000">
                <a:off x="1157514" y="523010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圆角矩形 112"/>
              <p:cNvSpPr/>
              <p:nvPr/>
            </p:nvSpPr>
            <p:spPr>
              <a:xfrm rot="13500000">
                <a:off x="1041783" y="5141303"/>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圆角矩形 113"/>
              <p:cNvSpPr/>
              <p:nvPr/>
            </p:nvSpPr>
            <p:spPr>
              <a:xfrm rot="14400000">
                <a:off x="952979" y="50255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圆角矩形 114"/>
              <p:cNvSpPr/>
              <p:nvPr/>
            </p:nvSpPr>
            <p:spPr>
              <a:xfrm rot="15300000">
                <a:off x="897155" y="4890800"/>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3798943269"/>
      </p:ext>
    </p:extLst>
  </p:cSld>
  <p:clrMapOvr>
    <a:masterClrMapping/>
  </p:clrMapOvr>
  <mc:AlternateContent xmlns:mc="http://schemas.openxmlformats.org/markup-compatibility/2006" xmlns:p14="http://schemas.microsoft.com/office/powerpoint/2010/main">
    <mc:Choice Requires="p14">
      <p:transition spd="slow" advClick="0" advTm="0">
        <p14:prism dir="u"/>
      </p:transition>
    </mc:Choice>
    <mc:Fallback xmlns="">
      <p:transition spd="slow"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par>
                                    <p:cTn id="8" presetID="42" presetClass="path" presetSubtype="0" accel="50000" decel="50000" fill="hold" nodeType="withEffect">
                                      <p:stCondLst>
                                        <p:cond delay="0"/>
                                      </p:stCondLst>
                                      <p:childTnLst>
                                        <p:animMotion origin="layout" path="M 0.26316 -0.00254 L -3.95833E-6 -4.68208E-6 " pathEditMode="relative" rAng="0" ptsTypes="AA">
                                          <p:cBhvr>
                                            <p:cTn id="9" dur="2000" fill="hold"/>
                                            <p:tgtEl>
                                              <p:spTgt spid="79"/>
                                            </p:tgtEl>
                                            <p:attrNameLst>
                                              <p:attrName>ppt_x</p:attrName>
                                              <p:attrName>ppt_y</p:attrName>
                                            </p:attrNameLst>
                                          </p:cBhvr>
                                          <p:rCtr x="-13164" y="116"/>
                                        </p:animMotion>
                                      </p:childTnLst>
                                    </p:cTn>
                                  </p:par>
                                  <p:par>
                                    <p:cTn id="10" presetID="8" presetClass="emph" presetSubtype="0" repeatCount="2000" fill="hold" nodeType="withEffect">
                                      <p:stCondLst>
                                        <p:cond delay="0"/>
                                      </p:stCondLst>
                                      <p:childTnLst>
                                        <p:animRot by="-21600000">
                                          <p:cBhvr>
                                            <p:cTn id="11" dur="1000" fill="hold"/>
                                            <p:tgtEl>
                                              <p:spTgt spid="79"/>
                                            </p:tgtEl>
                                            <p:attrNameLst>
                                              <p:attrName>r</p:attrName>
                                            </p:attrNameLst>
                                          </p:cBhvr>
                                        </p:animRot>
                                      </p:childTnLst>
                                    </p:cTn>
                                  </p:par>
                                  <p:par>
                                    <p:cTn id="12" presetID="22" presetClass="entr" presetSubtype="2" fill="hold" grpId="0" nodeType="withEffect">
                                      <p:stCondLst>
                                        <p:cond delay="300"/>
                                      </p:stCondLst>
                                      <p:childTnLst>
                                        <p:set>
                                          <p:cBhvr>
                                            <p:cTn id="13" dur="1" fill="hold">
                                              <p:stCondLst>
                                                <p:cond delay="0"/>
                                              </p:stCondLst>
                                            </p:cTn>
                                            <p:tgtEl>
                                              <p:spTgt spid="78"/>
                                            </p:tgtEl>
                                            <p:attrNameLst>
                                              <p:attrName>style.visibility</p:attrName>
                                            </p:attrNameLst>
                                          </p:cBhvr>
                                          <p:to>
                                            <p:strVal val="visible"/>
                                          </p:to>
                                        </p:set>
                                        <p:animEffect transition="in" filter="wipe(right)">
                                          <p:cBhvr>
                                            <p:cTn id="14" dur="1700"/>
                                            <p:tgtEl>
                                              <p:spTgt spid="78"/>
                                            </p:tgtEl>
                                          </p:cBhvr>
                                        </p:animEffect>
                                      </p:childTnLst>
                                    </p:cTn>
                                  </p:par>
                                  <p:par>
                                    <p:cTn id="15" presetID="22" presetClass="entr" presetSubtype="2" fill="hold" nodeType="withEffect">
                                      <p:stCondLst>
                                        <p:cond delay="300"/>
                                      </p:stCondLst>
                                      <p:childTnLst>
                                        <p:set>
                                          <p:cBhvr>
                                            <p:cTn id="16" dur="1" fill="hold">
                                              <p:stCondLst>
                                                <p:cond delay="0"/>
                                              </p:stCondLst>
                                            </p:cTn>
                                            <p:tgtEl>
                                              <p:spTgt spid="77"/>
                                            </p:tgtEl>
                                            <p:attrNameLst>
                                              <p:attrName>style.visibility</p:attrName>
                                            </p:attrNameLst>
                                          </p:cBhvr>
                                          <p:to>
                                            <p:strVal val="visible"/>
                                          </p:to>
                                        </p:set>
                                        <p:animEffect transition="in" filter="wipe(right)">
                                          <p:cBhvr>
                                            <p:cTn id="17" dur="1700"/>
                                            <p:tgtEl>
                                              <p:spTgt spid="77"/>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par>
                              <p:cTn id="26" fill="hold">
                                <p:stCondLst>
                                  <p:cond delay="3000"/>
                                </p:stCondLst>
                                <p:childTnLst>
                                  <p:par>
                                    <p:cTn id="27" presetID="2" presetClass="entr" presetSubtype="4" fill="hold" grpId="0" nodeType="afterEffect" p14:presetBounceEnd="60000">
                                      <p:stCondLst>
                                        <p:cond delay="0"/>
                                      </p:stCondLst>
                                      <p:childTnLst>
                                        <p:set>
                                          <p:cBhvr>
                                            <p:cTn id="28" dur="1" fill="hold">
                                              <p:stCondLst>
                                                <p:cond delay="0"/>
                                              </p:stCondLst>
                                            </p:cTn>
                                            <p:tgtEl>
                                              <p:spTgt spid="90"/>
                                            </p:tgtEl>
                                            <p:attrNameLst>
                                              <p:attrName>style.visibility</p:attrName>
                                            </p:attrNameLst>
                                          </p:cBhvr>
                                          <p:to>
                                            <p:strVal val="visible"/>
                                          </p:to>
                                        </p:set>
                                        <p:anim calcmode="lin" valueType="num" p14:bounceEnd="60000">
                                          <p:cBhvr additive="base">
                                            <p:cTn id="29" dur="500" fill="hold"/>
                                            <p:tgtEl>
                                              <p:spTgt spid="90"/>
                                            </p:tgtEl>
                                            <p:attrNameLst>
                                              <p:attrName>ppt_x</p:attrName>
                                            </p:attrNameLst>
                                          </p:cBhvr>
                                          <p:tavLst>
                                            <p:tav tm="0">
                                              <p:val>
                                                <p:strVal val="#ppt_x"/>
                                              </p:val>
                                            </p:tav>
                                            <p:tav tm="100000">
                                              <p:val>
                                                <p:strVal val="#ppt_x"/>
                                              </p:val>
                                            </p:tav>
                                          </p:tavLst>
                                        </p:anim>
                                        <p:anim calcmode="lin" valueType="num" p14:bounceEnd="60000">
                                          <p:cBhvr additive="base">
                                            <p:cTn id="30" dur="500" fill="hold"/>
                                            <p:tgtEl>
                                              <p:spTgt spid="90"/>
                                            </p:tgtEl>
                                            <p:attrNameLst>
                                              <p:attrName>ppt_y</p:attrName>
                                            </p:attrNameLst>
                                          </p:cBhvr>
                                          <p:tavLst>
                                            <p:tav tm="0">
                                              <p:val>
                                                <p:strVal val="1+#ppt_h/2"/>
                                              </p:val>
                                            </p:tav>
                                            <p:tav tm="100000">
                                              <p:val>
                                                <p:strVal val="#ppt_y"/>
                                              </p:val>
                                            </p:tav>
                                          </p:tavLst>
                                        </p:anim>
                                      </p:childTnLst>
                                    </p:cTn>
                                  </p:par>
                                </p:childTnLst>
                              </p:cTn>
                            </p:par>
                            <p:par>
                              <p:cTn id="31" fill="hold">
                                <p:stCondLst>
                                  <p:cond delay="3500"/>
                                </p:stCondLst>
                                <p:childTnLst>
                                  <p:par>
                                    <p:cTn id="32" presetID="22" presetClass="entr" presetSubtype="4" fill="hold" grpId="0" nodeType="afterEffect">
                                      <p:stCondLst>
                                        <p:cond delay="0"/>
                                      </p:stCondLst>
                                      <p:childTnLst>
                                        <p:set>
                                          <p:cBhvr>
                                            <p:cTn id="33" dur="1" fill="hold">
                                              <p:stCondLst>
                                                <p:cond delay="0"/>
                                              </p:stCondLst>
                                            </p:cTn>
                                            <p:tgtEl>
                                              <p:spTgt spid="89"/>
                                            </p:tgtEl>
                                            <p:attrNameLst>
                                              <p:attrName>style.visibility</p:attrName>
                                            </p:attrNameLst>
                                          </p:cBhvr>
                                          <p:to>
                                            <p:strVal val="visible"/>
                                          </p:to>
                                        </p:set>
                                        <p:animEffect transition="in" filter="wipe(down)">
                                          <p:cBhvr>
                                            <p:cTn id="34" dur="750"/>
                                            <p:tgtEl>
                                              <p:spTgt spid="89"/>
                                            </p:tgtEl>
                                          </p:cBhvr>
                                        </p:animEffect>
                                      </p:childTnLst>
                                    </p:cTn>
                                  </p:par>
                                </p:childTnLst>
                              </p:cTn>
                            </p:par>
                            <p:par>
                              <p:cTn id="35" fill="hold">
                                <p:stCondLst>
                                  <p:cond delay="4250"/>
                                </p:stCondLst>
                                <p:childTnLst>
                                  <p:par>
                                    <p:cTn id="36" presetID="10" presetClass="entr" presetSubtype="0" fill="hold" nodeType="after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500"/>
                                            <p:tgtEl>
                                              <p:spTgt spid="3"/>
                                            </p:tgtEl>
                                          </p:cBhvr>
                                        </p:animEffect>
                                      </p:childTnLst>
                                    </p:cTn>
                                  </p:par>
                                </p:childTnLst>
                              </p:cTn>
                            </p:par>
                            <p:par>
                              <p:cTn id="39" fill="hold">
                                <p:stCondLst>
                                  <p:cond delay="4750"/>
                                </p:stCondLst>
                                <p:childTnLst>
                                  <p:par>
                                    <p:cTn id="40" presetID="10" presetClass="entr" presetSubtype="0" fill="hold" grpId="0" nodeType="afterEffect">
                                      <p:stCondLst>
                                        <p:cond delay="0"/>
                                      </p:stCondLst>
                                      <p:childTnLst>
                                        <p:set>
                                          <p:cBhvr>
                                            <p:cTn id="41" dur="1" fill="hold">
                                              <p:stCondLst>
                                                <p:cond delay="0"/>
                                              </p:stCondLst>
                                            </p:cTn>
                                            <p:tgtEl>
                                              <p:spTgt spid="83"/>
                                            </p:tgtEl>
                                            <p:attrNameLst>
                                              <p:attrName>style.visibility</p:attrName>
                                            </p:attrNameLst>
                                          </p:cBhvr>
                                          <p:to>
                                            <p:strVal val="visible"/>
                                          </p:to>
                                        </p:set>
                                        <p:animEffect transition="in" filter="fade">
                                          <p:cBhvr>
                                            <p:cTn id="42" dur="500"/>
                                            <p:tgtEl>
                                              <p:spTgt spid="83"/>
                                            </p:tgtEl>
                                          </p:cBhvr>
                                        </p:animEffect>
                                      </p:childTnLst>
                                    </p:cTn>
                                  </p:par>
                                </p:childTnLst>
                              </p:cTn>
                            </p:par>
                            <p:par>
                              <p:cTn id="43" fill="hold">
                                <p:stCondLst>
                                  <p:cond delay="5250"/>
                                </p:stCondLst>
                                <p:childTnLst>
                                  <p:par>
                                    <p:cTn id="44" presetID="2" presetClass="entr" presetSubtype="1" fill="hold" grpId="0" nodeType="afterEffect" p14:presetBounceEnd="60000">
                                      <p:stCondLst>
                                        <p:cond delay="0"/>
                                      </p:stCondLst>
                                      <p:childTnLst>
                                        <p:set>
                                          <p:cBhvr>
                                            <p:cTn id="45" dur="1" fill="hold">
                                              <p:stCondLst>
                                                <p:cond delay="0"/>
                                              </p:stCondLst>
                                            </p:cTn>
                                            <p:tgtEl>
                                              <p:spTgt spid="91"/>
                                            </p:tgtEl>
                                            <p:attrNameLst>
                                              <p:attrName>style.visibility</p:attrName>
                                            </p:attrNameLst>
                                          </p:cBhvr>
                                          <p:to>
                                            <p:strVal val="visible"/>
                                          </p:to>
                                        </p:set>
                                        <p:anim calcmode="lin" valueType="num" p14:bounceEnd="60000">
                                          <p:cBhvr additive="base">
                                            <p:cTn id="46" dur="500" fill="hold"/>
                                            <p:tgtEl>
                                              <p:spTgt spid="91"/>
                                            </p:tgtEl>
                                            <p:attrNameLst>
                                              <p:attrName>ppt_x</p:attrName>
                                            </p:attrNameLst>
                                          </p:cBhvr>
                                          <p:tavLst>
                                            <p:tav tm="0">
                                              <p:val>
                                                <p:strVal val="#ppt_x"/>
                                              </p:val>
                                            </p:tav>
                                            <p:tav tm="100000">
                                              <p:val>
                                                <p:strVal val="#ppt_x"/>
                                              </p:val>
                                            </p:tav>
                                          </p:tavLst>
                                        </p:anim>
                                        <p:anim calcmode="lin" valueType="num" p14:bounceEnd="60000">
                                          <p:cBhvr additive="base">
                                            <p:cTn id="47" dur="500" fill="hold"/>
                                            <p:tgtEl>
                                              <p:spTgt spid="91"/>
                                            </p:tgtEl>
                                            <p:attrNameLst>
                                              <p:attrName>ppt_y</p:attrName>
                                            </p:attrNameLst>
                                          </p:cBhvr>
                                          <p:tavLst>
                                            <p:tav tm="0">
                                              <p:val>
                                                <p:strVal val="0-#ppt_h/2"/>
                                              </p:val>
                                            </p:tav>
                                            <p:tav tm="100000">
                                              <p:val>
                                                <p:strVal val="#ppt_y"/>
                                              </p:val>
                                            </p:tav>
                                          </p:tavLst>
                                        </p:anim>
                                      </p:childTnLst>
                                    </p:cTn>
                                  </p:par>
                                </p:childTnLst>
                              </p:cTn>
                            </p:par>
                            <p:par>
                              <p:cTn id="48" fill="hold">
                                <p:stCondLst>
                                  <p:cond delay="5750"/>
                                </p:stCondLst>
                                <p:childTnLst>
                                  <p:par>
                                    <p:cTn id="49" presetID="22" presetClass="entr" presetSubtype="1" fill="hold" grpId="0" nodeType="afterEffect">
                                      <p:stCondLst>
                                        <p:cond delay="0"/>
                                      </p:stCondLst>
                                      <p:childTnLst>
                                        <p:set>
                                          <p:cBhvr>
                                            <p:cTn id="50" dur="1" fill="hold">
                                              <p:stCondLst>
                                                <p:cond delay="0"/>
                                              </p:stCondLst>
                                            </p:cTn>
                                            <p:tgtEl>
                                              <p:spTgt spid="92"/>
                                            </p:tgtEl>
                                            <p:attrNameLst>
                                              <p:attrName>style.visibility</p:attrName>
                                            </p:attrNameLst>
                                          </p:cBhvr>
                                          <p:to>
                                            <p:strVal val="visible"/>
                                          </p:to>
                                        </p:set>
                                        <p:animEffect transition="in" filter="wipe(up)">
                                          <p:cBhvr>
                                            <p:cTn id="51" dur="75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0" grpId="0" animBg="1"/>
          <p:bldP spid="89" grpId="0"/>
          <p:bldP spid="83" grpId="0" animBg="1"/>
          <p:bldP spid="91" grpId="0" animBg="1"/>
          <p:bldP spid="92" grpId="0"/>
          <p:bldP spid="7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par>
                                    <p:cTn id="8" presetID="42" presetClass="path" presetSubtype="0" accel="50000" decel="50000" fill="hold" nodeType="withEffect">
                                      <p:stCondLst>
                                        <p:cond delay="0"/>
                                      </p:stCondLst>
                                      <p:childTnLst>
                                        <p:animMotion origin="layout" path="M 0.26316 -0.00254 L -3.95833E-6 -4.68208E-6 " pathEditMode="relative" rAng="0" ptsTypes="AA">
                                          <p:cBhvr>
                                            <p:cTn id="9" dur="2000" fill="hold"/>
                                            <p:tgtEl>
                                              <p:spTgt spid="79"/>
                                            </p:tgtEl>
                                            <p:attrNameLst>
                                              <p:attrName>ppt_x</p:attrName>
                                              <p:attrName>ppt_y</p:attrName>
                                            </p:attrNameLst>
                                          </p:cBhvr>
                                          <p:rCtr x="-13164" y="116"/>
                                        </p:animMotion>
                                      </p:childTnLst>
                                    </p:cTn>
                                  </p:par>
                                  <p:par>
                                    <p:cTn id="10" presetID="8" presetClass="emph" presetSubtype="0" repeatCount="2000" fill="hold" nodeType="withEffect">
                                      <p:stCondLst>
                                        <p:cond delay="0"/>
                                      </p:stCondLst>
                                      <p:childTnLst>
                                        <p:animRot by="-21600000">
                                          <p:cBhvr>
                                            <p:cTn id="11" dur="1000" fill="hold"/>
                                            <p:tgtEl>
                                              <p:spTgt spid="79"/>
                                            </p:tgtEl>
                                            <p:attrNameLst>
                                              <p:attrName>r</p:attrName>
                                            </p:attrNameLst>
                                          </p:cBhvr>
                                        </p:animRot>
                                      </p:childTnLst>
                                    </p:cTn>
                                  </p:par>
                                  <p:par>
                                    <p:cTn id="12" presetID="22" presetClass="entr" presetSubtype="2" fill="hold" grpId="0" nodeType="withEffect">
                                      <p:stCondLst>
                                        <p:cond delay="300"/>
                                      </p:stCondLst>
                                      <p:childTnLst>
                                        <p:set>
                                          <p:cBhvr>
                                            <p:cTn id="13" dur="1" fill="hold">
                                              <p:stCondLst>
                                                <p:cond delay="0"/>
                                              </p:stCondLst>
                                            </p:cTn>
                                            <p:tgtEl>
                                              <p:spTgt spid="78"/>
                                            </p:tgtEl>
                                            <p:attrNameLst>
                                              <p:attrName>style.visibility</p:attrName>
                                            </p:attrNameLst>
                                          </p:cBhvr>
                                          <p:to>
                                            <p:strVal val="visible"/>
                                          </p:to>
                                        </p:set>
                                        <p:animEffect transition="in" filter="wipe(right)">
                                          <p:cBhvr>
                                            <p:cTn id="14" dur="1700"/>
                                            <p:tgtEl>
                                              <p:spTgt spid="78"/>
                                            </p:tgtEl>
                                          </p:cBhvr>
                                        </p:animEffect>
                                      </p:childTnLst>
                                    </p:cTn>
                                  </p:par>
                                  <p:par>
                                    <p:cTn id="15" presetID="22" presetClass="entr" presetSubtype="2" fill="hold" nodeType="withEffect">
                                      <p:stCondLst>
                                        <p:cond delay="300"/>
                                      </p:stCondLst>
                                      <p:childTnLst>
                                        <p:set>
                                          <p:cBhvr>
                                            <p:cTn id="16" dur="1" fill="hold">
                                              <p:stCondLst>
                                                <p:cond delay="0"/>
                                              </p:stCondLst>
                                            </p:cTn>
                                            <p:tgtEl>
                                              <p:spTgt spid="77"/>
                                            </p:tgtEl>
                                            <p:attrNameLst>
                                              <p:attrName>style.visibility</p:attrName>
                                            </p:attrNameLst>
                                          </p:cBhvr>
                                          <p:to>
                                            <p:strVal val="visible"/>
                                          </p:to>
                                        </p:set>
                                        <p:animEffect transition="in" filter="wipe(right)">
                                          <p:cBhvr>
                                            <p:cTn id="17" dur="1700"/>
                                            <p:tgtEl>
                                              <p:spTgt spid="77"/>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par>
                              <p:cTn id="26" fill="hold">
                                <p:stCondLst>
                                  <p:cond delay="3000"/>
                                </p:stCondLst>
                                <p:childTnLst>
                                  <p:par>
                                    <p:cTn id="27" presetID="2" presetClass="entr" presetSubtype="4" fill="hold" grpId="0" nodeType="afterEffect">
                                      <p:stCondLst>
                                        <p:cond delay="0"/>
                                      </p:stCondLst>
                                      <p:childTnLst>
                                        <p:set>
                                          <p:cBhvr>
                                            <p:cTn id="28" dur="1" fill="hold">
                                              <p:stCondLst>
                                                <p:cond delay="0"/>
                                              </p:stCondLst>
                                            </p:cTn>
                                            <p:tgtEl>
                                              <p:spTgt spid="90"/>
                                            </p:tgtEl>
                                            <p:attrNameLst>
                                              <p:attrName>style.visibility</p:attrName>
                                            </p:attrNameLst>
                                          </p:cBhvr>
                                          <p:to>
                                            <p:strVal val="visible"/>
                                          </p:to>
                                        </p:set>
                                        <p:anim calcmode="lin" valueType="num">
                                          <p:cBhvr additive="base">
                                            <p:cTn id="29" dur="500" fill="hold"/>
                                            <p:tgtEl>
                                              <p:spTgt spid="90"/>
                                            </p:tgtEl>
                                            <p:attrNameLst>
                                              <p:attrName>ppt_x</p:attrName>
                                            </p:attrNameLst>
                                          </p:cBhvr>
                                          <p:tavLst>
                                            <p:tav tm="0">
                                              <p:val>
                                                <p:strVal val="#ppt_x"/>
                                              </p:val>
                                            </p:tav>
                                            <p:tav tm="100000">
                                              <p:val>
                                                <p:strVal val="#ppt_x"/>
                                              </p:val>
                                            </p:tav>
                                          </p:tavLst>
                                        </p:anim>
                                        <p:anim calcmode="lin" valueType="num">
                                          <p:cBhvr additive="base">
                                            <p:cTn id="30" dur="500" fill="hold"/>
                                            <p:tgtEl>
                                              <p:spTgt spid="90"/>
                                            </p:tgtEl>
                                            <p:attrNameLst>
                                              <p:attrName>ppt_y</p:attrName>
                                            </p:attrNameLst>
                                          </p:cBhvr>
                                          <p:tavLst>
                                            <p:tav tm="0">
                                              <p:val>
                                                <p:strVal val="1+#ppt_h/2"/>
                                              </p:val>
                                            </p:tav>
                                            <p:tav tm="100000">
                                              <p:val>
                                                <p:strVal val="#ppt_y"/>
                                              </p:val>
                                            </p:tav>
                                          </p:tavLst>
                                        </p:anim>
                                      </p:childTnLst>
                                    </p:cTn>
                                  </p:par>
                                </p:childTnLst>
                              </p:cTn>
                            </p:par>
                            <p:par>
                              <p:cTn id="31" fill="hold">
                                <p:stCondLst>
                                  <p:cond delay="3500"/>
                                </p:stCondLst>
                                <p:childTnLst>
                                  <p:par>
                                    <p:cTn id="32" presetID="22" presetClass="entr" presetSubtype="4" fill="hold" grpId="0" nodeType="afterEffect">
                                      <p:stCondLst>
                                        <p:cond delay="0"/>
                                      </p:stCondLst>
                                      <p:childTnLst>
                                        <p:set>
                                          <p:cBhvr>
                                            <p:cTn id="33" dur="1" fill="hold">
                                              <p:stCondLst>
                                                <p:cond delay="0"/>
                                              </p:stCondLst>
                                            </p:cTn>
                                            <p:tgtEl>
                                              <p:spTgt spid="89"/>
                                            </p:tgtEl>
                                            <p:attrNameLst>
                                              <p:attrName>style.visibility</p:attrName>
                                            </p:attrNameLst>
                                          </p:cBhvr>
                                          <p:to>
                                            <p:strVal val="visible"/>
                                          </p:to>
                                        </p:set>
                                        <p:animEffect transition="in" filter="wipe(down)">
                                          <p:cBhvr>
                                            <p:cTn id="34" dur="750"/>
                                            <p:tgtEl>
                                              <p:spTgt spid="89"/>
                                            </p:tgtEl>
                                          </p:cBhvr>
                                        </p:animEffect>
                                      </p:childTnLst>
                                    </p:cTn>
                                  </p:par>
                                </p:childTnLst>
                              </p:cTn>
                            </p:par>
                            <p:par>
                              <p:cTn id="35" fill="hold">
                                <p:stCondLst>
                                  <p:cond delay="4250"/>
                                </p:stCondLst>
                                <p:childTnLst>
                                  <p:par>
                                    <p:cTn id="36" presetID="10" presetClass="entr" presetSubtype="0" fill="hold" nodeType="after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500"/>
                                            <p:tgtEl>
                                              <p:spTgt spid="3"/>
                                            </p:tgtEl>
                                          </p:cBhvr>
                                        </p:animEffect>
                                      </p:childTnLst>
                                    </p:cTn>
                                  </p:par>
                                </p:childTnLst>
                              </p:cTn>
                            </p:par>
                            <p:par>
                              <p:cTn id="39" fill="hold">
                                <p:stCondLst>
                                  <p:cond delay="4750"/>
                                </p:stCondLst>
                                <p:childTnLst>
                                  <p:par>
                                    <p:cTn id="40" presetID="10" presetClass="entr" presetSubtype="0" fill="hold" grpId="0" nodeType="afterEffect">
                                      <p:stCondLst>
                                        <p:cond delay="0"/>
                                      </p:stCondLst>
                                      <p:childTnLst>
                                        <p:set>
                                          <p:cBhvr>
                                            <p:cTn id="41" dur="1" fill="hold">
                                              <p:stCondLst>
                                                <p:cond delay="0"/>
                                              </p:stCondLst>
                                            </p:cTn>
                                            <p:tgtEl>
                                              <p:spTgt spid="83"/>
                                            </p:tgtEl>
                                            <p:attrNameLst>
                                              <p:attrName>style.visibility</p:attrName>
                                            </p:attrNameLst>
                                          </p:cBhvr>
                                          <p:to>
                                            <p:strVal val="visible"/>
                                          </p:to>
                                        </p:set>
                                        <p:animEffect transition="in" filter="fade">
                                          <p:cBhvr>
                                            <p:cTn id="42" dur="500"/>
                                            <p:tgtEl>
                                              <p:spTgt spid="83"/>
                                            </p:tgtEl>
                                          </p:cBhvr>
                                        </p:animEffect>
                                      </p:childTnLst>
                                    </p:cTn>
                                  </p:par>
                                </p:childTnLst>
                              </p:cTn>
                            </p:par>
                            <p:par>
                              <p:cTn id="43" fill="hold">
                                <p:stCondLst>
                                  <p:cond delay="5250"/>
                                </p:stCondLst>
                                <p:childTnLst>
                                  <p:par>
                                    <p:cTn id="44" presetID="2" presetClass="entr" presetSubtype="1" fill="hold" grpId="0" nodeType="afterEffect">
                                      <p:stCondLst>
                                        <p:cond delay="0"/>
                                      </p:stCondLst>
                                      <p:childTnLst>
                                        <p:set>
                                          <p:cBhvr>
                                            <p:cTn id="45" dur="1" fill="hold">
                                              <p:stCondLst>
                                                <p:cond delay="0"/>
                                              </p:stCondLst>
                                            </p:cTn>
                                            <p:tgtEl>
                                              <p:spTgt spid="91"/>
                                            </p:tgtEl>
                                            <p:attrNameLst>
                                              <p:attrName>style.visibility</p:attrName>
                                            </p:attrNameLst>
                                          </p:cBhvr>
                                          <p:to>
                                            <p:strVal val="visible"/>
                                          </p:to>
                                        </p:set>
                                        <p:anim calcmode="lin" valueType="num">
                                          <p:cBhvr additive="base">
                                            <p:cTn id="46" dur="500" fill="hold"/>
                                            <p:tgtEl>
                                              <p:spTgt spid="91"/>
                                            </p:tgtEl>
                                            <p:attrNameLst>
                                              <p:attrName>ppt_x</p:attrName>
                                            </p:attrNameLst>
                                          </p:cBhvr>
                                          <p:tavLst>
                                            <p:tav tm="0">
                                              <p:val>
                                                <p:strVal val="#ppt_x"/>
                                              </p:val>
                                            </p:tav>
                                            <p:tav tm="100000">
                                              <p:val>
                                                <p:strVal val="#ppt_x"/>
                                              </p:val>
                                            </p:tav>
                                          </p:tavLst>
                                        </p:anim>
                                        <p:anim calcmode="lin" valueType="num">
                                          <p:cBhvr additive="base">
                                            <p:cTn id="47" dur="500" fill="hold"/>
                                            <p:tgtEl>
                                              <p:spTgt spid="91"/>
                                            </p:tgtEl>
                                            <p:attrNameLst>
                                              <p:attrName>ppt_y</p:attrName>
                                            </p:attrNameLst>
                                          </p:cBhvr>
                                          <p:tavLst>
                                            <p:tav tm="0">
                                              <p:val>
                                                <p:strVal val="0-#ppt_h/2"/>
                                              </p:val>
                                            </p:tav>
                                            <p:tav tm="100000">
                                              <p:val>
                                                <p:strVal val="#ppt_y"/>
                                              </p:val>
                                            </p:tav>
                                          </p:tavLst>
                                        </p:anim>
                                      </p:childTnLst>
                                    </p:cTn>
                                  </p:par>
                                </p:childTnLst>
                              </p:cTn>
                            </p:par>
                            <p:par>
                              <p:cTn id="48" fill="hold">
                                <p:stCondLst>
                                  <p:cond delay="5750"/>
                                </p:stCondLst>
                                <p:childTnLst>
                                  <p:par>
                                    <p:cTn id="49" presetID="22" presetClass="entr" presetSubtype="1" fill="hold" grpId="0" nodeType="afterEffect">
                                      <p:stCondLst>
                                        <p:cond delay="0"/>
                                      </p:stCondLst>
                                      <p:childTnLst>
                                        <p:set>
                                          <p:cBhvr>
                                            <p:cTn id="50" dur="1" fill="hold">
                                              <p:stCondLst>
                                                <p:cond delay="0"/>
                                              </p:stCondLst>
                                            </p:cTn>
                                            <p:tgtEl>
                                              <p:spTgt spid="92"/>
                                            </p:tgtEl>
                                            <p:attrNameLst>
                                              <p:attrName>style.visibility</p:attrName>
                                            </p:attrNameLst>
                                          </p:cBhvr>
                                          <p:to>
                                            <p:strVal val="visible"/>
                                          </p:to>
                                        </p:set>
                                        <p:animEffect transition="in" filter="wipe(up)">
                                          <p:cBhvr>
                                            <p:cTn id="51" dur="75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0" grpId="0" animBg="1"/>
          <p:bldP spid="89" grpId="0"/>
          <p:bldP spid="83" grpId="0" animBg="1"/>
          <p:bldP spid="91" grpId="0" animBg="1"/>
          <p:bldP spid="92" grpId="0"/>
          <p:bldP spid="78"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椭圆 5"/>
          <p:cNvSpPr/>
          <p:nvPr/>
        </p:nvSpPr>
        <p:spPr>
          <a:xfrm>
            <a:off x="4613053" y="2776576"/>
            <a:ext cx="2844800" cy="2844800"/>
          </a:xfrm>
          <a:prstGeom prst="ellipse">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3921225" y="1959545"/>
            <a:ext cx="3885091" cy="4530157"/>
            <a:chOff x="2211031" y="2303538"/>
            <a:chExt cx="3885090" cy="4530157"/>
          </a:xfrm>
          <a:solidFill>
            <a:schemeClr val="bg1">
              <a:alpha val="70000"/>
            </a:schemeClr>
          </a:solidFill>
        </p:grpSpPr>
        <p:grpSp>
          <p:nvGrpSpPr>
            <p:cNvPr id="5" name="组合 4"/>
            <p:cNvGrpSpPr/>
            <p:nvPr/>
          </p:nvGrpSpPr>
          <p:grpSpPr>
            <a:xfrm rot="20692228">
              <a:off x="2211031" y="2683003"/>
              <a:ext cx="2061107" cy="1327123"/>
              <a:chOff x="2674809" y="2306537"/>
              <a:chExt cx="2061107" cy="1327123"/>
            </a:xfrm>
            <a:grpFill/>
          </p:grpSpPr>
          <p:sp>
            <p:nvSpPr>
              <p:cNvPr id="76" name="任意多边形 75"/>
              <p:cNvSpPr/>
              <p:nvPr/>
            </p:nvSpPr>
            <p:spPr>
              <a:xfrm rot="20001424">
                <a:off x="3674934" y="2306537"/>
                <a:ext cx="1060982" cy="831823"/>
              </a:xfrm>
              <a:custGeom>
                <a:avLst/>
                <a:gdLst>
                  <a:gd name="connsiteX0" fmla="*/ 257306 w 1060982"/>
                  <a:gd name="connsiteY0" fmla="*/ 0 h 831823"/>
                  <a:gd name="connsiteX1" fmla="*/ 257306 w 1060982"/>
                  <a:gd name="connsiteY1" fmla="*/ 246972 h 831823"/>
                  <a:gd name="connsiteX2" fmla="*/ 287341 w 1060982"/>
                  <a:gd name="connsiteY2" fmla="*/ 250933 h 831823"/>
                  <a:gd name="connsiteX3" fmla="*/ 1060982 w 1060982"/>
                  <a:gd name="connsiteY3" fmla="*/ 603261 h 831823"/>
                  <a:gd name="connsiteX4" fmla="*/ 875710 w 1060982"/>
                  <a:gd name="connsiteY4" fmla="*/ 831823 h 831823"/>
                  <a:gd name="connsiteX5" fmla="*/ 0 w 1060982"/>
                  <a:gd name="connsiteY5" fmla="*/ 519747 h 831823"/>
                  <a:gd name="connsiteX6" fmla="*/ 131 w 1060982"/>
                  <a:gd name="connsiteY6" fmla="*/ 482440 h 831823"/>
                  <a:gd name="connsiteX7" fmla="*/ 131 w 1060982"/>
                  <a:gd name="connsiteY7" fmla="*/ 0 h 83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0982" h="831823">
                    <a:moveTo>
                      <a:pt x="257306" y="0"/>
                    </a:moveTo>
                    <a:lnTo>
                      <a:pt x="257306" y="246972"/>
                    </a:lnTo>
                    <a:lnTo>
                      <a:pt x="287341" y="250933"/>
                    </a:lnTo>
                    <a:cubicBezTo>
                      <a:pt x="569451" y="300384"/>
                      <a:pt x="836054" y="420935"/>
                      <a:pt x="1060982" y="603261"/>
                    </a:cubicBezTo>
                    <a:lnTo>
                      <a:pt x="875710" y="831823"/>
                    </a:lnTo>
                    <a:cubicBezTo>
                      <a:pt x="627937" y="630977"/>
                      <a:pt x="318950" y="520865"/>
                      <a:pt x="0" y="519747"/>
                    </a:cubicBezTo>
                    <a:lnTo>
                      <a:pt x="131" y="482440"/>
                    </a:lnTo>
                    <a:lnTo>
                      <a:pt x="131"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76"/>
              <p:cNvSpPr/>
              <p:nvPr/>
            </p:nvSpPr>
            <p:spPr>
              <a:xfrm rot="20007279" flipH="1">
                <a:off x="2674809" y="2801837"/>
                <a:ext cx="1060982" cy="831823"/>
              </a:xfrm>
              <a:custGeom>
                <a:avLst/>
                <a:gdLst>
                  <a:gd name="connsiteX0" fmla="*/ 257306 w 1060982"/>
                  <a:gd name="connsiteY0" fmla="*/ 0 h 831823"/>
                  <a:gd name="connsiteX1" fmla="*/ 257306 w 1060982"/>
                  <a:gd name="connsiteY1" fmla="*/ 246972 h 831823"/>
                  <a:gd name="connsiteX2" fmla="*/ 287341 w 1060982"/>
                  <a:gd name="connsiteY2" fmla="*/ 250933 h 831823"/>
                  <a:gd name="connsiteX3" fmla="*/ 1060982 w 1060982"/>
                  <a:gd name="connsiteY3" fmla="*/ 603261 h 831823"/>
                  <a:gd name="connsiteX4" fmla="*/ 875710 w 1060982"/>
                  <a:gd name="connsiteY4" fmla="*/ 831823 h 831823"/>
                  <a:gd name="connsiteX5" fmla="*/ 0 w 1060982"/>
                  <a:gd name="connsiteY5" fmla="*/ 519747 h 831823"/>
                  <a:gd name="connsiteX6" fmla="*/ 131 w 1060982"/>
                  <a:gd name="connsiteY6" fmla="*/ 482440 h 831823"/>
                  <a:gd name="connsiteX7" fmla="*/ 131 w 1060982"/>
                  <a:gd name="connsiteY7" fmla="*/ 0 h 83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0982" h="831823">
                    <a:moveTo>
                      <a:pt x="257306" y="0"/>
                    </a:moveTo>
                    <a:lnTo>
                      <a:pt x="257306" y="246972"/>
                    </a:lnTo>
                    <a:lnTo>
                      <a:pt x="287341" y="250933"/>
                    </a:lnTo>
                    <a:cubicBezTo>
                      <a:pt x="569451" y="300384"/>
                      <a:pt x="836054" y="420935"/>
                      <a:pt x="1060982" y="603261"/>
                    </a:cubicBezTo>
                    <a:lnTo>
                      <a:pt x="875710" y="831823"/>
                    </a:lnTo>
                    <a:cubicBezTo>
                      <a:pt x="627937" y="630977"/>
                      <a:pt x="318950" y="520865"/>
                      <a:pt x="0" y="519747"/>
                    </a:cubicBezTo>
                    <a:lnTo>
                      <a:pt x="131" y="482440"/>
                    </a:lnTo>
                    <a:lnTo>
                      <a:pt x="131"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8" name="组合 77"/>
            <p:cNvGrpSpPr/>
            <p:nvPr/>
          </p:nvGrpSpPr>
          <p:grpSpPr>
            <a:xfrm rot="4045285">
              <a:off x="4360731" y="2670530"/>
              <a:ext cx="2061107" cy="1327123"/>
              <a:chOff x="2674809" y="2306537"/>
              <a:chExt cx="2061107" cy="1327123"/>
            </a:xfrm>
            <a:grpFill/>
          </p:grpSpPr>
          <p:sp>
            <p:nvSpPr>
              <p:cNvPr id="79" name="任意多边形 78"/>
              <p:cNvSpPr/>
              <p:nvPr/>
            </p:nvSpPr>
            <p:spPr>
              <a:xfrm rot="20001424">
                <a:off x="3674934" y="2306537"/>
                <a:ext cx="1060982" cy="831823"/>
              </a:xfrm>
              <a:custGeom>
                <a:avLst/>
                <a:gdLst>
                  <a:gd name="connsiteX0" fmla="*/ 257306 w 1060982"/>
                  <a:gd name="connsiteY0" fmla="*/ 0 h 831823"/>
                  <a:gd name="connsiteX1" fmla="*/ 257306 w 1060982"/>
                  <a:gd name="connsiteY1" fmla="*/ 246972 h 831823"/>
                  <a:gd name="connsiteX2" fmla="*/ 287341 w 1060982"/>
                  <a:gd name="connsiteY2" fmla="*/ 250933 h 831823"/>
                  <a:gd name="connsiteX3" fmla="*/ 1060982 w 1060982"/>
                  <a:gd name="connsiteY3" fmla="*/ 603261 h 831823"/>
                  <a:gd name="connsiteX4" fmla="*/ 875710 w 1060982"/>
                  <a:gd name="connsiteY4" fmla="*/ 831823 h 831823"/>
                  <a:gd name="connsiteX5" fmla="*/ 0 w 1060982"/>
                  <a:gd name="connsiteY5" fmla="*/ 519747 h 831823"/>
                  <a:gd name="connsiteX6" fmla="*/ 131 w 1060982"/>
                  <a:gd name="connsiteY6" fmla="*/ 482440 h 831823"/>
                  <a:gd name="connsiteX7" fmla="*/ 131 w 1060982"/>
                  <a:gd name="connsiteY7" fmla="*/ 0 h 83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0982" h="831823">
                    <a:moveTo>
                      <a:pt x="257306" y="0"/>
                    </a:moveTo>
                    <a:lnTo>
                      <a:pt x="257306" y="246972"/>
                    </a:lnTo>
                    <a:lnTo>
                      <a:pt x="287341" y="250933"/>
                    </a:lnTo>
                    <a:cubicBezTo>
                      <a:pt x="569451" y="300384"/>
                      <a:pt x="836054" y="420935"/>
                      <a:pt x="1060982" y="603261"/>
                    </a:cubicBezTo>
                    <a:lnTo>
                      <a:pt x="875710" y="831823"/>
                    </a:lnTo>
                    <a:cubicBezTo>
                      <a:pt x="627937" y="630977"/>
                      <a:pt x="318950" y="520865"/>
                      <a:pt x="0" y="519747"/>
                    </a:cubicBezTo>
                    <a:lnTo>
                      <a:pt x="131" y="482440"/>
                    </a:lnTo>
                    <a:lnTo>
                      <a:pt x="131"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任意多边形 79"/>
              <p:cNvSpPr/>
              <p:nvPr/>
            </p:nvSpPr>
            <p:spPr>
              <a:xfrm rot="20007279" flipH="1">
                <a:off x="2674809" y="2801837"/>
                <a:ext cx="1060982" cy="831823"/>
              </a:xfrm>
              <a:custGeom>
                <a:avLst/>
                <a:gdLst>
                  <a:gd name="connsiteX0" fmla="*/ 257306 w 1060982"/>
                  <a:gd name="connsiteY0" fmla="*/ 0 h 831823"/>
                  <a:gd name="connsiteX1" fmla="*/ 257306 w 1060982"/>
                  <a:gd name="connsiteY1" fmla="*/ 246972 h 831823"/>
                  <a:gd name="connsiteX2" fmla="*/ 287341 w 1060982"/>
                  <a:gd name="connsiteY2" fmla="*/ 250933 h 831823"/>
                  <a:gd name="connsiteX3" fmla="*/ 1060982 w 1060982"/>
                  <a:gd name="connsiteY3" fmla="*/ 603261 h 831823"/>
                  <a:gd name="connsiteX4" fmla="*/ 875710 w 1060982"/>
                  <a:gd name="connsiteY4" fmla="*/ 831823 h 831823"/>
                  <a:gd name="connsiteX5" fmla="*/ 0 w 1060982"/>
                  <a:gd name="connsiteY5" fmla="*/ 519747 h 831823"/>
                  <a:gd name="connsiteX6" fmla="*/ 131 w 1060982"/>
                  <a:gd name="connsiteY6" fmla="*/ 482440 h 831823"/>
                  <a:gd name="connsiteX7" fmla="*/ 131 w 1060982"/>
                  <a:gd name="connsiteY7" fmla="*/ 0 h 83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0982" h="831823">
                    <a:moveTo>
                      <a:pt x="257306" y="0"/>
                    </a:moveTo>
                    <a:lnTo>
                      <a:pt x="257306" y="246972"/>
                    </a:lnTo>
                    <a:lnTo>
                      <a:pt x="287341" y="250933"/>
                    </a:lnTo>
                    <a:cubicBezTo>
                      <a:pt x="569451" y="300384"/>
                      <a:pt x="836054" y="420935"/>
                      <a:pt x="1060982" y="603261"/>
                    </a:cubicBezTo>
                    <a:lnTo>
                      <a:pt x="875710" y="831823"/>
                    </a:lnTo>
                    <a:cubicBezTo>
                      <a:pt x="627937" y="630977"/>
                      <a:pt x="318950" y="520865"/>
                      <a:pt x="0" y="519747"/>
                    </a:cubicBezTo>
                    <a:lnTo>
                      <a:pt x="131" y="482440"/>
                    </a:lnTo>
                    <a:lnTo>
                      <a:pt x="131"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1" name="组合 80"/>
            <p:cNvGrpSpPr/>
            <p:nvPr/>
          </p:nvGrpSpPr>
          <p:grpSpPr>
            <a:xfrm rot="757605" flipV="1">
              <a:off x="2282921" y="5192192"/>
              <a:ext cx="2061107" cy="1327123"/>
              <a:chOff x="2674809" y="2306537"/>
              <a:chExt cx="2061107" cy="1327123"/>
            </a:xfrm>
            <a:grpFill/>
          </p:grpSpPr>
          <p:sp>
            <p:nvSpPr>
              <p:cNvPr id="82" name="任意多边形 81"/>
              <p:cNvSpPr/>
              <p:nvPr/>
            </p:nvSpPr>
            <p:spPr>
              <a:xfrm rot="20001424">
                <a:off x="3674934" y="2306537"/>
                <a:ext cx="1060982" cy="831823"/>
              </a:xfrm>
              <a:custGeom>
                <a:avLst/>
                <a:gdLst>
                  <a:gd name="connsiteX0" fmla="*/ 257306 w 1060982"/>
                  <a:gd name="connsiteY0" fmla="*/ 0 h 831823"/>
                  <a:gd name="connsiteX1" fmla="*/ 257306 w 1060982"/>
                  <a:gd name="connsiteY1" fmla="*/ 246972 h 831823"/>
                  <a:gd name="connsiteX2" fmla="*/ 287341 w 1060982"/>
                  <a:gd name="connsiteY2" fmla="*/ 250933 h 831823"/>
                  <a:gd name="connsiteX3" fmla="*/ 1060982 w 1060982"/>
                  <a:gd name="connsiteY3" fmla="*/ 603261 h 831823"/>
                  <a:gd name="connsiteX4" fmla="*/ 875710 w 1060982"/>
                  <a:gd name="connsiteY4" fmla="*/ 831823 h 831823"/>
                  <a:gd name="connsiteX5" fmla="*/ 0 w 1060982"/>
                  <a:gd name="connsiteY5" fmla="*/ 519747 h 831823"/>
                  <a:gd name="connsiteX6" fmla="*/ 131 w 1060982"/>
                  <a:gd name="connsiteY6" fmla="*/ 482440 h 831823"/>
                  <a:gd name="connsiteX7" fmla="*/ 131 w 1060982"/>
                  <a:gd name="connsiteY7" fmla="*/ 0 h 83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0982" h="831823">
                    <a:moveTo>
                      <a:pt x="257306" y="0"/>
                    </a:moveTo>
                    <a:lnTo>
                      <a:pt x="257306" y="246972"/>
                    </a:lnTo>
                    <a:lnTo>
                      <a:pt x="287341" y="250933"/>
                    </a:lnTo>
                    <a:cubicBezTo>
                      <a:pt x="569451" y="300384"/>
                      <a:pt x="836054" y="420935"/>
                      <a:pt x="1060982" y="603261"/>
                    </a:cubicBezTo>
                    <a:lnTo>
                      <a:pt x="875710" y="831823"/>
                    </a:lnTo>
                    <a:cubicBezTo>
                      <a:pt x="627937" y="630977"/>
                      <a:pt x="318950" y="520865"/>
                      <a:pt x="0" y="519747"/>
                    </a:cubicBezTo>
                    <a:lnTo>
                      <a:pt x="131" y="482440"/>
                    </a:lnTo>
                    <a:lnTo>
                      <a:pt x="131"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任意多边形 82"/>
              <p:cNvSpPr/>
              <p:nvPr/>
            </p:nvSpPr>
            <p:spPr>
              <a:xfrm rot="20007279" flipH="1">
                <a:off x="2674809" y="2801837"/>
                <a:ext cx="1060982" cy="831823"/>
              </a:xfrm>
              <a:custGeom>
                <a:avLst/>
                <a:gdLst>
                  <a:gd name="connsiteX0" fmla="*/ 257306 w 1060982"/>
                  <a:gd name="connsiteY0" fmla="*/ 0 h 831823"/>
                  <a:gd name="connsiteX1" fmla="*/ 257306 w 1060982"/>
                  <a:gd name="connsiteY1" fmla="*/ 246972 h 831823"/>
                  <a:gd name="connsiteX2" fmla="*/ 287341 w 1060982"/>
                  <a:gd name="connsiteY2" fmla="*/ 250933 h 831823"/>
                  <a:gd name="connsiteX3" fmla="*/ 1060982 w 1060982"/>
                  <a:gd name="connsiteY3" fmla="*/ 603261 h 831823"/>
                  <a:gd name="connsiteX4" fmla="*/ 875710 w 1060982"/>
                  <a:gd name="connsiteY4" fmla="*/ 831823 h 831823"/>
                  <a:gd name="connsiteX5" fmla="*/ 0 w 1060982"/>
                  <a:gd name="connsiteY5" fmla="*/ 519747 h 831823"/>
                  <a:gd name="connsiteX6" fmla="*/ 131 w 1060982"/>
                  <a:gd name="connsiteY6" fmla="*/ 482440 h 831823"/>
                  <a:gd name="connsiteX7" fmla="*/ 131 w 1060982"/>
                  <a:gd name="connsiteY7" fmla="*/ 0 h 83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0982" h="831823">
                    <a:moveTo>
                      <a:pt x="257306" y="0"/>
                    </a:moveTo>
                    <a:lnTo>
                      <a:pt x="257306" y="246972"/>
                    </a:lnTo>
                    <a:lnTo>
                      <a:pt x="287341" y="250933"/>
                    </a:lnTo>
                    <a:cubicBezTo>
                      <a:pt x="569451" y="300384"/>
                      <a:pt x="836054" y="420935"/>
                      <a:pt x="1060982" y="603261"/>
                    </a:cubicBezTo>
                    <a:lnTo>
                      <a:pt x="875710" y="831823"/>
                    </a:lnTo>
                    <a:cubicBezTo>
                      <a:pt x="627937" y="630977"/>
                      <a:pt x="318950" y="520865"/>
                      <a:pt x="0" y="519747"/>
                    </a:cubicBezTo>
                    <a:lnTo>
                      <a:pt x="131" y="482440"/>
                    </a:lnTo>
                    <a:lnTo>
                      <a:pt x="131"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4" name="组合 83"/>
            <p:cNvGrpSpPr/>
            <p:nvPr/>
          </p:nvGrpSpPr>
          <p:grpSpPr>
            <a:xfrm rot="17448730" flipV="1">
              <a:off x="4402006" y="5139580"/>
              <a:ext cx="2061107" cy="1327123"/>
              <a:chOff x="2674809" y="2306537"/>
              <a:chExt cx="2061107" cy="1327123"/>
            </a:xfrm>
            <a:grpFill/>
          </p:grpSpPr>
          <p:sp>
            <p:nvSpPr>
              <p:cNvPr id="85" name="任意多边形 84"/>
              <p:cNvSpPr/>
              <p:nvPr/>
            </p:nvSpPr>
            <p:spPr>
              <a:xfrm rot="20001424">
                <a:off x="3674934" y="2306537"/>
                <a:ext cx="1060982" cy="831823"/>
              </a:xfrm>
              <a:custGeom>
                <a:avLst/>
                <a:gdLst>
                  <a:gd name="connsiteX0" fmla="*/ 257306 w 1060982"/>
                  <a:gd name="connsiteY0" fmla="*/ 0 h 831823"/>
                  <a:gd name="connsiteX1" fmla="*/ 257306 w 1060982"/>
                  <a:gd name="connsiteY1" fmla="*/ 246972 h 831823"/>
                  <a:gd name="connsiteX2" fmla="*/ 287341 w 1060982"/>
                  <a:gd name="connsiteY2" fmla="*/ 250933 h 831823"/>
                  <a:gd name="connsiteX3" fmla="*/ 1060982 w 1060982"/>
                  <a:gd name="connsiteY3" fmla="*/ 603261 h 831823"/>
                  <a:gd name="connsiteX4" fmla="*/ 875710 w 1060982"/>
                  <a:gd name="connsiteY4" fmla="*/ 831823 h 831823"/>
                  <a:gd name="connsiteX5" fmla="*/ 0 w 1060982"/>
                  <a:gd name="connsiteY5" fmla="*/ 519747 h 831823"/>
                  <a:gd name="connsiteX6" fmla="*/ 131 w 1060982"/>
                  <a:gd name="connsiteY6" fmla="*/ 482440 h 831823"/>
                  <a:gd name="connsiteX7" fmla="*/ 131 w 1060982"/>
                  <a:gd name="connsiteY7" fmla="*/ 0 h 83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0982" h="831823">
                    <a:moveTo>
                      <a:pt x="257306" y="0"/>
                    </a:moveTo>
                    <a:lnTo>
                      <a:pt x="257306" y="246972"/>
                    </a:lnTo>
                    <a:lnTo>
                      <a:pt x="287341" y="250933"/>
                    </a:lnTo>
                    <a:cubicBezTo>
                      <a:pt x="569451" y="300384"/>
                      <a:pt x="836054" y="420935"/>
                      <a:pt x="1060982" y="603261"/>
                    </a:cubicBezTo>
                    <a:lnTo>
                      <a:pt x="875710" y="831823"/>
                    </a:lnTo>
                    <a:cubicBezTo>
                      <a:pt x="627937" y="630977"/>
                      <a:pt x="318950" y="520865"/>
                      <a:pt x="0" y="519747"/>
                    </a:cubicBezTo>
                    <a:lnTo>
                      <a:pt x="131" y="482440"/>
                    </a:lnTo>
                    <a:lnTo>
                      <a:pt x="131"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85"/>
              <p:cNvSpPr/>
              <p:nvPr/>
            </p:nvSpPr>
            <p:spPr>
              <a:xfrm rot="20007279" flipH="1">
                <a:off x="2674809" y="2801837"/>
                <a:ext cx="1060982" cy="831823"/>
              </a:xfrm>
              <a:custGeom>
                <a:avLst/>
                <a:gdLst>
                  <a:gd name="connsiteX0" fmla="*/ 257306 w 1060982"/>
                  <a:gd name="connsiteY0" fmla="*/ 0 h 831823"/>
                  <a:gd name="connsiteX1" fmla="*/ 257306 w 1060982"/>
                  <a:gd name="connsiteY1" fmla="*/ 246972 h 831823"/>
                  <a:gd name="connsiteX2" fmla="*/ 287341 w 1060982"/>
                  <a:gd name="connsiteY2" fmla="*/ 250933 h 831823"/>
                  <a:gd name="connsiteX3" fmla="*/ 1060982 w 1060982"/>
                  <a:gd name="connsiteY3" fmla="*/ 603261 h 831823"/>
                  <a:gd name="connsiteX4" fmla="*/ 875710 w 1060982"/>
                  <a:gd name="connsiteY4" fmla="*/ 831823 h 831823"/>
                  <a:gd name="connsiteX5" fmla="*/ 0 w 1060982"/>
                  <a:gd name="connsiteY5" fmla="*/ 519747 h 831823"/>
                  <a:gd name="connsiteX6" fmla="*/ 131 w 1060982"/>
                  <a:gd name="connsiteY6" fmla="*/ 482440 h 831823"/>
                  <a:gd name="connsiteX7" fmla="*/ 131 w 1060982"/>
                  <a:gd name="connsiteY7" fmla="*/ 0 h 83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0982" h="831823">
                    <a:moveTo>
                      <a:pt x="257306" y="0"/>
                    </a:moveTo>
                    <a:lnTo>
                      <a:pt x="257306" y="246972"/>
                    </a:lnTo>
                    <a:lnTo>
                      <a:pt x="287341" y="250933"/>
                    </a:lnTo>
                    <a:cubicBezTo>
                      <a:pt x="569451" y="300384"/>
                      <a:pt x="836054" y="420935"/>
                      <a:pt x="1060982" y="603261"/>
                    </a:cubicBezTo>
                    <a:lnTo>
                      <a:pt x="875710" y="831823"/>
                    </a:lnTo>
                    <a:cubicBezTo>
                      <a:pt x="627937" y="630977"/>
                      <a:pt x="318950" y="520865"/>
                      <a:pt x="0" y="519747"/>
                    </a:cubicBezTo>
                    <a:lnTo>
                      <a:pt x="131" y="482440"/>
                    </a:lnTo>
                    <a:lnTo>
                      <a:pt x="131"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87" name="椭圆 86"/>
          <p:cNvSpPr/>
          <p:nvPr/>
        </p:nvSpPr>
        <p:spPr>
          <a:xfrm>
            <a:off x="4627567" y="2776576"/>
            <a:ext cx="2844800" cy="2844800"/>
          </a:xfrm>
          <a:prstGeom prst="ellipse">
            <a:avLst/>
          </a:prstGeom>
          <a:noFill/>
          <a:ln w="25400">
            <a:solidFill>
              <a:schemeClr val="bg1">
                <a:alpha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任意多边形 102"/>
          <p:cNvSpPr/>
          <p:nvPr/>
        </p:nvSpPr>
        <p:spPr>
          <a:xfrm flipV="1">
            <a:off x="1046165" y="2280381"/>
            <a:ext cx="3221036" cy="136652"/>
          </a:xfrm>
          <a:custGeom>
            <a:avLst/>
            <a:gdLst>
              <a:gd name="connsiteX0" fmla="*/ 0 w 3221036"/>
              <a:gd name="connsiteY0" fmla="*/ 136652 h 136652"/>
              <a:gd name="connsiteX1" fmla="*/ 3221036 w 3221036"/>
              <a:gd name="connsiteY1" fmla="*/ 136652 h 136652"/>
              <a:gd name="connsiteX2" fmla="*/ 2939504 w 3221036"/>
              <a:gd name="connsiteY2" fmla="*/ 0 h 136652"/>
              <a:gd name="connsiteX3" fmla="*/ 2701802 w 3221036"/>
              <a:gd name="connsiteY3" fmla="*/ 0 h 136652"/>
              <a:gd name="connsiteX4" fmla="*/ 2668586 w 3221036"/>
              <a:gd name="connsiteY4" fmla="*/ 54833 h 136652"/>
              <a:gd name="connsiteX5" fmla="*/ 552450 w 3221036"/>
              <a:gd name="connsiteY5" fmla="*/ 54833 h 136652"/>
              <a:gd name="connsiteX6" fmla="*/ 519234 w 3221036"/>
              <a:gd name="connsiteY6" fmla="*/ 0 h 136652"/>
              <a:gd name="connsiteX7" fmla="*/ 281532 w 3221036"/>
              <a:gd name="connsiteY7" fmla="*/ 0 h 136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21036" h="136652">
                <a:moveTo>
                  <a:pt x="0" y="136652"/>
                </a:moveTo>
                <a:lnTo>
                  <a:pt x="3221036" y="136652"/>
                </a:lnTo>
                <a:lnTo>
                  <a:pt x="2939504" y="0"/>
                </a:lnTo>
                <a:lnTo>
                  <a:pt x="2701802" y="0"/>
                </a:lnTo>
                <a:lnTo>
                  <a:pt x="2668586" y="54833"/>
                </a:lnTo>
                <a:lnTo>
                  <a:pt x="552450" y="54833"/>
                </a:lnTo>
                <a:lnTo>
                  <a:pt x="519234" y="0"/>
                </a:lnTo>
                <a:lnTo>
                  <a:pt x="281532"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任意多边形 103"/>
          <p:cNvSpPr/>
          <p:nvPr/>
        </p:nvSpPr>
        <p:spPr>
          <a:xfrm>
            <a:off x="1046165" y="6112153"/>
            <a:ext cx="3221036" cy="136652"/>
          </a:xfrm>
          <a:custGeom>
            <a:avLst/>
            <a:gdLst>
              <a:gd name="connsiteX0" fmla="*/ 0 w 3221036"/>
              <a:gd name="connsiteY0" fmla="*/ 136652 h 136652"/>
              <a:gd name="connsiteX1" fmla="*/ 3221036 w 3221036"/>
              <a:gd name="connsiteY1" fmla="*/ 136652 h 136652"/>
              <a:gd name="connsiteX2" fmla="*/ 2939504 w 3221036"/>
              <a:gd name="connsiteY2" fmla="*/ 0 h 136652"/>
              <a:gd name="connsiteX3" fmla="*/ 2701802 w 3221036"/>
              <a:gd name="connsiteY3" fmla="*/ 0 h 136652"/>
              <a:gd name="connsiteX4" fmla="*/ 2668586 w 3221036"/>
              <a:gd name="connsiteY4" fmla="*/ 54833 h 136652"/>
              <a:gd name="connsiteX5" fmla="*/ 552450 w 3221036"/>
              <a:gd name="connsiteY5" fmla="*/ 54833 h 136652"/>
              <a:gd name="connsiteX6" fmla="*/ 519234 w 3221036"/>
              <a:gd name="connsiteY6" fmla="*/ 0 h 136652"/>
              <a:gd name="connsiteX7" fmla="*/ 281532 w 3221036"/>
              <a:gd name="connsiteY7" fmla="*/ 0 h 136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21036" h="136652">
                <a:moveTo>
                  <a:pt x="0" y="136652"/>
                </a:moveTo>
                <a:lnTo>
                  <a:pt x="3221036" y="136652"/>
                </a:lnTo>
                <a:lnTo>
                  <a:pt x="2939504" y="0"/>
                </a:lnTo>
                <a:lnTo>
                  <a:pt x="2701802" y="0"/>
                </a:lnTo>
                <a:lnTo>
                  <a:pt x="2668586" y="54833"/>
                </a:lnTo>
                <a:lnTo>
                  <a:pt x="552450" y="54833"/>
                </a:lnTo>
                <a:lnTo>
                  <a:pt x="519234" y="0"/>
                </a:lnTo>
                <a:lnTo>
                  <a:pt x="281532"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任意多边形 104"/>
          <p:cNvSpPr/>
          <p:nvPr/>
        </p:nvSpPr>
        <p:spPr>
          <a:xfrm flipV="1">
            <a:off x="7878765" y="2280381"/>
            <a:ext cx="3221036" cy="136652"/>
          </a:xfrm>
          <a:custGeom>
            <a:avLst/>
            <a:gdLst>
              <a:gd name="connsiteX0" fmla="*/ 0 w 3221036"/>
              <a:gd name="connsiteY0" fmla="*/ 136652 h 136652"/>
              <a:gd name="connsiteX1" fmla="*/ 3221036 w 3221036"/>
              <a:gd name="connsiteY1" fmla="*/ 136652 h 136652"/>
              <a:gd name="connsiteX2" fmla="*/ 2939504 w 3221036"/>
              <a:gd name="connsiteY2" fmla="*/ 0 h 136652"/>
              <a:gd name="connsiteX3" fmla="*/ 2701802 w 3221036"/>
              <a:gd name="connsiteY3" fmla="*/ 0 h 136652"/>
              <a:gd name="connsiteX4" fmla="*/ 2668586 w 3221036"/>
              <a:gd name="connsiteY4" fmla="*/ 54833 h 136652"/>
              <a:gd name="connsiteX5" fmla="*/ 552450 w 3221036"/>
              <a:gd name="connsiteY5" fmla="*/ 54833 h 136652"/>
              <a:gd name="connsiteX6" fmla="*/ 519234 w 3221036"/>
              <a:gd name="connsiteY6" fmla="*/ 0 h 136652"/>
              <a:gd name="connsiteX7" fmla="*/ 281532 w 3221036"/>
              <a:gd name="connsiteY7" fmla="*/ 0 h 136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21036" h="136652">
                <a:moveTo>
                  <a:pt x="0" y="136652"/>
                </a:moveTo>
                <a:lnTo>
                  <a:pt x="3221036" y="136652"/>
                </a:lnTo>
                <a:lnTo>
                  <a:pt x="2939504" y="0"/>
                </a:lnTo>
                <a:lnTo>
                  <a:pt x="2701802" y="0"/>
                </a:lnTo>
                <a:lnTo>
                  <a:pt x="2668586" y="54833"/>
                </a:lnTo>
                <a:lnTo>
                  <a:pt x="552450" y="54833"/>
                </a:lnTo>
                <a:lnTo>
                  <a:pt x="519234" y="0"/>
                </a:lnTo>
                <a:lnTo>
                  <a:pt x="281532"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任意多边形 105"/>
          <p:cNvSpPr/>
          <p:nvPr/>
        </p:nvSpPr>
        <p:spPr>
          <a:xfrm>
            <a:off x="7878765" y="6112153"/>
            <a:ext cx="3221036" cy="136652"/>
          </a:xfrm>
          <a:custGeom>
            <a:avLst/>
            <a:gdLst>
              <a:gd name="connsiteX0" fmla="*/ 0 w 3221036"/>
              <a:gd name="connsiteY0" fmla="*/ 136652 h 136652"/>
              <a:gd name="connsiteX1" fmla="*/ 3221036 w 3221036"/>
              <a:gd name="connsiteY1" fmla="*/ 136652 h 136652"/>
              <a:gd name="connsiteX2" fmla="*/ 2939504 w 3221036"/>
              <a:gd name="connsiteY2" fmla="*/ 0 h 136652"/>
              <a:gd name="connsiteX3" fmla="*/ 2701802 w 3221036"/>
              <a:gd name="connsiteY3" fmla="*/ 0 h 136652"/>
              <a:gd name="connsiteX4" fmla="*/ 2668586 w 3221036"/>
              <a:gd name="connsiteY4" fmla="*/ 54833 h 136652"/>
              <a:gd name="connsiteX5" fmla="*/ 552450 w 3221036"/>
              <a:gd name="connsiteY5" fmla="*/ 54833 h 136652"/>
              <a:gd name="connsiteX6" fmla="*/ 519234 w 3221036"/>
              <a:gd name="connsiteY6" fmla="*/ 0 h 136652"/>
              <a:gd name="connsiteX7" fmla="*/ 281532 w 3221036"/>
              <a:gd name="connsiteY7" fmla="*/ 0 h 136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21036" h="136652">
                <a:moveTo>
                  <a:pt x="0" y="136652"/>
                </a:moveTo>
                <a:lnTo>
                  <a:pt x="3221036" y="136652"/>
                </a:lnTo>
                <a:lnTo>
                  <a:pt x="2939504" y="0"/>
                </a:lnTo>
                <a:lnTo>
                  <a:pt x="2701802" y="0"/>
                </a:lnTo>
                <a:lnTo>
                  <a:pt x="2668586" y="54833"/>
                </a:lnTo>
                <a:lnTo>
                  <a:pt x="552450" y="54833"/>
                </a:lnTo>
                <a:lnTo>
                  <a:pt x="519234" y="0"/>
                </a:lnTo>
                <a:lnTo>
                  <a:pt x="281532"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070906" y="2100557"/>
            <a:ext cx="815543" cy="786513"/>
            <a:chOff x="4070905" y="2100555"/>
            <a:chExt cx="815542" cy="786513"/>
          </a:xfrm>
        </p:grpSpPr>
        <p:grpSp>
          <p:nvGrpSpPr>
            <p:cNvPr id="88" name="组合 87"/>
            <p:cNvGrpSpPr/>
            <p:nvPr/>
          </p:nvGrpSpPr>
          <p:grpSpPr>
            <a:xfrm>
              <a:off x="4477305" y="2477926"/>
              <a:ext cx="409142" cy="409142"/>
              <a:chOff x="2814405" y="2119805"/>
              <a:chExt cx="409142" cy="409142"/>
            </a:xfrm>
          </p:grpSpPr>
          <p:sp>
            <p:nvSpPr>
              <p:cNvPr id="89" name="椭圆 88"/>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p:cNvCxnSpPr>
              <a:stCxn id="103" idx="1"/>
            </p:cNvCxnSpPr>
            <p:nvPr/>
          </p:nvCxnSpPr>
          <p:spPr>
            <a:xfrm>
              <a:off x="4267200" y="2280381"/>
              <a:ext cx="391885" cy="390247"/>
            </a:xfrm>
            <a:prstGeom prst="line">
              <a:avLst/>
            </a:prstGeom>
            <a:ln>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grpSp>
          <p:nvGrpSpPr>
            <p:cNvPr id="107" name="组合 106"/>
            <p:cNvGrpSpPr/>
            <p:nvPr/>
          </p:nvGrpSpPr>
          <p:grpSpPr>
            <a:xfrm>
              <a:off x="4070905" y="2100555"/>
              <a:ext cx="409142" cy="409142"/>
              <a:chOff x="2814405" y="2119805"/>
              <a:chExt cx="409142" cy="409142"/>
            </a:xfrm>
          </p:grpSpPr>
          <p:sp>
            <p:nvSpPr>
              <p:cNvPr id="108" name="椭圆 107"/>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 name="组合 2"/>
          <p:cNvGrpSpPr/>
          <p:nvPr/>
        </p:nvGrpSpPr>
        <p:grpSpPr>
          <a:xfrm>
            <a:off x="7176962" y="2100557"/>
            <a:ext cx="917143" cy="757483"/>
            <a:chOff x="7176962" y="2100555"/>
            <a:chExt cx="917142" cy="757483"/>
          </a:xfrm>
        </p:grpSpPr>
        <p:grpSp>
          <p:nvGrpSpPr>
            <p:cNvPr id="97" name="组合 96"/>
            <p:cNvGrpSpPr/>
            <p:nvPr/>
          </p:nvGrpSpPr>
          <p:grpSpPr>
            <a:xfrm>
              <a:off x="7176962" y="2448896"/>
              <a:ext cx="409142" cy="409142"/>
              <a:chOff x="2814405" y="2119805"/>
              <a:chExt cx="409142" cy="409142"/>
            </a:xfrm>
          </p:grpSpPr>
          <p:sp>
            <p:nvSpPr>
              <p:cNvPr id="98" name="椭圆 97"/>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1" name="直接连接符 100"/>
            <p:cNvCxnSpPr>
              <a:endCxn id="105" idx="0"/>
            </p:cNvCxnSpPr>
            <p:nvPr/>
          </p:nvCxnSpPr>
          <p:spPr>
            <a:xfrm flipV="1">
              <a:off x="7384143" y="2280381"/>
              <a:ext cx="494621" cy="359768"/>
            </a:xfrm>
            <a:prstGeom prst="line">
              <a:avLst/>
            </a:prstGeom>
            <a:ln>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grpSp>
          <p:nvGrpSpPr>
            <p:cNvPr id="110" name="组合 109"/>
            <p:cNvGrpSpPr/>
            <p:nvPr/>
          </p:nvGrpSpPr>
          <p:grpSpPr>
            <a:xfrm>
              <a:off x="7684962" y="2100555"/>
              <a:ext cx="409142" cy="409142"/>
              <a:chOff x="2814405" y="2119805"/>
              <a:chExt cx="409142" cy="409142"/>
            </a:xfrm>
          </p:grpSpPr>
          <p:sp>
            <p:nvSpPr>
              <p:cNvPr id="111" name="椭圆 110"/>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9" name="组合 8"/>
          <p:cNvGrpSpPr/>
          <p:nvPr/>
        </p:nvGrpSpPr>
        <p:grpSpPr>
          <a:xfrm>
            <a:off x="4070906" y="5627527"/>
            <a:ext cx="902628" cy="818633"/>
            <a:chOff x="4070905" y="5627525"/>
            <a:chExt cx="902628" cy="818633"/>
          </a:xfrm>
        </p:grpSpPr>
        <p:grpSp>
          <p:nvGrpSpPr>
            <p:cNvPr id="91" name="组合 90"/>
            <p:cNvGrpSpPr/>
            <p:nvPr/>
          </p:nvGrpSpPr>
          <p:grpSpPr>
            <a:xfrm>
              <a:off x="4564391" y="5627525"/>
              <a:ext cx="409142" cy="409142"/>
              <a:chOff x="2814405" y="2119805"/>
              <a:chExt cx="409142" cy="409142"/>
            </a:xfrm>
          </p:grpSpPr>
          <p:sp>
            <p:nvSpPr>
              <p:cNvPr id="92" name="椭圆 91"/>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0" name="直接连接符 99"/>
            <p:cNvCxnSpPr>
              <a:stCxn id="104" idx="1"/>
            </p:cNvCxnSpPr>
            <p:nvPr/>
          </p:nvCxnSpPr>
          <p:spPr>
            <a:xfrm flipV="1">
              <a:off x="4267200" y="5841323"/>
              <a:ext cx="487680" cy="407482"/>
            </a:xfrm>
            <a:prstGeom prst="line">
              <a:avLst/>
            </a:prstGeom>
            <a:ln>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grpSp>
          <p:nvGrpSpPr>
            <p:cNvPr id="113" name="组合 112"/>
            <p:cNvGrpSpPr/>
            <p:nvPr/>
          </p:nvGrpSpPr>
          <p:grpSpPr>
            <a:xfrm>
              <a:off x="4070905" y="6037016"/>
              <a:ext cx="409142" cy="409142"/>
              <a:chOff x="2814405" y="2119805"/>
              <a:chExt cx="409142" cy="409142"/>
            </a:xfrm>
          </p:grpSpPr>
          <p:sp>
            <p:nvSpPr>
              <p:cNvPr id="114" name="椭圆 113"/>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 name="组合 3"/>
          <p:cNvGrpSpPr/>
          <p:nvPr/>
        </p:nvGrpSpPr>
        <p:grpSpPr>
          <a:xfrm>
            <a:off x="7205993" y="5554954"/>
            <a:ext cx="888113" cy="891204"/>
            <a:chOff x="7205991" y="5554954"/>
            <a:chExt cx="888113" cy="891204"/>
          </a:xfrm>
        </p:grpSpPr>
        <p:grpSp>
          <p:nvGrpSpPr>
            <p:cNvPr id="94" name="组合 93"/>
            <p:cNvGrpSpPr/>
            <p:nvPr/>
          </p:nvGrpSpPr>
          <p:grpSpPr>
            <a:xfrm>
              <a:off x="7205991" y="5554954"/>
              <a:ext cx="409142" cy="409142"/>
              <a:chOff x="2814405" y="2119805"/>
              <a:chExt cx="409142" cy="409142"/>
            </a:xfrm>
          </p:grpSpPr>
          <p:sp>
            <p:nvSpPr>
              <p:cNvPr id="95" name="椭圆 94"/>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2" name="直接连接符 101"/>
            <p:cNvCxnSpPr>
              <a:stCxn id="106" idx="0"/>
            </p:cNvCxnSpPr>
            <p:nvPr/>
          </p:nvCxnSpPr>
          <p:spPr>
            <a:xfrm flipH="1" flipV="1">
              <a:off x="7398568" y="5747796"/>
              <a:ext cx="480196" cy="501009"/>
            </a:xfrm>
            <a:prstGeom prst="line">
              <a:avLst/>
            </a:prstGeom>
            <a:ln>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grpSp>
          <p:nvGrpSpPr>
            <p:cNvPr id="116" name="组合 115"/>
            <p:cNvGrpSpPr/>
            <p:nvPr/>
          </p:nvGrpSpPr>
          <p:grpSpPr>
            <a:xfrm>
              <a:off x="7684962" y="6037016"/>
              <a:ext cx="409142" cy="409142"/>
              <a:chOff x="2814405" y="2119805"/>
              <a:chExt cx="409142" cy="409142"/>
            </a:xfrm>
          </p:grpSpPr>
          <p:sp>
            <p:nvSpPr>
              <p:cNvPr id="117" name="椭圆 116"/>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19" name="文本框 118"/>
          <p:cNvSpPr txBox="1"/>
          <p:nvPr/>
        </p:nvSpPr>
        <p:spPr>
          <a:xfrm flipH="1">
            <a:off x="1133610" y="2529861"/>
            <a:ext cx="3077349" cy="954107"/>
          </a:xfrm>
          <a:prstGeom prst="rect">
            <a:avLst/>
          </a:prstGeom>
          <a:noFill/>
        </p:spPr>
        <p:txBody>
          <a:bodyPr wrap="squar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点击此处输入文字点击此处输入文字</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点击此处输入文字点击此处输入文字</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点击此处输入文字点击此处输入文字</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点击此处输入文字点击此处输入文字</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120" name="文本框 119"/>
          <p:cNvSpPr txBox="1"/>
          <p:nvPr/>
        </p:nvSpPr>
        <p:spPr>
          <a:xfrm flipH="1">
            <a:off x="1133610" y="5113404"/>
            <a:ext cx="3077349" cy="954107"/>
          </a:xfrm>
          <a:prstGeom prst="rect">
            <a:avLst/>
          </a:prstGeom>
          <a:noFill/>
        </p:spPr>
        <p:txBody>
          <a:bodyPr wrap="squar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点击此处输入文字点击此处输入文字</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点击此处输入文字点击此处输入文字</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点击此处输入文字点击此处输入文字</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点击此处输入文字点击此处输入文字</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121" name="文本框 120"/>
          <p:cNvSpPr txBox="1"/>
          <p:nvPr/>
        </p:nvSpPr>
        <p:spPr>
          <a:xfrm flipH="1">
            <a:off x="8022452" y="2529861"/>
            <a:ext cx="3077349" cy="954107"/>
          </a:xfrm>
          <a:prstGeom prst="rect">
            <a:avLst/>
          </a:prstGeom>
          <a:noFill/>
        </p:spPr>
        <p:txBody>
          <a:bodyPr wrap="squar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点击此处输入文字点击此处输入文字</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点击此处输入文字点击此处输入文字</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点击此处输入文字点击此处输入文字</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点击此处输入文字点击此处输入文字</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122" name="文本框 121"/>
          <p:cNvSpPr txBox="1"/>
          <p:nvPr/>
        </p:nvSpPr>
        <p:spPr>
          <a:xfrm flipH="1">
            <a:off x="8022452" y="5113404"/>
            <a:ext cx="3077349" cy="954107"/>
          </a:xfrm>
          <a:prstGeom prst="rect">
            <a:avLst/>
          </a:prstGeom>
          <a:noFill/>
        </p:spPr>
        <p:txBody>
          <a:bodyPr wrap="squar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点击此处输入文字点击此处输入文字</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点击此处输入文字点击此处输入文字</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点击此处输入文字点击此处输入文字</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点击此处输入文字点击此处输入文字</a:t>
            </a:r>
            <a:endParaRPr lang="en-US" altLang="zh-CN" sz="1400" dirty="0">
              <a:solidFill>
                <a:schemeClr val="bg1"/>
              </a:solidFill>
              <a:latin typeface="微软雅黑" panose="020B0503020204020204" pitchFamily="34" charset="-122"/>
              <a:ea typeface="微软雅黑" panose="020B0503020204020204" pitchFamily="34" charset="-122"/>
            </a:endParaRPr>
          </a:p>
        </p:txBody>
      </p:sp>
      <p:cxnSp>
        <p:nvCxnSpPr>
          <p:cNvPr id="123" name="直接连接符 122"/>
          <p:cNvCxnSpPr/>
          <p:nvPr/>
        </p:nvCxnSpPr>
        <p:spPr>
          <a:xfrm>
            <a:off x="908573" y="781190"/>
            <a:ext cx="2418929" cy="0"/>
          </a:xfrm>
          <a:prstGeom prst="line">
            <a:avLst/>
          </a:prstGeom>
          <a:ln w="38100">
            <a:solidFill>
              <a:srgbClr val="A199A3"/>
            </a:solidFill>
          </a:ln>
        </p:spPr>
        <p:style>
          <a:lnRef idx="1">
            <a:schemeClr val="accent1"/>
          </a:lnRef>
          <a:fillRef idx="0">
            <a:schemeClr val="accent1"/>
          </a:fillRef>
          <a:effectRef idx="0">
            <a:schemeClr val="accent1"/>
          </a:effectRef>
          <a:fontRef idx="minor">
            <a:schemeClr val="tx1"/>
          </a:fontRef>
        </p:style>
      </p:cxnSp>
      <p:sp>
        <p:nvSpPr>
          <p:cNvPr id="124" name="文本占位符 118"/>
          <p:cNvSpPr txBox="1">
            <a:spLocks/>
          </p:cNvSpPr>
          <p:nvPr/>
        </p:nvSpPr>
        <p:spPr>
          <a:xfrm>
            <a:off x="791111" y="378387"/>
            <a:ext cx="2732644" cy="349823"/>
          </a:xfrm>
          <a:prstGeom prst="rect">
            <a:avLst/>
          </a:prstGeom>
        </p:spPr>
        <p:txBody>
          <a:bodyPr vert="horz" lIns="91440" tIns="45720" rIns="91440" bIns="45720" rtlCol="0" anchor="ctr">
            <a:noAutofit/>
          </a:bodyPr>
          <a:lstStyle>
            <a:defPPr>
              <a:defRPr lang="zh-CN"/>
            </a:defPPr>
            <a:lvl1pPr marL="0" indent="0" algn="ctr" defTabSz="914400" rtl="0" eaLnBrk="1" latinLnBrk="0" hangingPunct="1">
              <a:lnSpc>
                <a:spcPct val="90000"/>
              </a:lnSpc>
              <a:spcBef>
                <a:spcPct val="0"/>
              </a:spcBef>
              <a:buNone/>
              <a:defRPr lang="zh-CN" altLang="en-US" sz="32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90000"/>
              </a:lnSpc>
              <a:spcBef>
                <a:spcPct val="0"/>
              </a:spcBef>
              <a:buNone/>
              <a:defRPr lang="zh-CN" altLang="en-US" sz="2800" b="1" kern="1200" dirty="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t>单击此处添加文本</a:t>
            </a:r>
          </a:p>
        </p:txBody>
      </p:sp>
      <p:grpSp>
        <p:nvGrpSpPr>
          <p:cNvPr id="125" name="组合 124"/>
          <p:cNvGrpSpPr/>
          <p:nvPr/>
        </p:nvGrpSpPr>
        <p:grpSpPr>
          <a:xfrm flipV="1">
            <a:off x="295541" y="319539"/>
            <a:ext cx="537243" cy="537243"/>
            <a:chOff x="7758139" y="2808362"/>
            <a:chExt cx="1285965" cy="1285965"/>
          </a:xfrm>
        </p:grpSpPr>
        <p:sp>
          <p:nvSpPr>
            <p:cNvPr id="126" name="任意多边形 125"/>
            <p:cNvSpPr/>
            <p:nvPr userDrawn="1"/>
          </p:nvSpPr>
          <p:spPr>
            <a:xfrm rot="20047423">
              <a:off x="7758139" y="2808362"/>
              <a:ext cx="1285965" cy="1285965"/>
            </a:xfrm>
            <a:custGeom>
              <a:avLst/>
              <a:gdLst>
                <a:gd name="connsiteX0" fmla="*/ 813009 w 1626018"/>
                <a:gd name="connsiteY0" fmla="*/ 0 h 1626018"/>
                <a:gd name="connsiteX1" fmla="*/ 1626018 w 1626018"/>
                <a:gd name="connsiteY1" fmla="*/ 813009 h 1626018"/>
                <a:gd name="connsiteX2" fmla="*/ 813009 w 1626018"/>
                <a:gd name="connsiteY2" fmla="*/ 1626018 h 1626018"/>
                <a:gd name="connsiteX3" fmla="*/ 0 w 1626018"/>
                <a:gd name="connsiteY3" fmla="*/ 813009 h 1626018"/>
                <a:gd name="connsiteX4" fmla="*/ 16518 w 1626018"/>
                <a:gd name="connsiteY4" fmla="*/ 649159 h 1626018"/>
                <a:gd name="connsiteX5" fmla="*/ 61099 w 1626018"/>
                <a:gd name="connsiteY5" fmla="*/ 505541 h 1626018"/>
                <a:gd name="connsiteX6" fmla="*/ 200468 w 1626018"/>
                <a:gd name="connsiteY6" fmla="*/ 575867 h 1626018"/>
                <a:gd name="connsiteX7" fmla="*/ 168041 w 1626018"/>
                <a:gd name="connsiteY7" fmla="*/ 680330 h 1626018"/>
                <a:gd name="connsiteX8" fmla="*/ 154666 w 1626018"/>
                <a:gd name="connsiteY8" fmla="*/ 813009 h 1626018"/>
                <a:gd name="connsiteX9" fmla="*/ 813009 w 1626018"/>
                <a:gd name="connsiteY9" fmla="*/ 1471352 h 1626018"/>
                <a:gd name="connsiteX10" fmla="*/ 1471352 w 1626018"/>
                <a:gd name="connsiteY10" fmla="*/ 813009 h 1626018"/>
                <a:gd name="connsiteX11" fmla="*/ 813009 w 1626018"/>
                <a:gd name="connsiteY11" fmla="*/ 154666 h 1626018"/>
                <a:gd name="connsiteX12" fmla="*/ 267101 w 1626018"/>
                <a:gd name="connsiteY12" fmla="*/ 444923 h 1626018"/>
                <a:gd name="connsiteX13" fmla="*/ 254892 w 1626018"/>
                <a:gd name="connsiteY13" fmla="*/ 467416 h 1626018"/>
                <a:gd name="connsiteX14" fmla="*/ 117369 w 1626018"/>
                <a:gd name="connsiteY14" fmla="*/ 398022 h 1626018"/>
                <a:gd name="connsiteX15" fmla="*/ 138849 w 1626018"/>
                <a:gd name="connsiteY15" fmla="*/ 358448 h 1626018"/>
                <a:gd name="connsiteX16" fmla="*/ 813009 w 1626018"/>
                <a:gd name="connsiteY16" fmla="*/ 0 h 162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6018" h="1626018">
                  <a:moveTo>
                    <a:pt x="813009" y="0"/>
                  </a:moveTo>
                  <a:cubicBezTo>
                    <a:pt x="1262022" y="0"/>
                    <a:pt x="1626018" y="363997"/>
                    <a:pt x="1626018" y="813009"/>
                  </a:cubicBezTo>
                  <a:cubicBezTo>
                    <a:pt x="1626018" y="1262022"/>
                    <a:pt x="1262022" y="1626018"/>
                    <a:pt x="813009" y="1626018"/>
                  </a:cubicBezTo>
                  <a:cubicBezTo>
                    <a:pt x="363997" y="1626018"/>
                    <a:pt x="0" y="1262022"/>
                    <a:pt x="0" y="813009"/>
                  </a:cubicBezTo>
                  <a:cubicBezTo>
                    <a:pt x="0" y="756883"/>
                    <a:pt x="5688" y="702084"/>
                    <a:pt x="16518" y="649159"/>
                  </a:cubicBezTo>
                  <a:lnTo>
                    <a:pt x="61099" y="505541"/>
                  </a:lnTo>
                  <a:lnTo>
                    <a:pt x="200468" y="575867"/>
                  </a:lnTo>
                  <a:lnTo>
                    <a:pt x="168041" y="680330"/>
                  </a:lnTo>
                  <a:cubicBezTo>
                    <a:pt x="159271" y="723187"/>
                    <a:pt x="154666" y="767560"/>
                    <a:pt x="154666" y="813009"/>
                  </a:cubicBezTo>
                  <a:cubicBezTo>
                    <a:pt x="154666" y="1176602"/>
                    <a:pt x="449417" y="1471352"/>
                    <a:pt x="813009" y="1471352"/>
                  </a:cubicBezTo>
                  <a:cubicBezTo>
                    <a:pt x="1176602" y="1471352"/>
                    <a:pt x="1471352" y="1176602"/>
                    <a:pt x="1471352" y="813009"/>
                  </a:cubicBezTo>
                  <a:cubicBezTo>
                    <a:pt x="1471352" y="449417"/>
                    <a:pt x="1176602" y="154666"/>
                    <a:pt x="813009" y="154666"/>
                  </a:cubicBezTo>
                  <a:cubicBezTo>
                    <a:pt x="585764" y="154666"/>
                    <a:pt x="385410" y="269803"/>
                    <a:pt x="267101" y="444923"/>
                  </a:cubicBezTo>
                  <a:lnTo>
                    <a:pt x="254892" y="467416"/>
                  </a:lnTo>
                  <a:lnTo>
                    <a:pt x="117369" y="398022"/>
                  </a:lnTo>
                  <a:lnTo>
                    <a:pt x="138849" y="358448"/>
                  </a:lnTo>
                  <a:cubicBezTo>
                    <a:pt x="284953" y="142186"/>
                    <a:pt x="532376" y="0"/>
                    <a:pt x="813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userDrawn="1"/>
          </p:nvSpPr>
          <p:spPr>
            <a:xfrm>
              <a:off x="8084044" y="3134266"/>
              <a:ext cx="634158" cy="63415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8" name="组合 127"/>
            <p:cNvGrpSpPr/>
            <p:nvPr userDrawn="1"/>
          </p:nvGrpSpPr>
          <p:grpSpPr>
            <a:xfrm>
              <a:off x="7904995" y="2955216"/>
              <a:ext cx="992256" cy="992256"/>
              <a:chOff x="813435" y="4187372"/>
              <a:chExt cx="1292678" cy="1292678"/>
            </a:xfrm>
            <a:noFill/>
          </p:grpSpPr>
          <p:sp>
            <p:nvSpPr>
              <p:cNvPr id="129" name="圆角矩形 128"/>
              <p:cNvSpPr/>
              <p:nvPr/>
            </p:nvSpPr>
            <p:spPr>
              <a:xfrm rot="-5400000">
                <a:off x="878114" y="47461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圆角矩形 129"/>
              <p:cNvSpPr/>
              <p:nvPr/>
            </p:nvSpPr>
            <p:spPr>
              <a:xfrm rot="-4500000">
                <a:off x="897155" y="4601544"/>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圆角矩形 130"/>
              <p:cNvSpPr/>
              <p:nvPr/>
            </p:nvSpPr>
            <p:spPr>
              <a:xfrm rot="-3600000">
                <a:off x="952979" y="44667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圆角矩形 131"/>
              <p:cNvSpPr/>
              <p:nvPr/>
            </p:nvSpPr>
            <p:spPr>
              <a:xfrm rot="-2700000">
                <a:off x="1041783" y="435104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圆角矩形 132"/>
              <p:cNvSpPr/>
              <p:nvPr/>
            </p:nvSpPr>
            <p:spPr>
              <a:xfrm rot="-1800000">
                <a:off x="1157514" y="426223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圆角矩形 133"/>
              <p:cNvSpPr/>
              <p:nvPr/>
            </p:nvSpPr>
            <p:spPr>
              <a:xfrm rot="-900000">
                <a:off x="1292286" y="420641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圆角矩形 134"/>
              <p:cNvSpPr/>
              <p:nvPr/>
            </p:nvSpPr>
            <p:spPr>
              <a:xfrm>
                <a:off x="1436914" y="41873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圆角矩形 135"/>
              <p:cNvSpPr/>
              <p:nvPr/>
            </p:nvSpPr>
            <p:spPr>
              <a:xfrm rot="900000">
                <a:off x="1581542" y="420641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圆角矩形 136"/>
              <p:cNvSpPr/>
              <p:nvPr/>
            </p:nvSpPr>
            <p:spPr>
              <a:xfrm rot="1800000">
                <a:off x="1716314" y="426223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圆角矩形 137"/>
              <p:cNvSpPr/>
              <p:nvPr/>
            </p:nvSpPr>
            <p:spPr>
              <a:xfrm rot="2700000">
                <a:off x="1832045" y="435104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圆角矩形 138"/>
              <p:cNvSpPr/>
              <p:nvPr/>
            </p:nvSpPr>
            <p:spPr>
              <a:xfrm rot="3600000">
                <a:off x="1920849" y="44667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圆角矩形 139"/>
              <p:cNvSpPr/>
              <p:nvPr/>
            </p:nvSpPr>
            <p:spPr>
              <a:xfrm rot="4500000">
                <a:off x="1976673" y="4601544"/>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圆角矩形 140"/>
              <p:cNvSpPr/>
              <p:nvPr/>
            </p:nvSpPr>
            <p:spPr>
              <a:xfrm rot="5400000">
                <a:off x="1995714" y="47461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圆角矩形 141"/>
              <p:cNvSpPr/>
              <p:nvPr/>
            </p:nvSpPr>
            <p:spPr>
              <a:xfrm rot="6300000">
                <a:off x="1976673" y="4890800"/>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圆角矩形 142"/>
              <p:cNvSpPr/>
              <p:nvPr/>
            </p:nvSpPr>
            <p:spPr>
              <a:xfrm rot="7200000">
                <a:off x="1920849" y="50255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圆角矩形 143"/>
              <p:cNvSpPr/>
              <p:nvPr/>
            </p:nvSpPr>
            <p:spPr>
              <a:xfrm rot="8100000">
                <a:off x="1832045" y="5141303"/>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圆角矩形 144"/>
              <p:cNvSpPr/>
              <p:nvPr/>
            </p:nvSpPr>
            <p:spPr>
              <a:xfrm rot="9000000">
                <a:off x="1716314" y="523010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圆角矩形 145"/>
              <p:cNvSpPr/>
              <p:nvPr/>
            </p:nvSpPr>
            <p:spPr>
              <a:xfrm rot="9900000">
                <a:off x="1581542" y="528593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圆角矩形 146"/>
              <p:cNvSpPr/>
              <p:nvPr/>
            </p:nvSpPr>
            <p:spPr>
              <a:xfrm rot="10800000">
                <a:off x="1436914" y="53049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圆角矩形 147"/>
              <p:cNvSpPr/>
              <p:nvPr/>
            </p:nvSpPr>
            <p:spPr>
              <a:xfrm rot="11700000">
                <a:off x="1292286" y="528593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圆角矩形 148"/>
              <p:cNvSpPr/>
              <p:nvPr/>
            </p:nvSpPr>
            <p:spPr>
              <a:xfrm rot="12600000">
                <a:off x="1157514" y="523010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圆角矩形 149"/>
              <p:cNvSpPr/>
              <p:nvPr/>
            </p:nvSpPr>
            <p:spPr>
              <a:xfrm rot="13500000">
                <a:off x="1041783" y="5141303"/>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圆角矩形 150"/>
              <p:cNvSpPr/>
              <p:nvPr/>
            </p:nvSpPr>
            <p:spPr>
              <a:xfrm rot="14400000">
                <a:off x="952979" y="50255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圆角矩形 151"/>
              <p:cNvSpPr/>
              <p:nvPr/>
            </p:nvSpPr>
            <p:spPr>
              <a:xfrm rot="15300000">
                <a:off x="897155" y="4890800"/>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2384645590"/>
      </p:ext>
    </p:extLst>
  </p:cSld>
  <p:clrMapOvr>
    <a:masterClrMapping/>
  </p:clrMapOvr>
  <mc:AlternateContent xmlns:mc="http://schemas.openxmlformats.org/markup-compatibility/2006" xmlns:p14="http://schemas.microsoft.com/office/powerpoint/2010/main">
    <mc:Choice Requires="p14">
      <p:transition spd="slow" advClick="0" advTm="0">
        <p14:prism dir="u"/>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fade">
                                      <p:cBhvr>
                                        <p:cTn id="7" dur="500"/>
                                        <p:tgtEl>
                                          <p:spTgt spid="125"/>
                                        </p:tgtEl>
                                      </p:cBhvr>
                                    </p:animEffect>
                                  </p:childTnLst>
                                </p:cTn>
                              </p:par>
                              <p:par>
                                <p:cTn id="8" presetID="42" presetClass="path" presetSubtype="0" accel="50000" decel="50000" fill="hold" nodeType="withEffect">
                                  <p:stCondLst>
                                    <p:cond delay="0"/>
                                  </p:stCondLst>
                                  <p:childTnLst>
                                    <p:animMotion origin="layout" path="M 0.26316 -0.00254 L -3.95833E-6 -4.68208E-6 " pathEditMode="relative" rAng="0" ptsTypes="AA">
                                      <p:cBhvr>
                                        <p:cTn id="9" dur="2000" fill="hold"/>
                                        <p:tgtEl>
                                          <p:spTgt spid="125"/>
                                        </p:tgtEl>
                                        <p:attrNameLst>
                                          <p:attrName>ppt_x</p:attrName>
                                          <p:attrName>ppt_y</p:attrName>
                                        </p:attrNameLst>
                                      </p:cBhvr>
                                      <p:rCtr x="-13164" y="116"/>
                                    </p:animMotion>
                                  </p:childTnLst>
                                </p:cTn>
                              </p:par>
                              <p:par>
                                <p:cTn id="10" presetID="8" presetClass="emph" presetSubtype="0" repeatCount="2000" fill="hold" nodeType="withEffect">
                                  <p:stCondLst>
                                    <p:cond delay="0"/>
                                  </p:stCondLst>
                                  <p:childTnLst>
                                    <p:animRot by="-21600000">
                                      <p:cBhvr>
                                        <p:cTn id="11" dur="1000" fill="hold"/>
                                        <p:tgtEl>
                                          <p:spTgt spid="125"/>
                                        </p:tgtEl>
                                        <p:attrNameLst>
                                          <p:attrName>r</p:attrName>
                                        </p:attrNameLst>
                                      </p:cBhvr>
                                    </p:animRot>
                                  </p:childTnLst>
                                </p:cTn>
                              </p:par>
                              <p:par>
                                <p:cTn id="12" presetID="22" presetClass="entr" presetSubtype="2" fill="hold" grpId="0" nodeType="withEffect">
                                  <p:stCondLst>
                                    <p:cond delay="300"/>
                                  </p:stCondLst>
                                  <p:childTnLst>
                                    <p:set>
                                      <p:cBhvr>
                                        <p:cTn id="13" dur="1" fill="hold">
                                          <p:stCondLst>
                                            <p:cond delay="0"/>
                                          </p:stCondLst>
                                        </p:cTn>
                                        <p:tgtEl>
                                          <p:spTgt spid="124"/>
                                        </p:tgtEl>
                                        <p:attrNameLst>
                                          <p:attrName>style.visibility</p:attrName>
                                        </p:attrNameLst>
                                      </p:cBhvr>
                                      <p:to>
                                        <p:strVal val="visible"/>
                                      </p:to>
                                    </p:set>
                                    <p:animEffect transition="in" filter="wipe(right)">
                                      <p:cBhvr>
                                        <p:cTn id="14" dur="1700"/>
                                        <p:tgtEl>
                                          <p:spTgt spid="124"/>
                                        </p:tgtEl>
                                      </p:cBhvr>
                                    </p:animEffect>
                                  </p:childTnLst>
                                </p:cTn>
                              </p:par>
                              <p:par>
                                <p:cTn id="15" presetID="22" presetClass="entr" presetSubtype="2" fill="hold" nodeType="withEffect">
                                  <p:stCondLst>
                                    <p:cond delay="300"/>
                                  </p:stCondLst>
                                  <p:childTnLst>
                                    <p:set>
                                      <p:cBhvr>
                                        <p:cTn id="16" dur="1" fill="hold">
                                          <p:stCondLst>
                                            <p:cond delay="0"/>
                                          </p:stCondLst>
                                        </p:cTn>
                                        <p:tgtEl>
                                          <p:spTgt spid="123"/>
                                        </p:tgtEl>
                                        <p:attrNameLst>
                                          <p:attrName>style.visibility</p:attrName>
                                        </p:attrNameLst>
                                      </p:cBhvr>
                                      <p:to>
                                        <p:strVal val="visible"/>
                                      </p:to>
                                    </p:set>
                                    <p:animEffect transition="in" filter="wipe(right)">
                                      <p:cBhvr>
                                        <p:cTn id="17" dur="1700"/>
                                        <p:tgtEl>
                                          <p:spTgt spid="123"/>
                                        </p:tgtEl>
                                      </p:cBhvr>
                                    </p:animEffect>
                                  </p:childTnLst>
                                </p:cTn>
                              </p:par>
                            </p:childTnLst>
                          </p:cTn>
                        </p:par>
                        <p:par>
                          <p:cTn id="18" fill="hold">
                            <p:stCondLst>
                              <p:cond delay="2000"/>
                            </p:stCondLst>
                            <p:childTnLst>
                              <p:par>
                                <p:cTn id="19" presetID="53" presetClass="entr" presetSubtype="16"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750" fill="hold"/>
                                        <p:tgtEl>
                                          <p:spTgt spid="7"/>
                                        </p:tgtEl>
                                        <p:attrNameLst>
                                          <p:attrName>ppt_w</p:attrName>
                                        </p:attrNameLst>
                                      </p:cBhvr>
                                      <p:tavLst>
                                        <p:tav tm="0">
                                          <p:val>
                                            <p:fltVal val="0"/>
                                          </p:val>
                                        </p:tav>
                                        <p:tav tm="100000">
                                          <p:val>
                                            <p:strVal val="#ppt_w"/>
                                          </p:val>
                                        </p:tav>
                                      </p:tavLst>
                                    </p:anim>
                                    <p:anim calcmode="lin" valueType="num">
                                      <p:cBhvr>
                                        <p:cTn id="22" dur="750" fill="hold"/>
                                        <p:tgtEl>
                                          <p:spTgt spid="7"/>
                                        </p:tgtEl>
                                        <p:attrNameLst>
                                          <p:attrName>ppt_h</p:attrName>
                                        </p:attrNameLst>
                                      </p:cBhvr>
                                      <p:tavLst>
                                        <p:tav tm="0">
                                          <p:val>
                                            <p:fltVal val="0"/>
                                          </p:val>
                                        </p:tav>
                                        <p:tav tm="100000">
                                          <p:val>
                                            <p:strVal val="#ppt_h"/>
                                          </p:val>
                                        </p:tav>
                                      </p:tavLst>
                                    </p:anim>
                                    <p:animEffect transition="in" filter="fade">
                                      <p:cBhvr>
                                        <p:cTn id="23" dur="750"/>
                                        <p:tgtEl>
                                          <p:spTgt spid="7"/>
                                        </p:tgtEl>
                                      </p:cBhvr>
                                    </p:animEffect>
                                  </p:childTnLst>
                                </p:cTn>
                              </p:par>
                              <p:par>
                                <p:cTn id="24" presetID="8" presetClass="emph" presetSubtype="0" fill="hold" nodeType="withEffect">
                                  <p:stCondLst>
                                    <p:cond delay="0"/>
                                  </p:stCondLst>
                                  <p:childTnLst>
                                    <p:animRot by="21600000">
                                      <p:cBhvr>
                                        <p:cTn id="25" dur="1500" fill="hold"/>
                                        <p:tgtEl>
                                          <p:spTgt spid="7"/>
                                        </p:tgtEl>
                                        <p:attrNameLst>
                                          <p:attrName>r</p:attrName>
                                        </p:attrNameLst>
                                      </p:cBhvr>
                                    </p:animRot>
                                  </p:childTnLst>
                                </p:cTn>
                              </p:par>
                              <p:par>
                                <p:cTn id="26" presetID="53" presetClass="entr" presetSubtype="16" fill="hold" grpId="0" nodeType="withEffect">
                                  <p:stCondLst>
                                    <p:cond delay="750"/>
                                  </p:stCondLst>
                                  <p:childTnLst>
                                    <p:set>
                                      <p:cBhvr>
                                        <p:cTn id="27" dur="1" fill="hold">
                                          <p:stCondLst>
                                            <p:cond delay="0"/>
                                          </p:stCondLst>
                                        </p:cTn>
                                        <p:tgtEl>
                                          <p:spTgt spid="87"/>
                                        </p:tgtEl>
                                        <p:attrNameLst>
                                          <p:attrName>style.visibility</p:attrName>
                                        </p:attrNameLst>
                                      </p:cBhvr>
                                      <p:to>
                                        <p:strVal val="visible"/>
                                      </p:to>
                                    </p:set>
                                    <p:anim calcmode="lin" valueType="num">
                                      <p:cBhvr>
                                        <p:cTn id="28" dur="750" fill="hold"/>
                                        <p:tgtEl>
                                          <p:spTgt spid="87"/>
                                        </p:tgtEl>
                                        <p:attrNameLst>
                                          <p:attrName>ppt_w</p:attrName>
                                        </p:attrNameLst>
                                      </p:cBhvr>
                                      <p:tavLst>
                                        <p:tav tm="0">
                                          <p:val>
                                            <p:fltVal val="0"/>
                                          </p:val>
                                        </p:tav>
                                        <p:tav tm="100000">
                                          <p:val>
                                            <p:strVal val="#ppt_w"/>
                                          </p:val>
                                        </p:tav>
                                      </p:tavLst>
                                    </p:anim>
                                    <p:anim calcmode="lin" valueType="num">
                                      <p:cBhvr>
                                        <p:cTn id="29" dur="750" fill="hold"/>
                                        <p:tgtEl>
                                          <p:spTgt spid="87"/>
                                        </p:tgtEl>
                                        <p:attrNameLst>
                                          <p:attrName>ppt_h</p:attrName>
                                        </p:attrNameLst>
                                      </p:cBhvr>
                                      <p:tavLst>
                                        <p:tav tm="0">
                                          <p:val>
                                            <p:fltVal val="0"/>
                                          </p:val>
                                        </p:tav>
                                        <p:tav tm="100000">
                                          <p:val>
                                            <p:strVal val="#ppt_h"/>
                                          </p:val>
                                        </p:tav>
                                      </p:tavLst>
                                    </p:anim>
                                    <p:animEffect transition="in" filter="fade">
                                      <p:cBhvr>
                                        <p:cTn id="30" dur="750"/>
                                        <p:tgtEl>
                                          <p:spTgt spid="87"/>
                                        </p:tgtEl>
                                      </p:cBhvr>
                                    </p:animEffect>
                                  </p:childTnLst>
                                </p:cTn>
                              </p:par>
                              <p:par>
                                <p:cTn id="31" presetID="8" presetClass="emph" presetSubtype="0" fill="hold" grpId="1" nodeType="withEffect">
                                  <p:stCondLst>
                                    <p:cond delay="750"/>
                                  </p:stCondLst>
                                  <p:childTnLst>
                                    <p:animRot by="-10800000">
                                      <p:cBhvr>
                                        <p:cTn id="32" dur="750" fill="hold"/>
                                        <p:tgtEl>
                                          <p:spTgt spid="87"/>
                                        </p:tgtEl>
                                        <p:attrNameLst>
                                          <p:attrName>r</p:attrName>
                                        </p:attrNameLst>
                                      </p:cBhvr>
                                    </p:animRot>
                                  </p:childTnLst>
                                </p:cTn>
                              </p:par>
                              <p:par>
                                <p:cTn id="33" presetID="10" presetClass="entr" presetSubtype="0" fill="hold" grpId="0" nodeType="withEffect">
                                  <p:stCondLst>
                                    <p:cond delay="125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par>
                          <p:cTn id="36" fill="hold">
                            <p:stCondLst>
                              <p:cond delay="3750"/>
                            </p:stCondLst>
                            <p:childTnLst>
                              <p:par>
                                <p:cTn id="37" presetID="22" presetClass="entr" presetSubtype="2" fill="hold" nodeType="after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right)">
                                      <p:cBhvr>
                                        <p:cTn id="39" dur="500"/>
                                        <p:tgtEl>
                                          <p:spTgt spid="2"/>
                                        </p:tgtEl>
                                      </p:cBhvr>
                                    </p:animEffect>
                                  </p:childTnLst>
                                </p:cTn>
                              </p:par>
                            </p:childTnLst>
                          </p:cTn>
                        </p:par>
                        <p:par>
                          <p:cTn id="40" fill="hold">
                            <p:stCondLst>
                              <p:cond delay="4250"/>
                            </p:stCondLst>
                            <p:childTnLst>
                              <p:par>
                                <p:cTn id="41" presetID="22" presetClass="entr" presetSubtype="1" fill="hold" grpId="0" nodeType="afterEffect">
                                  <p:stCondLst>
                                    <p:cond delay="0"/>
                                  </p:stCondLst>
                                  <p:childTnLst>
                                    <p:set>
                                      <p:cBhvr>
                                        <p:cTn id="42" dur="1" fill="hold">
                                          <p:stCondLst>
                                            <p:cond delay="0"/>
                                          </p:stCondLst>
                                        </p:cTn>
                                        <p:tgtEl>
                                          <p:spTgt spid="103"/>
                                        </p:tgtEl>
                                        <p:attrNameLst>
                                          <p:attrName>style.visibility</p:attrName>
                                        </p:attrNameLst>
                                      </p:cBhvr>
                                      <p:to>
                                        <p:strVal val="visible"/>
                                      </p:to>
                                    </p:set>
                                    <p:animEffect transition="in" filter="wipe(up)">
                                      <p:cBhvr>
                                        <p:cTn id="43" dur="500"/>
                                        <p:tgtEl>
                                          <p:spTgt spid="103"/>
                                        </p:tgtEl>
                                      </p:cBhvr>
                                    </p:animEffect>
                                  </p:childTnLst>
                                </p:cTn>
                              </p:par>
                              <p:par>
                                <p:cTn id="44" presetID="42" presetClass="entr" presetSubtype="0" fill="hold" grpId="0" nodeType="withEffect">
                                  <p:stCondLst>
                                    <p:cond delay="0"/>
                                  </p:stCondLst>
                                  <p:childTnLst>
                                    <p:set>
                                      <p:cBhvr>
                                        <p:cTn id="45" dur="1" fill="hold">
                                          <p:stCondLst>
                                            <p:cond delay="0"/>
                                          </p:stCondLst>
                                        </p:cTn>
                                        <p:tgtEl>
                                          <p:spTgt spid="119"/>
                                        </p:tgtEl>
                                        <p:attrNameLst>
                                          <p:attrName>style.visibility</p:attrName>
                                        </p:attrNameLst>
                                      </p:cBhvr>
                                      <p:to>
                                        <p:strVal val="visible"/>
                                      </p:to>
                                    </p:set>
                                    <p:animEffect transition="in" filter="fade">
                                      <p:cBhvr>
                                        <p:cTn id="46" dur="500"/>
                                        <p:tgtEl>
                                          <p:spTgt spid="119"/>
                                        </p:tgtEl>
                                      </p:cBhvr>
                                    </p:animEffect>
                                    <p:anim calcmode="lin" valueType="num">
                                      <p:cBhvr>
                                        <p:cTn id="47" dur="500" fill="hold"/>
                                        <p:tgtEl>
                                          <p:spTgt spid="119"/>
                                        </p:tgtEl>
                                        <p:attrNameLst>
                                          <p:attrName>ppt_x</p:attrName>
                                        </p:attrNameLst>
                                      </p:cBhvr>
                                      <p:tavLst>
                                        <p:tav tm="0">
                                          <p:val>
                                            <p:strVal val="#ppt_x"/>
                                          </p:val>
                                        </p:tav>
                                        <p:tav tm="100000">
                                          <p:val>
                                            <p:strVal val="#ppt_x"/>
                                          </p:val>
                                        </p:tav>
                                      </p:tavLst>
                                    </p:anim>
                                    <p:anim calcmode="lin" valueType="num">
                                      <p:cBhvr>
                                        <p:cTn id="48" dur="500" fill="hold"/>
                                        <p:tgtEl>
                                          <p:spTgt spid="119"/>
                                        </p:tgtEl>
                                        <p:attrNameLst>
                                          <p:attrName>ppt_y</p:attrName>
                                        </p:attrNameLst>
                                      </p:cBhvr>
                                      <p:tavLst>
                                        <p:tav tm="0">
                                          <p:val>
                                            <p:strVal val="#ppt_y+.1"/>
                                          </p:val>
                                        </p:tav>
                                        <p:tav tm="100000">
                                          <p:val>
                                            <p:strVal val="#ppt_y"/>
                                          </p:val>
                                        </p:tav>
                                      </p:tavLst>
                                    </p:anim>
                                  </p:childTnLst>
                                </p:cTn>
                              </p:par>
                            </p:childTnLst>
                          </p:cTn>
                        </p:par>
                        <p:par>
                          <p:cTn id="49" fill="hold">
                            <p:stCondLst>
                              <p:cond delay="4750"/>
                            </p:stCondLst>
                            <p:childTnLst>
                              <p:par>
                                <p:cTn id="50" presetID="22" presetClass="entr" presetSubtype="8" fill="hold" nodeType="after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wipe(left)">
                                      <p:cBhvr>
                                        <p:cTn id="52" dur="500"/>
                                        <p:tgtEl>
                                          <p:spTgt spid="3"/>
                                        </p:tgtEl>
                                      </p:cBhvr>
                                    </p:animEffect>
                                  </p:childTnLst>
                                </p:cTn>
                              </p:par>
                            </p:childTnLst>
                          </p:cTn>
                        </p:par>
                        <p:par>
                          <p:cTn id="53" fill="hold">
                            <p:stCondLst>
                              <p:cond delay="5250"/>
                            </p:stCondLst>
                            <p:childTnLst>
                              <p:par>
                                <p:cTn id="54" presetID="22" presetClass="entr" presetSubtype="1" fill="hold" grpId="0" nodeType="afterEffect">
                                  <p:stCondLst>
                                    <p:cond delay="0"/>
                                  </p:stCondLst>
                                  <p:childTnLst>
                                    <p:set>
                                      <p:cBhvr>
                                        <p:cTn id="55" dur="1" fill="hold">
                                          <p:stCondLst>
                                            <p:cond delay="0"/>
                                          </p:stCondLst>
                                        </p:cTn>
                                        <p:tgtEl>
                                          <p:spTgt spid="105"/>
                                        </p:tgtEl>
                                        <p:attrNameLst>
                                          <p:attrName>style.visibility</p:attrName>
                                        </p:attrNameLst>
                                      </p:cBhvr>
                                      <p:to>
                                        <p:strVal val="visible"/>
                                      </p:to>
                                    </p:set>
                                    <p:animEffect transition="in" filter="wipe(up)">
                                      <p:cBhvr>
                                        <p:cTn id="56" dur="500"/>
                                        <p:tgtEl>
                                          <p:spTgt spid="105"/>
                                        </p:tgtEl>
                                      </p:cBhvr>
                                    </p:animEffect>
                                  </p:childTnLst>
                                </p:cTn>
                              </p:par>
                              <p:par>
                                <p:cTn id="57" presetID="42" presetClass="entr" presetSubtype="0" fill="hold" grpId="0" nodeType="withEffect">
                                  <p:stCondLst>
                                    <p:cond delay="0"/>
                                  </p:stCondLst>
                                  <p:childTnLst>
                                    <p:set>
                                      <p:cBhvr>
                                        <p:cTn id="58" dur="1" fill="hold">
                                          <p:stCondLst>
                                            <p:cond delay="0"/>
                                          </p:stCondLst>
                                        </p:cTn>
                                        <p:tgtEl>
                                          <p:spTgt spid="121"/>
                                        </p:tgtEl>
                                        <p:attrNameLst>
                                          <p:attrName>style.visibility</p:attrName>
                                        </p:attrNameLst>
                                      </p:cBhvr>
                                      <p:to>
                                        <p:strVal val="visible"/>
                                      </p:to>
                                    </p:set>
                                    <p:animEffect transition="in" filter="fade">
                                      <p:cBhvr>
                                        <p:cTn id="59" dur="500"/>
                                        <p:tgtEl>
                                          <p:spTgt spid="121"/>
                                        </p:tgtEl>
                                      </p:cBhvr>
                                    </p:animEffect>
                                    <p:anim calcmode="lin" valueType="num">
                                      <p:cBhvr>
                                        <p:cTn id="60" dur="500" fill="hold"/>
                                        <p:tgtEl>
                                          <p:spTgt spid="121"/>
                                        </p:tgtEl>
                                        <p:attrNameLst>
                                          <p:attrName>ppt_x</p:attrName>
                                        </p:attrNameLst>
                                      </p:cBhvr>
                                      <p:tavLst>
                                        <p:tav tm="0">
                                          <p:val>
                                            <p:strVal val="#ppt_x"/>
                                          </p:val>
                                        </p:tav>
                                        <p:tav tm="100000">
                                          <p:val>
                                            <p:strVal val="#ppt_x"/>
                                          </p:val>
                                        </p:tav>
                                      </p:tavLst>
                                    </p:anim>
                                    <p:anim calcmode="lin" valueType="num">
                                      <p:cBhvr>
                                        <p:cTn id="61" dur="500" fill="hold"/>
                                        <p:tgtEl>
                                          <p:spTgt spid="121"/>
                                        </p:tgtEl>
                                        <p:attrNameLst>
                                          <p:attrName>ppt_y</p:attrName>
                                        </p:attrNameLst>
                                      </p:cBhvr>
                                      <p:tavLst>
                                        <p:tav tm="0">
                                          <p:val>
                                            <p:strVal val="#ppt_y+.1"/>
                                          </p:val>
                                        </p:tav>
                                        <p:tav tm="100000">
                                          <p:val>
                                            <p:strVal val="#ppt_y"/>
                                          </p:val>
                                        </p:tav>
                                      </p:tavLst>
                                    </p:anim>
                                  </p:childTnLst>
                                </p:cTn>
                              </p:par>
                            </p:childTnLst>
                          </p:cTn>
                        </p:par>
                        <p:par>
                          <p:cTn id="62" fill="hold">
                            <p:stCondLst>
                              <p:cond delay="5750"/>
                            </p:stCondLst>
                            <p:childTnLst>
                              <p:par>
                                <p:cTn id="63" presetID="22" presetClass="entr" presetSubtype="2" fill="hold" nodeType="after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wipe(right)">
                                      <p:cBhvr>
                                        <p:cTn id="65" dur="500"/>
                                        <p:tgtEl>
                                          <p:spTgt spid="9"/>
                                        </p:tgtEl>
                                      </p:cBhvr>
                                    </p:animEffect>
                                  </p:childTnLst>
                                </p:cTn>
                              </p:par>
                            </p:childTnLst>
                          </p:cTn>
                        </p:par>
                        <p:par>
                          <p:cTn id="66" fill="hold">
                            <p:stCondLst>
                              <p:cond delay="6250"/>
                            </p:stCondLst>
                            <p:childTnLst>
                              <p:par>
                                <p:cTn id="67" presetID="22" presetClass="entr" presetSubtype="4" fill="hold" grpId="0" nodeType="afterEffect">
                                  <p:stCondLst>
                                    <p:cond delay="0"/>
                                  </p:stCondLst>
                                  <p:childTnLst>
                                    <p:set>
                                      <p:cBhvr>
                                        <p:cTn id="68" dur="1" fill="hold">
                                          <p:stCondLst>
                                            <p:cond delay="0"/>
                                          </p:stCondLst>
                                        </p:cTn>
                                        <p:tgtEl>
                                          <p:spTgt spid="104"/>
                                        </p:tgtEl>
                                        <p:attrNameLst>
                                          <p:attrName>style.visibility</p:attrName>
                                        </p:attrNameLst>
                                      </p:cBhvr>
                                      <p:to>
                                        <p:strVal val="visible"/>
                                      </p:to>
                                    </p:set>
                                    <p:animEffect transition="in" filter="wipe(down)">
                                      <p:cBhvr>
                                        <p:cTn id="69" dur="500"/>
                                        <p:tgtEl>
                                          <p:spTgt spid="104"/>
                                        </p:tgtEl>
                                      </p:cBhvr>
                                    </p:animEffect>
                                  </p:childTnLst>
                                </p:cTn>
                              </p:par>
                              <p:par>
                                <p:cTn id="70" presetID="47" presetClass="entr" presetSubtype="0" fill="hold" grpId="0" nodeType="withEffect">
                                  <p:stCondLst>
                                    <p:cond delay="0"/>
                                  </p:stCondLst>
                                  <p:childTnLst>
                                    <p:set>
                                      <p:cBhvr>
                                        <p:cTn id="71" dur="1" fill="hold">
                                          <p:stCondLst>
                                            <p:cond delay="0"/>
                                          </p:stCondLst>
                                        </p:cTn>
                                        <p:tgtEl>
                                          <p:spTgt spid="120"/>
                                        </p:tgtEl>
                                        <p:attrNameLst>
                                          <p:attrName>style.visibility</p:attrName>
                                        </p:attrNameLst>
                                      </p:cBhvr>
                                      <p:to>
                                        <p:strVal val="visible"/>
                                      </p:to>
                                    </p:set>
                                    <p:animEffect transition="in" filter="fade">
                                      <p:cBhvr>
                                        <p:cTn id="72" dur="500"/>
                                        <p:tgtEl>
                                          <p:spTgt spid="120"/>
                                        </p:tgtEl>
                                      </p:cBhvr>
                                    </p:animEffect>
                                    <p:anim calcmode="lin" valueType="num">
                                      <p:cBhvr>
                                        <p:cTn id="73" dur="500" fill="hold"/>
                                        <p:tgtEl>
                                          <p:spTgt spid="120"/>
                                        </p:tgtEl>
                                        <p:attrNameLst>
                                          <p:attrName>ppt_x</p:attrName>
                                        </p:attrNameLst>
                                      </p:cBhvr>
                                      <p:tavLst>
                                        <p:tav tm="0">
                                          <p:val>
                                            <p:strVal val="#ppt_x"/>
                                          </p:val>
                                        </p:tav>
                                        <p:tav tm="100000">
                                          <p:val>
                                            <p:strVal val="#ppt_x"/>
                                          </p:val>
                                        </p:tav>
                                      </p:tavLst>
                                    </p:anim>
                                    <p:anim calcmode="lin" valueType="num">
                                      <p:cBhvr>
                                        <p:cTn id="74" dur="500" fill="hold"/>
                                        <p:tgtEl>
                                          <p:spTgt spid="120"/>
                                        </p:tgtEl>
                                        <p:attrNameLst>
                                          <p:attrName>ppt_y</p:attrName>
                                        </p:attrNameLst>
                                      </p:cBhvr>
                                      <p:tavLst>
                                        <p:tav tm="0">
                                          <p:val>
                                            <p:strVal val="#ppt_y-.1"/>
                                          </p:val>
                                        </p:tav>
                                        <p:tav tm="100000">
                                          <p:val>
                                            <p:strVal val="#ppt_y"/>
                                          </p:val>
                                        </p:tav>
                                      </p:tavLst>
                                    </p:anim>
                                  </p:childTnLst>
                                </p:cTn>
                              </p:par>
                            </p:childTnLst>
                          </p:cTn>
                        </p:par>
                        <p:par>
                          <p:cTn id="75" fill="hold">
                            <p:stCondLst>
                              <p:cond delay="6750"/>
                            </p:stCondLst>
                            <p:childTnLst>
                              <p:par>
                                <p:cTn id="76" presetID="22" presetClass="entr" presetSubtype="8" fill="hold" nodeType="afterEffect">
                                  <p:stCondLst>
                                    <p:cond delay="0"/>
                                  </p:stCondLst>
                                  <p:childTnLst>
                                    <p:set>
                                      <p:cBhvr>
                                        <p:cTn id="77" dur="1" fill="hold">
                                          <p:stCondLst>
                                            <p:cond delay="0"/>
                                          </p:stCondLst>
                                        </p:cTn>
                                        <p:tgtEl>
                                          <p:spTgt spid="4"/>
                                        </p:tgtEl>
                                        <p:attrNameLst>
                                          <p:attrName>style.visibility</p:attrName>
                                        </p:attrNameLst>
                                      </p:cBhvr>
                                      <p:to>
                                        <p:strVal val="visible"/>
                                      </p:to>
                                    </p:set>
                                    <p:animEffect transition="in" filter="wipe(left)">
                                      <p:cBhvr>
                                        <p:cTn id="78" dur="500"/>
                                        <p:tgtEl>
                                          <p:spTgt spid="4"/>
                                        </p:tgtEl>
                                      </p:cBhvr>
                                    </p:animEffect>
                                  </p:childTnLst>
                                </p:cTn>
                              </p:par>
                            </p:childTnLst>
                          </p:cTn>
                        </p:par>
                        <p:par>
                          <p:cTn id="79" fill="hold">
                            <p:stCondLst>
                              <p:cond delay="7250"/>
                            </p:stCondLst>
                            <p:childTnLst>
                              <p:par>
                                <p:cTn id="80" presetID="22" presetClass="entr" presetSubtype="4" fill="hold" grpId="0" nodeType="afterEffect">
                                  <p:stCondLst>
                                    <p:cond delay="0"/>
                                  </p:stCondLst>
                                  <p:childTnLst>
                                    <p:set>
                                      <p:cBhvr>
                                        <p:cTn id="81" dur="1" fill="hold">
                                          <p:stCondLst>
                                            <p:cond delay="0"/>
                                          </p:stCondLst>
                                        </p:cTn>
                                        <p:tgtEl>
                                          <p:spTgt spid="106"/>
                                        </p:tgtEl>
                                        <p:attrNameLst>
                                          <p:attrName>style.visibility</p:attrName>
                                        </p:attrNameLst>
                                      </p:cBhvr>
                                      <p:to>
                                        <p:strVal val="visible"/>
                                      </p:to>
                                    </p:set>
                                    <p:animEffect transition="in" filter="wipe(down)">
                                      <p:cBhvr>
                                        <p:cTn id="82" dur="500"/>
                                        <p:tgtEl>
                                          <p:spTgt spid="106"/>
                                        </p:tgtEl>
                                      </p:cBhvr>
                                    </p:animEffect>
                                  </p:childTnLst>
                                </p:cTn>
                              </p:par>
                              <p:par>
                                <p:cTn id="83" presetID="47" presetClass="entr" presetSubtype="0" fill="hold" grpId="0" nodeType="withEffect">
                                  <p:stCondLst>
                                    <p:cond delay="0"/>
                                  </p:stCondLst>
                                  <p:childTnLst>
                                    <p:set>
                                      <p:cBhvr>
                                        <p:cTn id="84" dur="1" fill="hold">
                                          <p:stCondLst>
                                            <p:cond delay="0"/>
                                          </p:stCondLst>
                                        </p:cTn>
                                        <p:tgtEl>
                                          <p:spTgt spid="122"/>
                                        </p:tgtEl>
                                        <p:attrNameLst>
                                          <p:attrName>style.visibility</p:attrName>
                                        </p:attrNameLst>
                                      </p:cBhvr>
                                      <p:to>
                                        <p:strVal val="visible"/>
                                      </p:to>
                                    </p:set>
                                    <p:animEffect transition="in" filter="fade">
                                      <p:cBhvr>
                                        <p:cTn id="85" dur="500"/>
                                        <p:tgtEl>
                                          <p:spTgt spid="122"/>
                                        </p:tgtEl>
                                      </p:cBhvr>
                                    </p:animEffect>
                                    <p:anim calcmode="lin" valueType="num">
                                      <p:cBhvr>
                                        <p:cTn id="86" dur="500" fill="hold"/>
                                        <p:tgtEl>
                                          <p:spTgt spid="122"/>
                                        </p:tgtEl>
                                        <p:attrNameLst>
                                          <p:attrName>ppt_x</p:attrName>
                                        </p:attrNameLst>
                                      </p:cBhvr>
                                      <p:tavLst>
                                        <p:tav tm="0">
                                          <p:val>
                                            <p:strVal val="#ppt_x"/>
                                          </p:val>
                                        </p:tav>
                                        <p:tav tm="100000">
                                          <p:val>
                                            <p:strVal val="#ppt_x"/>
                                          </p:val>
                                        </p:tav>
                                      </p:tavLst>
                                    </p:anim>
                                    <p:anim calcmode="lin" valueType="num">
                                      <p:cBhvr>
                                        <p:cTn id="87" dur="500" fill="hold"/>
                                        <p:tgtEl>
                                          <p:spTgt spid="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7" grpId="0" animBg="1"/>
      <p:bldP spid="87" grpId="1" animBg="1"/>
      <p:bldP spid="103" grpId="0" animBg="1"/>
      <p:bldP spid="104" grpId="0" animBg="1"/>
      <p:bldP spid="105" grpId="0" animBg="1"/>
      <p:bldP spid="106" grpId="0" animBg="1"/>
      <p:bldP spid="119" grpId="0"/>
      <p:bldP spid="120" grpId="0"/>
      <p:bldP spid="121" grpId="0"/>
      <p:bldP spid="122" grpId="0"/>
      <p:bldP spid="124"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 name="文本框 17"/>
          <p:cNvSpPr txBox="1"/>
          <p:nvPr/>
        </p:nvSpPr>
        <p:spPr>
          <a:xfrm>
            <a:off x="5838979" y="2129965"/>
            <a:ext cx="4798707" cy="923330"/>
          </a:xfrm>
          <a:prstGeom prst="rect">
            <a:avLst/>
          </a:prstGeom>
          <a:noFill/>
        </p:spPr>
        <p:txBody>
          <a:bodyPr wrap="square" rtlCol="0">
            <a:spAutoFit/>
          </a:bodyPr>
          <a:lstStyle/>
          <a:p>
            <a:pPr algn="ctr"/>
            <a:r>
              <a:rPr lang="zh-CN" altLang="en-US" sz="5400" dirty="0">
                <a:solidFill>
                  <a:schemeClr val="bg1">
                    <a:lumMod val="95000"/>
                  </a:schemeClr>
                </a:solidFill>
                <a:effectLst>
                  <a:outerShdw blurRad="266700" algn="tl" rotWithShape="0">
                    <a:schemeClr val="tx2">
                      <a:lumMod val="40000"/>
                      <a:lumOff val="60000"/>
                      <a:alpha val="55000"/>
                    </a:schemeClr>
                  </a:outerShdw>
                </a:effectLst>
                <a:latin typeface="微软雅黑" pitchFamily="34" charset="-122"/>
                <a:ea typeface="微软雅黑" pitchFamily="34" charset="-122"/>
              </a:rPr>
              <a:t>謝謝您的聆聽</a:t>
            </a:r>
          </a:p>
        </p:txBody>
      </p:sp>
      <p:sp>
        <p:nvSpPr>
          <p:cNvPr id="57" name="TextBox 56"/>
          <p:cNvSpPr txBox="1"/>
          <p:nvPr/>
        </p:nvSpPr>
        <p:spPr>
          <a:xfrm>
            <a:off x="6991837" y="3075592"/>
            <a:ext cx="2492990" cy="400110"/>
          </a:xfrm>
          <a:prstGeom prst="rect">
            <a:avLst/>
          </a:prstGeom>
          <a:noFill/>
          <a:effectLst/>
        </p:spPr>
        <p:txBody>
          <a:bodyPr wrap="none" rtlCol="0">
            <a:spAutoFit/>
          </a:bodyPr>
          <a:lstStyle/>
          <a:p>
            <a:pPr algn="ctr"/>
            <a:r>
              <a:rPr lang="zh-CN" altLang="en-US" sz="2000" dirty="0">
                <a:solidFill>
                  <a:schemeClr val="bg1">
                    <a:lumMod val="95000"/>
                  </a:schemeClr>
                </a:solidFill>
                <a:latin typeface="微软雅黑" pitchFamily="34" charset="-122"/>
                <a:ea typeface="微软雅黑" pitchFamily="34" charset="-122"/>
              </a:rPr>
              <a:t>祝你有个美好的一天</a:t>
            </a:r>
          </a:p>
        </p:txBody>
      </p:sp>
      <p:sp>
        <p:nvSpPr>
          <p:cNvPr id="58" name="TextBox 57"/>
          <p:cNvSpPr txBox="1"/>
          <p:nvPr/>
        </p:nvSpPr>
        <p:spPr>
          <a:xfrm>
            <a:off x="5436813" y="3781859"/>
            <a:ext cx="5603039" cy="738664"/>
          </a:xfrm>
          <a:prstGeom prst="rect">
            <a:avLst/>
          </a:prstGeom>
          <a:noFill/>
          <a:effectLst/>
        </p:spPr>
        <p:txBody>
          <a:bodyPr wrap="square" rtlCol="0">
            <a:spAutoFit/>
          </a:bodyPr>
          <a:lstStyle/>
          <a:p>
            <a:pPr algn="ctr"/>
            <a:r>
              <a:rPr lang="en-US" altLang="zh-CN" sz="1400" dirty="0">
                <a:solidFill>
                  <a:schemeClr val="bg1">
                    <a:lumMod val="95000"/>
                  </a:schemeClr>
                </a:solidFill>
              </a:rPr>
              <a:t>Chinese  companies  will no longer remain in the hard stage and they are also promoting a culture Chinese  companies  will no longer remain </a:t>
            </a:r>
          </a:p>
          <a:p>
            <a:pPr algn="ctr"/>
            <a:r>
              <a:rPr lang="en-US" altLang="zh-CN" sz="1400" dirty="0">
                <a:solidFill>
                  <a:schemeClr val="bg1">
                    <a:lumMod val="95000"/>
                  </a:schemeClr>
                </a:solidFill>
              </a:rPr>
              <a:t>in the hard stage and they are also promoting a culture</a:t>
            </a:r>
            <a:endParaRPr lang="zh-CN" altLang="en-US" sz="1400" dirty="0">
              <a:solidFill>
                <a:schemeClr val="bg1">
                  <a:lumMod val="95000"/>
                </a:schemeClr>
              </a:solidFill>
              <a:latin typeface="微软雅黑" pitchFamily="34" charset="-122"/>
              <a:ea typeface="微软雅黑" pitchFamily="34" charset="-122"/>
            </a:endParaRPr>
          </a:p>
        </p:txBody>
      </p:sp>
      <p:sp>
        <p:nvSpPr>
          <p:cNvPr id="59" name="同心圆 58"/>
          <p:cNvSpPr/>
          <p:nvPr/>
        </p:nvSpPr>
        <p:spPr>
          <a:xfrm>
            <a:off x="896527" y="1458328"/>
            <a:ext cx="3886200" cy="3886200"/>
          </a:xfrm>
          <a:prstGeom prst="donut">
            <a:avLst>
              <a:gd name="adj" fmla="val 5416"/>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60" name="组合 59"/>
          <p:cNvGrpSpPr/>
          <p:nvPr/>
        </p:nvGrpSpPr>
        <p:grpSpPr>
          <a:xfrm>
            <a:off x="1225933" y="1786941"/>
            <a:ext cx="3257551" cy="3257550"/>
            <a:chOff x="1327530" y="1600524"/>
            <a:chExt cx="3257550" cy="3257550"/>
          </a:xfrm>
        </p:grpSpPr>
        <p:sp>
          <p:nvSpPr>
            <p:cNvPr id="61" name="Block Arc 8 copy"/>
            <p:cNvSpPr/>
            <p:nvPr/>
          </p:nvSpPr>
          <p:spPr>
            <a:xfrm rot="7903881">
              <a:off x="1327530" y="1600524"/>
              <a:ext cx="3257550" cy="3257550"/>
            </a:xfrm>
            <a:prstGeom prst="blockArc">
              <a:avLst>
                <a:gd name="adj1" fmla="val 13744868"/>
                <a:gd name="adj2" fmla="val 17193738"/>
                <a:gd name="adj3" fmla="val 28061"/>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62" name="空心弧 61"/>
            <p:cNvSpPr/>
            <p:nvPr/>
          </p:nvSpPr>
          <p:spPr>
            <a:xfrm rot="632088">
              <a:off x="1327530" y="1600524"/>
              <a:ext cx="3257550" cy="3257550"/>
            </a:xfrm>
            <a:prstGeom prst="blockArc">
              <a:avLst>
                <a:gd name="adj1" fmla="val 13744868"/>
                <a:gd name="adj2" fmla="val 17193738"/>
                <a:gd name="adj3" fmla="val 28061"/>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3" name="Block Arc 8 copy"/>
            <p:cNvSpPr/>
            <p:nvPr/>
          </p:nvSpPr>
          <p:spPr>
            <a:xfrm rot="15203938">
              <a:off x="1327530" y="1600524"/>
              <a:ext cx="3257550" cy="3257550"/>
            </a:xfrm>
            <a:prstGeom prst="blockArc">
              <a:avLst>
                <a:gd name="adj1" fmla="val 13744868"/>
                <a:gd name="adj2" fmla="val 17193738"/>
                <a:gd name="adj3" fmla="val 2806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sp>
        <p:nvSpPr>
          <p:cNvPr id="64" name="椭圆 63"/>
          <p:cNvSpPr/>
          <p:nvPr/>
        </p:nvSpPr>
        <p:spPr>
          <a:xfrm>
            <a:off x="1941446" y="2574821"/>
            <a:ext cx="1826727" cy="1826726"/>
          </a:xfrm>
          <a:prstGeom prst="ellips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64"/>
          <p:cNvSpPr/>
          <p:nvPr/>
        </p:nvSpPr>
        <p:spPr>
          <a:xfrm>
            <a:off x="2017646" y="2703008"/>
            <a:ext cx="1622340" cy="1622340"/>
          </a:xfrm>
          <a:custGeom>
            <a:avLst/>
            <a:gdLst>
              <a:gd name="connsiteX0" fmla="*/ 604838 w 1209676"/>
              <a:gd name="connsiteY0" fmla="*/ 171451 h 1209676"/>
              <a:gd name="connsiteX1" fmla="*/ 171451 w 1209676"/>
              <a:gd name="connsiteY1" fmla="*/ 604838 h 1209676"/>
              <a:gd name="connsiteX2" fmla="*/ 604838 w 1209676"/>
              <a:gd name="connsiteY2" fmla="*/ 1038225 h 1209676"/>
              <a:gd name="connsiteX3" fmla="*/ 1038225 w 1209676"/>
              <a:gd name="connsiteY3" fmla="*/ 604838 h 1209676"/>
              <a:gd name="connsiteX4" fmla="*/ 604838 w 1209676"/>
              <a:gd name="connsiteY4" fmla="*/ 171451 h 1209676"/>
              <a:gd name="connsiteX5" fmla="*/ 604838 w 1209676"/>
              <a:gd name="connsiteY5" fmla="*/ 0 h 1209676"/>
              <a:gd name="connsiteX6" fmla="*/ 1209676 w 1209676"/>
              <a:gd name="connsiteY6" fmla="*/ 604838 h 1209676"/>
              <a:gd name="connsiteX7" fmla="*/ 604838 w 1209676"/>
              <a:gd name="connsiteY7" fmla="*/ 1209676 h 1209676"/>
              <a:gd name="connsiteX8" fmla="*/ 0 w 1209676"/>
              <a:gd name="connsiteY8" fmla="*/ 604838 h 1209676"/>
              <a:gd name="connsiteX9" fmla="*/ 604838 w 1209676"/>
              <a:gd name="connsiteY9" fmla="*/ 0 h 1209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09676" h="1209676">
                <a:moveTo>
                  <a:pt x="604838" y="171451"/>
                </a:moveTo>
                <a:cubicBezTo>
                  <a:pt x="365485" y="171451"/>
                  <a:pt x="171451" y="365485"/>
                  <a:pt x="171451" y="604838"/>
                </a:cubicBezTo>
                <a:cubicBezTo>
                  <a:pt x="171451" y="844191"/>
                  <a:pt x="365485" y="1038225"/>
                  <a:pt x="604838" y="1038225"/>
                </a:cubicBezTo>
                <a:cubicBezTo>
                  <a:pt x="844191" y="1038225"/>
                  <a:pt x="1038225" y="844191"/>
                  <a:pt x="1038225" y="604838"/>
                </a:cubicBezTo>
                <a:cubicBezTo>
                  <a:pt x="1038225" y="365485"/>
                  <a:pt x="844191" y="171451"/>
                  <a:pt x="604838" y="171451"/>
                </a:cubicBezTo>
                <a:close/>
                <a:moveTo>
                  <a:pt x="604838" y="0"/>
                </a:moveTo>
                <a:cubicBezTo>
                  <a:pt x="938881" y="0"/>
                  <a:pt x="1209676" y="270795"/>
                  <a:pt x="1209676" y="604838"/>
                </a:cubicBezTo>
                <a:cubicBezTo>
                  <a:pt x="1209676" y="938881"/>
                  <a:pt x="938881" y="1209676"/>
                  <a:pt x="604838" y="1209676"/>
                </a:cubicBezTo>
                <a:cubicBezTo>
                  <a:pt x="270795" y="1209676"/>
                  <a:pt x="0" y="938881"/>
                  <a:pt x="0" y="604838"/>
                </a:cubicBezTo>
                <a:cubicBezTo>
                  <a:pt x="0" y="270795"/>
                  <a:pt x="270795" y="0"/>
                  <a:pt x="604838"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1173545" y="1734553"/>
            <a:ext cx="3362327" cy="3362326"/>
          </a:xfrm>
          <a:prstGeom prst="ellipse">
            <a:avLst/>
          </a:prstGeom>
          <a:noFill/>
          <a:ln>
            <a:solidFill>
              <a:schemeClr val="bg1">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7" name="组合 66"/>
          <p:cNvGrpSpPr/>
          <p:nvPr/>
        </p:nvGrpSpPr>
        <p:grpSpPr>
          <a:xfrm>
            <a:off x="948121" y="1509131"/>
            <a:ext cx="3813175" cy="3813175"/>
            <a:chOff x="4204493" y="2223408"/>
            <a:chExt cx="3813175" cy="3813175"/>
          </a:xfrm>
        </p:grpSpPr>
        <p:cxnSp>
          <p:nvCxnSpPr>
            <p:cNvPr id="68" name="直接连接符 67"/>
            <p:cNvCxnSpPr/>
            <p:nvPr/>
          </p:nvCxnSpPr>
          <p:spPr>
            <a:xfrm rot="16200000">
              <a:off x="4333081" y="4001408"/>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16800000">
              <a:off x="4360093" y="3692662"/>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17400000">
              <a:off x="4440307" y="3393296"/>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8000000">
              <a:off x="4571288" y="3112408"/>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rot="18600000">
              <a:off x="4749054" y="2858532"/>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9200000">
              <a:off x="4968204" y="2639381"/>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9800000">
              <a:off x="5222081" y="2461615"/>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rot="20400000">
              <a:off x="5502969" y="2330635"/>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rot="21000000">
              <a:off x="5802335" y="2250420"/>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6111081" y="2223408"/>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rot="600000">
              <a:off x="6419827" y="2250420"/>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rot="1200000">
              <a:off x="6719193" y="2330635"/>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rot="1800000">
              <a:off x="7000081" y="2461615"/>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rot="2400000">
              <a:off x="7253957" y="2639381"/>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rot="3000000">
              <a:off x="7473108" y="2858532"/>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rot="3600000">
              <a:off x="7650874" y="3112408"/>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rot="4200000">
              <a:off x="7781854" y="3393296"/>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rot="4800000">
              <a:off x="7862069" y="3692662"/>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5400000">
              <a:off x="7889081" y="4001408"/>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rot="6000000">
              <a:off x="7862069" y="4310154"/>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rot="6600000">
              <a:off x="7781854" y="4609520"/>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rot="7200000">
              <a:off x="7650874" y="4890408"/>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rot="7800000">
              <a:off x="7473108" y="5144285"/>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rot="8400000">
              <a:off x="7253957" y="5363435"/>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rot="9000000">
              <a:off x="7000081" y="5541201"/>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rot="9600000">
              <a:off x="6719193" y="5672182"/>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rot="10200000">
              <a:off x="6419827" y="5752396"/>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rot="10800000">
              <a:off x="6111081" y="5779408"/>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rot="11400000">
              <a:off x="5802335" y="5752396"/>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rot="12000000">
              <a:off x="5502969" y="5672182"/>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rot="12600000">
              <a:off x="5222081" y="5541201"/>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rot="13200000">
              <a:off x="4968204" y="5363435"/>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rot="13800000">
              <a:off x="4749054" y="5144285"/>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rot="14400000">
              <a:off x="4571288" y="4890408"/>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rot="15000000">
              <a:off x="4440307" y="4609520"/>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rot="15600000">
              <a:off x="4360093" y="4310154"/>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147" name="椭圆 146"/>
          <p:cNvSpPr/>
          <p:nvPr/>
        </p:nvSpPr>
        <p:spPr>
          <a:xfrm>
            <a:off x="794133" y="1355934"/>
            <a:ext cx="4090988" cy="4090988"/>
          </a:xfrm>
          <a:prstGeom prst="ellipse">
            <a:avLst/>
          </a:prstGeom>
          <a:noFill/>
          <a:ln w="38100">
            <a:solidFill>
              <a:schemeClr val="bg1">
                <a:alpha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794133" y="1355934"/>
            <a:ext cx="4090988" cy="4090988"/>
          </a:xfrm>
          <a:prstGeom prst="ellipse">
            <a:avLst/>
          </a:prstGeom>
          <a:noFill/>
          <a:ln w="12700" cmpd="sng">
            <a:solidFill>
              <a:schemeClr val="bg1">
                <a:alpha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9" name="组合 148"/>
          <p:cNvGrpSpPr/>
          <p:nvPr/>
        </p:nvGrpSpPr>
        <p:grpSpPr>
          <a:xfrm>
            <a:off x="2294118" y="2588364"/>
            <a:ext cx="409143" cy="409142"/>
            <a:chOff x="2814405" y="2119805"/>
            <a:chExt cx="409142" cy="409142"/>
          </a:xfrm>
        </p:grpSpPr>
        <p:sp>
          <p:nvSpPr>
            <p:cNvPr id="150" name="椭圆 149"/>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2" name="组合 151"/>
          <p:cNvGrpSpPr/>
          <p:nvPr/>
        </p:nvGrpSpPr>
        <p:grpSpPr>
          <a:xfrm>
            <a:off x="2059169" y="2194664"/>
            <a:ext cx="409143" cy="409142"/>
            <a:chOff x="2814405" y="2119805"/>
            <a:chExt cx="409142" cy="409142"/>
          </a:xfrm>
        </p:grpSpPr>
        <p:sp>
          <p:nvSpPr>
            <p:cNvPr id="153" name="椭圆 152"/>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5" name="组合 154"/>
          <p:cNvGrpSpPr/>
          <p:nvPr/>
        </p:nvGrpSpPr>
        <p:grpSpPr>
          <a:xfrm>
            <a:off x="1836918" y="1813664"/>
            <a:ext cx="409143" cy="409142"/>
            <a:chOff x="2814405" y="2119805"/>
            <a:chExt cx="409142" cy="409142"/>
          </a:xfrm>
        </p:grpSpPr>
        <p:sp>
          <p:nvSpPr>
            <p:cNvPr id="156" name="椭圆 155"/>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8" name="组合 157"/>
          <p:cNvGrpSpPr/>
          <p:nvPr/>
        </p:nvGrpSpPr>
        <p:grpSpPr>
          <a:xfrm rot="3375645">
            <a:off x="2970992" y="2554818"/>
            <a:ext cx="409142" cy="409143"/>
            <a:chOff x="2814405" y="2119805"/>
            <a:chExt cx="409142" cy="409142"/>
          </a:xfrm>
        </p:grpSpPr>
        <p:sp>
          <p:nvSpPr>
            <p:cNvPr id="159" name="椭圆 158"/>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1" name="组合 160"/>
          <p:cNvGrpSpPr/>
          <p:nvPr/>
        </p:nvGrpSpPr>
        <p:grpSpPr>
          <a:xfrm rot="3375645">
            <a:off x="3189318" y="2150298"/>
            <a:ext cx="409142" cy="409143"/>
            <a:chOff x="2814405" y="2119805"/>
            <a:chExt cx="409142" cy="409142"/>
          </a:xfrm>
        </p:grpSpPr>
        <p:sp>
          <p:nvSpPr>
            <p:cNvPr id="162" name="椭圆 161"/>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4" name="组合 163"/>
          <p:cNvGrpSpPr/>
          <p:nvPr/>
        </p:nvGrpSpPr>
        <p:grpSpPr>
          <a:xfrm rot="3375645">
            <a:off x="3389849" y="1763393"/>
            <a:ext cx="409142" cy="409143"/>
            <a:chOff x="2814405" y="2119805"/>
            <a:chExt cx="409142" cy="409142"/>
          </a:xfrm>
        </p:grpSpPr>
        <p:sp>
          <p:nvSpPr>
            <p:cNvPr id="165" name="椭圆 164"/>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7" name="组合 166"/>
          <p:cNvGrpSpPr/>
          <p:nvPr/>
        </p:nvGrpSpPr>
        <p:grpSpPr>
          <a:xfrm rot="3375645">
            <a:off x="3383900" y="3225855"/>
            <a:ext cx="409142" cy="409143"/>
            <a:chOff x="2814405" y="2119805"/>
            <a:chExt cx="409142" cy="409142"/>
          </a:xfrm>
        </p:grpSpPr>
        <p:sp>
          <p:nvSpPr>
            <p:cNvPr id="168" name="椭圆 167"/>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0" name="组合 169"/>
          <p:cNvGrpSpPr/>
          <p:nvPr/>
        </p:nvGrpSpPr>
        <p:grpSpPr>
          <a:xfrm rot="3375645">
            <a:off x="3850625" y="3225853"/>
            <a:ext cx="409142" cy="409143"/>
            <a:chOff x="2814405" y="2119805"/>
            <a:chExt cx="409142" cy="409142"/>
          </a:xfrm>
        </p:grpSpPr>
        <p:sp>
          <p:nvSpPr>
            <p:cNvPr id="171" name="椭圆 170"/>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3" name="组合 172"/>
          <p:cNvGrpSpPr/>
          <p:nvPr/>
        </p:nvGrpSpPr>
        <p:grpSpPr>
          <a:xfrm rot="3375645">
            <a:off x="4095558" y="3225854"/>
            <a:ext cx="409142" cy="409143"/>
            <a:chOff x="2814405" y="2119805"/>
            <a:chExt cx="409142" cy="409142"/>
          </a:xfrm>
        </p:grpSpPr>
        <p:sp>
          <p:nvSpPr>
            <p:cNvPr id="174" name="椭圆 173"/>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椭圆 174"/>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6" name="组合 175"/>
          <p:cNvGrpSpPr/>
          <p:nvPr/>
        </p:nvGrpSpPr>
        <p:grpSpPr>
          <a:xfrm rot="3375645">
            <a:off x="3033857" y="3825930"/>
            <a:ext cx="409142" cy="409143"/>
            <a:chOff x="2814405" y="2119805"/>
            <a:chExt cx="409142" cy="409142"/>
          </a:xfrm>
        </p:grpSpPr>
        <p:sp>
          <p:nvSpPr>
            <p:cNvPr id="177" name="椭圆 176"/>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9" name="组合 178"/>
          <p:cNvGrpSpPr/>
          <p:nvPr/>
        </p:nvGrpSpPr>
        <p:grpSpPr>
          <a:xfrm rot="3375645">
            <a:off x="3519632" y="4583165"/>
            <a:ext cx="409142" cy="409143"/>
            <a:chOff x="2814405" y="2119805"/>
            <a:chExt cx="409142" cy="409142"/>
          </a:xfrm>
        </p:grpSpPr>
        <p:sp>
          <p:nvSpPr>
            <p:cNvPr id="180" name="椭圆 179"/>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2" name="组合 181"/>
          <p:cNvGrpSpPr/>
          <p:nvPr/>
        </p:nvGrpSpPr>
        <p:grpSpPr>
          <a:xfrm rot="3375645">
            <a:off x="3281506" y="4230739"/>
            <a:ext cx="409142" cy="409143"/>
            <a:chOff x="2814405" y="2119805"/>
            <a:chExt cx="409142" cy="409142"/>
          </a:xfrm>
        </p:grpSpPr>
        <p:sp>
          <p:nvSpPr>
            <p:cNvPr id="183" name="椭圆 182"/>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5" name="组合 184"/>
          <p:cNvGrpSpPr/>
          <p:nvPr/>
        </p:nvGrpSpPr>
        <p:grpSpPr>
          <a:xfrm rot="3375645">
            <a:off x="2252808" y="3816401"/>
            <a:ext cx="409142" cy="409143"/>
            <a:chOff x="2814405" y="2119805"/>
            <a:chExt cx="409142" cy="409142"/>
          </a:xfrm>
        </p:grpSpPr>
        <p:sp>
          <p:nvSpPr>
            <p:cNvPr id="186" name="椭圆 185"/>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椭圆 186"/>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8" name="组合 187"/>
          <p:cNvGrpSpPr/>
          <p:nvPr/>
        </p:nvGrpSpPr>
        <p:grpSpPr>
          <a:xfrm rot="3375645">
            <a:off x="1776557" y="4571258"/>
            <a:ext cx="409142" cy="409143"/>
            <a:chOff x="2814405" y="2119805"/>
            <a:chExt cx="409142" cy="409142"/>
          </a:xfrm>
        </p:grpSpPr>
        <p:sp>
          <p:nvSpPr>
            <p:cNvPr id="189" name="椭圆 188"/>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1" name="组合 190"/>
          <p:cNvGrpSpPr/>
          <p:nvPr/>
        </p:nvGrpSpPr>
        <p:grpSpPr>
          <a:xfrm rot="3375645">
            <a:off x="2012301" y="4214071"/>
            <a:ext cx="409142" cy="409143"/>
            <a:chOff x="2814405" y="2119805"/>
            <a:chExt cx="409142" cy="409142"/>
          </a:xfrm>
        </p:grpSpPr>
        <p:sp>
          <p:nvSpPr>
            <p:cNvPr id="192" name="椭圆 191"/>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4" name="组合 193"/>
          <p:cNvGrpSpPr/>
          <p:nvPr/>
        </p:nvGrpSpPr>
        <p:grpSpPr>
          <a:xfrm rot="3375645">
            <a:off x="1028052" y="3214738"/>
            <a:ext cx="409142" cy="409143"/>
            <a:chOff x="2814405" y="2119805"/>
            <a:chExt cx="409142" cy="409142"/>
          </a:xfrm>
        </p:grpSpPr>
        <p:sp>
          <p:nvSpPr>
            <p:cNvPr id="195" name="椭圆 194"/>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7" name="组合 196"/>
          <p:cNvGrpSpPr/>
          <p:nvPr/>
        </p:nvGrpSpPr>
        <p:grpSpPr>
          <a:xfrm rot="3375645">
            <a:off x="1487633" y="3214738"/>
            <a:ext cx="409142" cy="409143"/>
            <a:chOff x="2814405" y="2119805"/>
            <a:chExt cx="409142" cy="409142"/>
          </a:xfrm>
        </p:grpSpPr>
        <p:sp>
          <p:nvSpPr>
            <p:cNvPr id="198" name="椭圆 197"/>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椭圆 198"/>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0" name="组合 199"/>
          <p:cNvGrpSpPr/>
          <p:nvPr/>
        </p:nvGrpSpPr>
        <p:grpSpPr>
          <a:xfrm rot="3375645">
            <a:off x="1925782" y="3212355"/>
            <a:ext cx="409142" cy="409143"/>
            <a:chOff x="2814405" y="2119805"/>
            <a:chExt cx="409142" cy="409142"/>
          </a:xfrm>
        </p:grpSpPr>
        <p:sp>
          <p:nvSpPr>
            <p:cNvPr id="201" name="椭圆 200"/>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4" name="full"/>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a:off x="2105631" y="3006292"/>
            <a:ext cx="1522572" cy="1054340"/>
          </a:xfrm>
          <a:prstGeom prst="rect">
            <a:avLst/>
          </a:prstGeom>
          <a:noFill/>
          <a:effectLst>
            <a:outerShdw blurRad="254000" algn="ctr" rotWithShape="0">
              <a:srgbClr val="53D2FF">
                <a:alpha val="8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0432505"/>
      </p:ext>
    </p:extLst>
  </p:cSld>
  <p:clrMapOvr>
    <a:masterClrMapping/>
  </p:clrMapOvr>
  <mc:AlternateContent xmlns:mc="http://schemas.openxmlformats.org/markup-compatibility/2006" xmlns:p14="http://schemas.microsoft.com/office/powerpoint/2010/main">
    <mc:Choice Requires="p14">
      <p:transition spd="slow" advClick="0" advTm="0">
        <p14:prism dir="u"/>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1500"/>
                                  </p:stCondLst>
                                  <p:childTnLst>
                                    <p:set>
                                      <p:cBhvr>
                                        <p:cTn id="6" dur="1" fill="hold">
                                          <p:stCondLst>
                                            <p:cond delay="0"/>
                                          </p:stCondLst>
                                        </p:cTn>
                                        <p:tgtEl>
                                          <p:spTgt spid="57"/>
                                        </p:tgtEl>
                                        <p:attrNameLst>
                                          <p:attrName>style.visibility</p:attrName>
                                        </p:attrNameLst>
                                      </p:cBhvr>
                                      <p:to>
                                        <p:strVal val="visible"/>
                                      </p:to>
                                    </p:set>
                                    <p:animEffect transition="in" filter="barn(outVertical)">
                                      <p:cBhvr>
                                        <p:cTn id="7" dur="500"/>
                                        <p:tgtEl>
                                          <p:spTgt spid="57"/>
                                        </p:tgtEl>
                                      </p:cBhvr>
                                    </p:animEffect>
                                  </p:childTnLst>
                                </p:cTn>
                              </p:par>
                              <p:par>
                                <p:cTn id="8" presetID="16" presetClass="entr" presetSubtype="37" fill="hold" grpId="0" nodeType="withEffect">
                                  <p:stCondLst>
                                    <p:cond delay="1500"/>
                                  </p:stCondLst>
                                  <p:childTnLst>
                                    <p:set>
                                      <p:cBhvr>
                                        <p:cTn id="9" dur="1" fill="hold">
                                          <p:stCondLst>
                                            <p:cond delay="0"/>
                                          </p:stCondLst>
                                        </p:cTn>
                                        <p:tgtEl>
                                          <p:spTgt spid="58"/>
                                        </p:tgtEl>
                                        <p:attrNameLst>
                                          <p:attrName>style.visibility</p:attrName>
                                        </p:attrNameLst>
                                      </p:cBhvr>
                                      <p:to>
                                        <p:strVal val="visible"/>
                                      </p:to>
                                    </p:set>
                                    <p:animEffect transition="in" filter="barn(outVertical)">
                                      <p:cBhvr>
                                        <p:cTn id="10" dur="500"/>
                                        <p:tgtEl>
                                          <p:spTgt spid="58"/>
                                        </p:tgtEl>
                                      </p:cBhvr>
                                    </p:animEffect>
                                  </p:childTnLst>
                                </p:cTn>
                              </p:par>
                              <p:par>
                                <p:cTn id="11" presetID="16" presetClass="entr" presetSubtype="37" fill="hold" grpId="0" nodeType="withEffect">
                                  <p:stCondLst>
                                    <p:cond delay="1500"/>
                                  </p:stCondLst>
                                  <p:childTnLst>
                                    <p:set>
                                      <p:cBhvr>
                                        <p:cTn id="12" dur="1" fill="hold">
                                          <p:stCondLst>
                                            <p:cond delay="0"/>
                                          </p:stCondLst>
                                        </p:cTn>
                                        <p:tgtEl>
                                          <p:spTgt spid="56"/>
                                        </p:tgtEl>
                                        <p:attrNameLst>
                                          <p:attrName>style.visibility</p:attrName>
                                        </p:attrNameLst>
                                      </p:cBhvr>
                                      <p:to>
                                        <p:strVal val="visible"/>
                                      </p:to>
                                    </p:set>
                                    <p:animEffect transition="in" filter="barn(outVertical)">
                                      <p:cBhvr>
                                        <p:cTn id="13" dur="500"/>
                                        <p:tgtEl>
                                          <p:spTgt spid="56"/>
                                        </p:tgtEl>
                                      </p:cBhvr>
                                    </p:animEffect>
                                  </p:childTnLst>
                                </p:cTn>
                              </p:par>
                              <p:par>
                                <p:cTn id="14" presetID="53" presetClass="entr" presetSubtype="16" fill="hold" nodeType="withEffect">
                                  <p:stCondLst>
                                    <p:cond delay="0"/>
                                  </p:stCondLst>
                                  <p:childTnLst>
                                    <p:set>
                                      <p:cBhvr>
                                        <p:cTn id="15" dur="1" fill="hold">
                                          <p:stCondLst>
                                            <p:cond delay="0"/>
                                          </p:stCondLst>
                                        </p:cTn>
                                        <p:tgtEl>
                                          <p:spTgt spid="204"/>
                                        </p:tgtEl>
                                        <p:attrNameLst>
                                          <p:attrName>style.visibility</p:attrName>
                                        </p:attrNameLst>
                                      </p:cBhvr>
                                      <p:to>
                                        <p:strVal val="visible"/>
                                      </p:to>
                                    </p:set>
                                    <p:anim calcmode="lin" valueType="num">
                                      <p:cBhvr>
                                        <p:cTn id="16" dur="600" fill="hold"/>
                                        <p:tgtEl>
                                          <p:spTgt spid="204"/>
                                        </p:tgtEl>
                                        <p:attrNameLst>
                                          <p:attrName>ppt_w</p:attrName>
                                        </p:attrNameLst>
                                      </p:cBhvr>
                                      <p:tavLst>
                                        <p:tav tm="0">
                                          <p:val>
                                            <p:fltVal val="0"/>
                                          </p:val>
                                        </p:tav>
                                        <p:tav tm="100000">
                                          <p:val>
                                            <p:strVal val="#ppt_w"/>
                                          </p:val>
                                        </p:tav>
                                      </p:tavLst>
                                    </p:anim>
                                    <p:anim calcmode="lin" valueType="num">
                                      <p:cBhvr>
                                        <p:cTn id="17" dur="600" fill="hold"/>
                                        <p:tgtEl>
                                          <p:spTgt spid="204"/>
                                        </p:tgtEl>
                                        <p:attrNameLst>
                                          <p:attrName>ppt_h</p:attrName>
                                        </p:attrNameLst>
                                      </p:cBhvr>
                                      <p:tavLst>
                                        <p:tav tm="0">
                                          <p:val>
                                            <p:fltVal val="0"/>
                                          </p:val>
                                        </p:tav>
                                        <p:tav tm="100000">
                                          <p:val>
                                            <p:strVal val="#ppt_h"/>
                                          </p:val>
                                        </p:tav>
                                      </p:tavLst>
                                    </p:anim>
                                    <p:animEffect transition="in" filter="fade">
                                      <p:cBhvr>
                                        <p:cTn id="18" dur="600"/>
                                        <p:tgtEl>
                                          <p:spTgt spid="204"/>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anim calcmode="lin" valueType="num">
                                      <p:cBhvr>
                                        <p:cTn id="21" dur="500" fill="hold"/>
                                        <p:tgtEl>
                                          <p:spTgt spid="65"/>
                                        </p:tgtEl>
                                        <p:attrNameLst>
                                          <p:attrName>ppt_w</p:attrName>
                                        </p:attrNameLst>
                                      </p:cBhvr>
                                      <p:tavLst>
                                        <p:tav tm="0">
                                          <p:val>
                                            <p:fltVal val="0"/>
                                          </p:val>
                                        </p:tav>
                                        <p:tav tm="100000">
                                          <p:val>
                                            <p:strVal val="#ppt_w"/>
                                          </p:val>
                                        </p:tav>
                                      </p:tavLst>
                                    </p:anim>
                                    <p:anim calcmode="lin" valueType="num">
                                      <p:cBhvr>
                                        <p:cTn id="22" dur="500" fill="hold"/>
                                        <p:tgtEl>
                                          <p:spTgt spid="65"/>
                                        </p:tgtEl>
                                        <p:attrNameLst>
                                          <p:attrName>ppt_h</p:attrName>
                                        </p:attrNameLst>
                                      </p:cBhvr>
                                      <p:tavLst>
                                        <p:tav tm="0">
                                          <p:val>
                                            <p:fltVal val="0"/>
                                          </p:val>
                                        </p:tav>
                                        <p:tav tm="100000">
                                          <p:val>
                                            <p:strVal val="#ppt_h"/>
                                          </p:val>
                                        </p:tav>
                                      </p:tavLst>
                                    </p:anim>
                                    <p:animEffect transition="in" filter="fade">
                                      <p:cBhvr>
                                        <p:cTn id="23" dur="500"/>
                                        <p:tgtEl>
                                          <p:spTgt spid="65"/>
                                        </p:tgtEl>
                                      </p:cBhvr>
                                    </p:animEffect>
                                  </p:childTnLst>
                                </p:cTn>
                              </p:par>
                              <p:par>
                                <p:cTn id="24" presetID="53" presetClass="entr" presetSubtype="16" fill="hold" nodeType="withEffect">
                                  <p:stCondLst>
                                    <p:cond delay="0"/>
                                  </p:stCondLst>
                                  <p:childTnLst>
                                    <p:set>
                                      <p:cBhvr>
                                        <p:cTn id="25" dur="1" fill="hold">
                                          <p:stCondLst>
                                            <p:cond delay="0"/>
                                          </p:stCondLst>
                                        </p:cTn>
                                        <p:tgtEl>
                                          <p:spTgt spid="60"/>
                                        </p:tgtEl>
                                        <p:attrNameLst>
                                          <p:attrName>style.visibility</p:attrName>
                                        </p:attrNameLst>
                                      </p:cBhvr>
                                      <p:to>
                                        <p:strVal val="visible"/>
                                      </p:to>
                                    </p:set>
                                    <p:anim calcmode="lin" valueType="num">
                                      <p:cBhvr>
                                        <p:cTn id="26" dur="500" fill="hold"/>
                                        <p:tgtEl>
                                          <p:spTgt spid="60"/>
                                        </p:tgtEl>
                                        <p:attrNameLst>
                                          <p:attrName>ppt_w</p:attrName>
                                        </p:attrNameLst>
                                      </p:cBhvr>
                                      <p:tavLst>
                                        <p:tav tm="0">
                                          <p:val>
                                            <p:fltVal val="0"/>
                                          </p:val>
                                        </p:tav>
                                        <p:tav tm="100000">
                                          <p:val>
                                            <p:strVal val="#ppt_w"/>
                                          </p:val>
                                        </p:tav>
                                      </p:tavLst>
                                    </p:anim>
                                    <p:anim calcmode="lin" valueType="num">
                                      <p:cBhvr>
                                        <p:cTn id="27" dur="500" fill="hold"/>
                                        <p:tgtEl>
                                          <p:spTgt spid="60"/>
                                        </p:tgtEl>
                                        <p:attrNameLst>
                                          <p:attrName>ppt_h</p:attrName>
                                        </p:attrNameLst>
                                      </p:cBhvr>
                                      <p:tavLst>
                                        <p:tav tm="0">
                                          <p:val>
                                            <p:fltVal val="0"/>
                                          </p:val>
                                        </p:tav>
                                        <p:tav tm="100000">
                                          <p:val>
                                            <p:strVal val="#ppt_h"/>
                                          </p:val>
                                        </p:tav>
                                      </p:tavLst>
                                    </p:anim>
                                    <p:animEffect transition="in" filter="fade">
                                      <p:cBhvr>
                                        <p:cTn id="28" dur="500"/>
                                        <p:tgtEl>
                                          <p:spTgt spid="60"/>
                                        </p:tgtEl>
                                      </p:cBhvr>
                                    </p:animEffect>
                                  </p:childTnLst>
                                </p:cTn>
                              </p:par>
                              <p:par>
                                <p:cTn id="29" presetID="53" presetClass="entr" presetSubtype="16" fill="hold" grpId="0" nodeType="withEffect">
                                  <p:stCondLst>
                                    <p:cond delay="250"/>
                                  </p:stCondLst>
                                  <p:childTnLst>
                                    <p:set>
                                      <p:cBhvr>
                                        <p:cTn id="30" dur="1" fill="hold">
                                          <p:stCondLst>
                                            <p:cond delay="0"/>
                                          </p:stCondLst>
                                        </p:cTn>
                                        <p:tgtEl>
                                          <p:spTgt spid="64"/>
                                        </p:tgtEl>
                                        <p:attrNameLst>
                                          <p:attrName>style.visibility</p:attrName>
                                        </p:attrNameLst>
                                      </p:cBhvr>
                                      <p:to>
                                        <p:strVal val="visible"/>
                                      </p:to>
                                    </p:set>
                                    <p:anim calcmode="lin" valueType="num">
                                      <p:cBhvr>
                                        <p:cTn id="31" dur="500" fill="hold"/>
                                        <p:tgtEl>
                                          <p:spTgt spid="64"/>
                                        </p:tgtEl>
                                        <p:attrNameLst>
                                          <p:attrName>ppt_w</p:attrName>
                                        </p:attrNameLst>
                                      </p:cBhvr>
                                      <p:tavLst>
                                        <p:tav tm="0">
                                          <p:val>
                                            <p:fltVal val="0"/>
                                          </p:val>
                                        </p:tav>
                                        <p:tav tm="100000">
                                          <p:val>
                                            <p:strVal val="#ppt_w"/>
                                          </p:val>
                                        </p:tav>
                                      </p:tavLst>
                                    </p:anim>
                                    <p:anim calcmode="lin" valueType="num">
                                      <p:cBhvr>
                                        <p:cTn id="32" dur="500" fill="hold"/>
                                        <p:tgtEl>
                                          <p:spTgt spid="64"/>
                                        </p:tgtEl>
                                        <p:attrNameLst>
                                          <p:attrName>ppt_h</p:attrName>
                                        </p:attrNameLst>
                                      </p:cBhvr>
                                      <p:tavLst>
                                        <p:tav tm="0">
                                          <p:val>
                                            <p:fltVal val="0"/>
                                          </p:val>
                                        </p:tav>
                                        <p:tav tm="100000">
                                          <p:val>
                                            <p:strVal val="#ppt_h"/>
                                          </p:val>
                                        </p:tav>
                                      </p:tavLst>
                                    </p:anim>
                                    <p:animEffect transition="in" filter="fade">
                                      <p:cBhvr>
                                        <p:cTn id="33" dur="500"/>
                                        <p:tgtEl>
                                          <p:spTgt spid="64"/>
                                        </p:tgtEl>
                                      </p:cBhvr>
                                    </p:animEffect>
                                  </p:childTnLst>
                                </p:cTn>
                              </p:par>
                              <p:par>
                                <p:cTn id="34" presetID="53" presetClass="entr" presetSubtype="16" fill="hold" grpId="0" nodeType="withEffect">
                                  <p:stCondLst>
                                    <p:cond delay="500"/>
                                  </p:stCondLst>
                                  <p:childTnLst>
                                    <p:set>
                                      <p:cBhvr>
                                        <p:cTn id="35" dur="1" fill="hold">
                                          <p:stCondLst>
                                            <p:cond delay="0"/>
                                          </p:stCondLst>
                                        </p:cTn>
                                        <p:tgtEl>
                                          <p:spTgt spid="66"/>
                                        </p:tgtEl>
                                        <p:attrNameLst>
                                          <p:attrName>style.visibility</p:attrName>
                                        </p:attrNameLst>
                                      </p:cBhvr>
                                      <p:to>
                                        <p:strVal val="visible"/>
                                      </p:to>
                                    </p:set>
                                    <p:anim calcmode="lin" valueType="num">
                                      <p:cBhvr>
                                        <p:cTn id="36" dur="500" fill="hold"/>
                                        <p:tgtEl>
                                          <p:spTgt spid="66"/>
                                        </p:tgtEl>
                                        <p:attrNameLst>
                                          <p:attrName>ppt_w</p:attrName>
                                        </p:attrNameLst>
                                      </p:cBhvr>
                                      <p:tavLst>
                                        <p:tav tm="0">
                                          <p:val>
                                            <p:fltVal val="0"/>
                                          </p:val>
                                        </p:tav>
                                        <p:tav tm="100000">
                                          <p:val>
                                            <p:strVal val="#ppt_w"/>
                                          </p:val>
                                        </p:tav>
                                      </p:tavLst>
                                    </p:anim>
                                    <p:anim calcmode="lin" valueType="num">
                                      <p:cBhvr>
                                        <p:cTn id="37" dur="500" fill="hold"/>
                                        <p:tgtEl>
                                          <p:spTgt spid="66"/>
                                        </p:tgtEl>
                                        <p:attrNameLst>
                                          <p:attrName>ppt_h</p:attrName>
                                        </p:attrNameLst>
                                      </p:cBhvr>
                                      <p:tavLst>
                                        <p:tav tm="0">
                                          <p:val>
                                            <p:fltVal val="0"/>
                                          </p:val>
                                        </p:tav>
                                        <p:tav tm="100000">
                                          <p:val>
                                            <p:strVal val="#ppt_h"/>
                                          </p:val>
                                        </p:tav>
                                      </p:tavLst>
                                    </p:anim>
                                    <p:animEffect transition="in" filter="fade">
                                      <p:cBhvr>
                                        <p:cTn id="38" dur="500"/>
                                        <p:tgtEl>
                                          <p:spTgt spid="66"/>
                                        </p:tgtEl>
                                      </p:cBhvr>
                                    </p:animEffect>
                                  </p:childTnLst>
                                </p:cTn>
                              </p:par>
                              <p:par>
                                <p:cTn id="39" presetID="8" presetClass="emph" presetSubtype="0" fill="hold" grpId="1" nodeType="withEffect">
                                  <p:stCondLst>
                                    <p:cond delay="500"/>
                                  </p:stCondLst>
                                  <p:childTnLst>
                                    <p:animRot by="21600000">
                                      <p:cBhvr>
                                        <p:cTn id="40" dur="10000" fill="hold"/>
                                        <p:tgtEl>
                                          <p:spTgt spid="66"/>
                                        </p:tgtEl>
                                        <p:attrNameLst>
                                          <p:attrName>r</p:attrName>
                                        </p:attrNameLst>
                                      </p:cBhvr>
                                    </p:animRot>
                                  </p:childTnLst>
                                </p:cTn>
                              </p:par>
                              <p:par>
                                <p:cTn id="41" presetID="10" presetClass="entr" presetSubtype="0" fill="hold" grpId="0" nodeType="withEffect">
                                  <p:stCondLst>
                                    <p:cond delay="750"/>
                                  </p:stCondLst>
                                  <p:childTnLst>
                                    <p:set>
                                      <p:cBhvr>
                                        <p:cTn id="42" dur="1" fill="hold">
                                          <p:stCondLst>
                                            <p:cond delay="0"/>
                                          </p:stCondLst>
                                        </p:cTn>
                                        <p:tgtEl>
                                          <p:spTgt spid="59"/>
                                        </p:tgtEl>
                                        <p:attrNameLst>
                                          <p:attrName>style.visibility</p:attrName>
                                        </p:attrNameLst>
                                      </p:cBhvr>
                                      <p:to>
                                        <p:strVal val="visible"/>
                                      </p:to>
                                    </p:set>
                                    <p:animEffect transition="in" filter="fade">
                                      <p:cBhvr>
                                        <p:cTn id="43" dur="500"/>
                                        <p:tgtEl>
                                          <p:spTgt spid="59"/>
                                        </p:tgtEl>
                                      </p:cBhvr>
                                    </p:animEffect>
                                  </p:childTnLst>
                                </p:cTn>
                              </p:par>
                              <p:par>
                                <p:cTn id="44" presetID="10" presetClass="entr" presetSubtype="0" fill="hold" grpId="0" nodeType="withEffect">
                                  <p:stCondLst>
                                    <p:cond delay="1000"/>
                                  </p:stCondLst>
                                  <p:childTnLst>
                                    <p:set>
                                      <p:cBhvr>
                                        <p:cTn id="45" dur="1" fill="hold">
                                          <p:stCondLst>
                                            <p:cond delay="0"/>
                                          </p:stCondLst>
                                        </p:cTn>
                                        <p:tgtEl>
                                          <p:spTgt spid="148"/>
                                        </p:tgtEl>
                                        <p:attrNameLst>
                                          <p:attrName>style.visibility</p:attrName>
                                        </p:attrNameLst>
                                      </p:cBhvr>
                                      <p:to>
                                        <p:strVal val="visible"/>
                                      </p:to>
                                    </p:set>
                                    <p:animEffect transition="in" filter="fade">
                                      <p:cBhvr>
                                        <p:cTn id="46" dur="500"/>
                                        <p:tgtEl>
                                          <p:spTgt spid="148"/>
                                        </p:tgtEl>
                                      </p:cBhvr>
                                    </p:animEffect>
                                  </p:childTnLst>
                                </p:cTn>
                              </p:par>
                              <p:par>
                                <p:cTn id="47" presetID="8" presetClass="emph" presetSubtype="0" fill="hold" grpId="1" nodeType="withEffect">
                                  <p:stCondLst>
                                    <p:cond delay="1000"/>
                                  </p:stCondLst>
                                  <p:childTnLst>
                                    <p:animRot by="-21600000">
                                      <p:cBhvr>
                                        <p:cTn id="48" dur="10000" fill="hold"/>
                                        <p:tgtEl>
                                          <p:spTgt spid="148"/>
                                        </p:tgtEl>
                                        <p:attrNameLst>
                                          <p:attrName>r</p:attrName>
                                        </p:attrNameLst>
                                      </p:cBhvr>
                                    </p:animRot>
                                  </p:childTnLst>
                                </p:cTn>
                              </p:par>
                              <p:par>
                                <p:cTn id="49" presetID="10" presetClass="entr" presetSubtype="0" fill="hold" grpId="0" nodeType="withEffect">
                                  <p:stCondLst>
                                    <p:cond delay="2000"/>
                                  </p:stCondLst>
                                  <p:childTnLst>
                                    <p:set>
                                      <p:cBhvr>
                                        <p:cTn id="50" dur="1" fill="hold">
                                          <p:stCondLst>
                                            <p:cond delay="0"/>
                                          </p:stCondLst>
                                        </p:cTn>
                                        <p:tgtEl>
                                          <p:spTgt spid="147"/>
                                        </p:tgtEl>
                                        <p:attrNameLst>
                                          <p:attrName>style.visibility</p:attrName>
                                        </p:attrNameLst>
                                      </p:cBhvr>
                                      <p:to>
                                        <p:strVal val="visible"/>
                                      </p:to>
                                    </p:set>
                                    <p:animEffect transition="in" filter="fade">
                                      <p:cBhvr>
                                        <p:cTn id="51" dur="500"/>
                                        <p:tgtEl>
                                          <p:spTgt spid="147"/>
                                        </p:tgtEl>
                                      </p:cBhvr>
                                    </p:animEffect>
                                  </p:childTnLst>
                                </p:cTn>
                              </p:par>
                              <p:par>
                                <p:cTn id="52" presetID="10" presetClass="entr" presetSubtype="0" fill="hold" nodeType="withEffect">
                                  <p:stCondLst>
                                    <p:cond delay="1500"/>
                                  </p:stCondLst>
                                  <p:childTnLst>
                                    <p:set>
                                      <p:cBhvr>
                                        <p:cTn id="53" dur="1" fill="hold">
                                          <p:stCondLst>
                                            <p:cond delay="0"/>
                                          </p:stCondLst>
                                        </p:cTn>
                                        <p:tgtEl>
                                          <p:spTgt spid="67"/>
                                        </p:tgtEl>
                                        <p:attrNameLst>
                                          <p:attrName>style.visibility</p:attrName>
                                        </p:attrNameLst>
                                      </p:cBhvr>
                                      <p:to>
                                        <p:strVal val="visible"/>
                                      </p:to>
                                    </p:set>
                                    <p:animEffect transition="in" filter="fade">
                                      <p:cBhvr>
                                        <p:cTn id="54" dur="1000"/>
                                        <p:tgtEl>
                                          <p:spTgt spid="67"/>
                                        </p:tgtEl>
                                      </p:cBhvr>
                                    </p:animEffect>
                                  </p:childTnLst>
                                </p:cTn>
                              </p:par>
                              <p:par>
                                <p:cTn id="55" presetID="10" presetClass="entr" presetSubtype="0" fill="hold" nodeType="withEffect">
                                  <p:stCondLst>
                                    <p:cond delay="2250"/>
                                  </p:stCondLst>
                                  <p:childTnLst>
                                    <p:set>
                                      <p:cBhvr>
                                        <p:cTn id="56" dur="1" fill="hold">
                                          <p:stCondLst>
                                            <p:cond delay="0"/>
                                          </p:stCondLst>
                                        </p:cTn>
                                        <p:tgtEl>
                                          <p:spTgt spid="149"/>
                                        </p:tgtEl>
                                        <p:attrNameLst>
                                          <p:attrName>style.visibility</p:attrName>
                                        </p:attrNameLst>
                                      </p:cBhvr>
                                      <p:to>
                                        <p:strVal val="visible"/>
                                      </p:to>
                                    </p:set>
                                    <p:animEffect transition="in" filter="fade">
                                      <p:cBhvr>
                                        <p:cTn id="57" dur="500"/>
                                        <p:tgtEl>
                                          <p:spTgt spid="149"/>
                                        </p:tgtEl>
                                      </p:cBhvr>
                                    </p:animEffect>
                                  </p:childTnLst>
                                </p:cTn>
                              </p:par>
                              <p:par>
                                <p:cTn id="58" presetID="10" presetClass="entr" presetSubtype="0" fill="hold" nodeType="withEffect">
                                  <p:stCondLst>
                                    <p:cond delay="2250"/>
                                  </p:stCondLst>
                                  <p:childTnLst>
                                    <p:set>
                                      <p:cBhvr>
                                        <p:cTn id="59" dur="1" fill="hold">
                                          <p:stCondLst>
                                            <p:cond delay="0"/>
                                          </p:stCondLst>
                                        </p:cTn>
                                        <p:tgtEl>
                                          <p:spTgt spid="158"/>
                                        </p:tgtEl>
                                        <p:attrNameLst>
                                          <p:attrName>style.visibility</p:attrName>
                                        </p:attrNameLst>
                                      </p:cBhvr>
                                      <p:to>
                                        <p:strVal val="visible"/>
                                      </p:to>
                                    </p:set>
                                    <p:animEffect transition="in" filter="fade">
                                      <p:cBhvr>
                                        <p:cTn id="60" dur="500"/>
                                        <p:tgtEl>
                                          <p:spTgt spid="158"/>
                                        </p:tgtEl>
                                      </p:cBhvr>
                                    </p:animEffect>
                                  </p:childTnLst>
                                </p:cTn>
                              </p:par>
                              <p:par>
                                <p:cTn id="61" presetID="10" presetClass="entr" presetSubtype="0" fill="hold" nodeType="withEffect">
                                  <p:stCondLst>
                                    <p:cond delay="2500"/>
                                  </p:stCondLst>
                                  <p:childTnLst>
                                    <p:set>
                                      <p:cBhvr>
                                        <p:cTn id="62" dur="1" fill="hold">
                                          <p:stCondLst>
                                            <p:cond delay="0"/>
                                          </p:stCondLst>
                                        </p:cTn>
                                        <p:tgtEl>
                                          <p:spTgt spid="152"/>
                                        </p:tgtEl>
                                        <p:attrNameLst>
                                          <p:attrName>style.visibility</p:attrName>
                                        </p:attrNameLst>
                                      </p:cBhvr>
                                      <p:to>
                                        <p:strVal val="visible"/>
                                      </p:to>
                                    </p:set>
                                    <p:animEffect transition="in" filter="fade">
                                      <p:cBhvr>
                                        <p:cTn id="63" dur="500"/>
                                        <p:tgtEl>
                                          <p:spTgt spid="152"/>
                                        </p:tgtEl>
                                      </p:cBhvr>
                                    </p:animEffect>
                                  </p:childTnLst>
                                </p:cTn>
                              </p:par>
                              <p:par>
                                <p:cTn id="64" presetID="10" presetClass="entr" presetSubtype="0" fill="hold" nodeType="withEffect">
                                  <p:stCondLst>
                                    <p:cond delay="2500"/>
                                  </p:stCondLst>
                                  <p:childTnLst>
                                    <p:set>
                                      <p:cBhvr>
                                        <p:cTn id="65" dur="1" fill="hold">
                                          <p:stCondLst>
                                            <p:cond delay="0"/>
                                          </p:stCondLst>
                                        </p:cTn>
                                        <p:tgtEl>
                                          <p:spTgt spid="161"/>
                                        </p:tgtEl>
                                        <p:attrNameLst>
                                          <p:attrName>style.visibility</p:attrName>
                                        </p:attrNameLst>
                                      </p:cBhvr>
                                      <p:to>
                                        <p:strVal val="visible"/>
                                      </p:to>
                                    </p:set>
                                    <p:animEffect transition="in" filter="fade">
                                      <p:cBhvr>
                                        <p:cTn id="66" dur="500"/>
                                        <p:tgtEl>
                                          <p:spTgt spid="161"/>
                                        </p:tgtEl>
                                      </p:cBhvr>
                                    </p:animEffect>
                                  </p:childTnLst>
                                </p:cTn>
                              </p:par>
                              <p:par>
                                <p:cTn id="67" presetID="10" presetClass="entr" presetSubtype="0" fill="hold" nodeType="withEffect">
                                  <p:stCondLst>
                                    <p:cond delay="2750"/>
                                  </p:stCondLst>
                                  <p:childTnLst>
                                    <p:set>
                                      <p:cBhvr>
                                        <p:cTn id="68" dur="1" fill="hold">
                                          <p:stCondLst>
                                            <p:cond delay="0"/>
                                          </p:stCondLst>
                                        </p:cTn>
                                        <p:tgtEl>
                                          <p:spTgt spid="155"/>
                                        </p:tgtEl>
                                        <p:attrNameLst>
                                          <p:attrName>style.visibility</p:attrName>
                                        </p:attrNameLst>
                                      </p:cBhvr>
                                      <p:to>
                                        <p:strVal val="visible"/>
                                      </p:to>
                                    </p:set>
                                    <p:animEffect transition="in" filter="fade">
                                      <p:cBhvr>
                                        <p:cTn id="69" dur="500"/>
                                        <p:tgtEl>
                                          <p:spTgt spid="155"/>
                                        </p:tgtEl>
                                      </p:cBhvr>
                                    </p:animEffect>
                                  </p:childTnLst>
                                </p:cTn>
                              </p:par>
                              <p:par>
                                <p:cTn id="70" presetID="10" presetClass="entr" presetSubtype="0" fill="hold" nodeType="withEffect">
                                  <p:stCondLst>
                                    <p:cond delay="2750"/>
                                  </p:stCondLst>
                                  <p:childTnLst>
                                    <p:set>
                                      <p:cBhvr>
                                        <p:cTn id="71" dur="1" fill="hold">
                                          <p:stCondLst>
                                            <p:cond delay="0"/>
                                          </p:stCondLst>
                                        </p:cTn>
                                        <p:tgtEl>
                                          <p:spTgt spid="164"/>
                                        </p:tgtEl>
                                        <p:attrNameLst>
                                          <p:attrName>style.visibility</p:attrName>
                                        </p:attrNameLst>
                                      </p:cBhvr>
                                      <p:to>
                                        <p:strVal val="visible"/>
                                      </p:to>
                                    </p:set>
                                    <p:animEffect transition="in" filter="fade">
                                      <p:cBhvr>
                                        <p:cTn id="72" dur="500"/>
                                        <p:tgtEl>
                                          <p:spTgt spid="164"/>
                                        </p:tgtEl>
                                      </p:cBhvr>
                                    </p:animEffect>
                                  </p:childTnLst>
                                </p:cTn>
                              </p:par>
                              <p:par>
                                <p:cTn id="73" presetID="10" presetClass="entr" presetSubtype="0" fill="hold" nodeType="withEffect">
                                  <p:stCondLst>
                                    <p:cond delay="2900"/>
                                  </p:stCondLst>
                                  <p:childTnLst>
                                    <p:set>
                                      <p:cBhvr>
                                        <p:cTn id="74" dur="1" fill="hold">
                                          <p:stCondLst>
                                            <p:cond delay="0"/>
                                          </p:stCondLst>
                                        </p:cTn>
                                        <p:tgtEl>
                                          <p:spTgt spid="167"/>
                                        </p:tgtEl>
                                        <p:attrNameLst>
                                          <p:attrName>style.visibility</p:attrName>
                                        </p:attrNameLst>
                                      </p:cBhvr>
                                      <p:to>
                                        <p:strVal val="visible"/>
                                      </p:to>
                                    </p:set>
                                    <p:animEffect transition="in" filter="fade">
                                      <p:cBhvr>
                                        <p:cTn id="75" dur="500"/>
                                        <p:tgtEl>
                                          <p:spTgt spid="167"/>
                                        </p:tgtEl>
                                      </p:cBhvr>
                                    </p:animEffect>
                                  </p:childTnLst>
                                </p:cTn>
                              </p:par>
                              <p:par>
                                <p:cTn id="76" presetID="10" presetClass="entr" presetSubtype="0" fill="hold" nodeType="withEffect">
                                  <p:stCondLst>
                                    <p:cond delay="3100"/>
                                  </p:stCondLst>
                                  <p:childTnLst>
                                    <p:set>
                                      <p:cBhvr>
                                        <p:cTn id="77" dur="1" fill="hold">
                                          <p:stCondLst>
                                            <p:cond delay="0"/>
                                          </p:stCondLst>
                                        </p:cTn>
                                        <p:tgtEl>
                                          <p:spTgt spid="176"/>
                                        </p:tgtEl>
                                        <p:attrNameLst>
                                          <p:attrName>style.visibility</p:attrName>
                                        </p:attrNameLst>
                                      </p:cBhvr>
                                      <p:to>
                                        <p:strVal val="visible"/>
                                      </p:to>
                                    </p:set>
                                    <p:animEffect transition="in" filter="fade">
                                      <p:cBhvr>
                                        <p:cTn id="78" dur="500"/>
                                        <p:tgtEl>
                                          <p:spTgt spid="176"/>
                                        </p:tgtEl>
                                      </p:cBhvr>
                                    </p:animEffect>
                                  </p:childTnLst>
                                </p:cTn>
                              </p:par>
                              <p:par>
                                <p:cTn id="79" presetID="10" presetClass="entr" presetSubtype="0" fill="hold" nodeType="withEffect">
                                  <p:stCondLst>
                                    <p:cond delay="3300"/>
                                  </p:stCondLst>
                                  <p:childTnLst>
                                    <p:set>
                                      <p:cBhvr>
                                        <p:cTn id="80" dur="1" fill="hold">
                                          <p:stCondLst>
                                            <p:cond delay="0"/>
                                          </p:stCondLst>
                                        </p:cTn>
                                        <p:tgtEl>
                                          <p:spTgt spid="170"/>
                                        </p:tgtEl>
                                        <p:attrNameLst>
                                          <p:attrName>style.visibility</p:attrName>
                                        </p:attrNameLst>
                                      </p:cBhvr>
                                      <p:to>
                                        <p:strVal val="visible"/>
                                      </p:to>
                                    </p:set>
                                    <p:animEffect transition="in" filter="fade">
                                      <p:cBhvr>
                                        <p:cTn id="81" dur="500"/>
                                        <p:tgtEl>
                                          <p:spTgt spid="170"/>
                                        </p:tgtEl>
                                      </p:cBhvr>
                                    </p:animEffect>
                                  </p:childTnLst>
                                </p:cTn>
                              </p:par>
                              <p:par>
                                <p:cTn id="82" presetID="10" presetClass="entr" presetSubtype="0" fill="hold" nodeType="withEffect">
                                  <p:stCondLst>
                                    <p:cond delay="3500"/>
                                  </p:stCondLst>
                                  <p:childTnLst>
                                    <p:set>
                                      <p:cBhvr>
                                        <p:cTn id="83" dur="1" fill="hold">
                                          <p:stCondLst>
                                            <p:cond delay="0"/>
                                          </p:stCondLst>
                                        </p:cTn>
                                        <p:tgtEl>
                                          <p:spTgt spid="182"/>
                                        </p:tgtEl>
                                        <p:attrNameLst>
                                          <p:attrName>style.visibility</p:attrName>
                                        </p:attrNameLst>
                                      </p:cBhvr>
                                      <p:to>
                                        <p:strVal val="visible"/>
                                      </p:to>
                                    </p:set>
                                    <p:animEffect transition="in" filter="fade">
                                      <p:cBhvr>
                                        <p:cTn id="84" dur="500"/>
                                        <p:tgtEl>
                                          <p:spTgt spid="182"/>
                                        </p:tgtEl>
                                      </p:cBhvr>
                                    </p:animEffect>
                                  </p:childTnLst>
                                </p:cTn>
                              </p:par>
                              <p:par>
                                <p:cTn id="85" presetID="10" presetClass="entr" presetSubtype="0" fill="hold" nodeType="withEffect">
                                  <p:stCondLst>
                                    <p:cond delay="3600"/>
                                  </p:stCondLst>
                                  <p:childTnLst>
                                    <p:set>
                                      <p:cBhvr>
                                        <p:cTn id="86" dur="1" fill="hold">
                                          <p:stCondLst>
                                            <p:cond delay="0"/>
                                          </p:stCondLst>
                                        </p:cTn>
                                        <p:tgtEl>
                                          <p:spTgt spid="173"/>
                                        </p:tgtEl>
                                        <p:attrNameLst>
                                          <p:attrName>style.visibility</p:attrName>
                                        </p:attrNameLst>
                                      </p:cBhvr>
                                      <p:to>
                                        <p:strVal val="visible"/>
                                      </p:to>
                                    </p:set>
                                    <p:animEffect transition="in" filter="fade">
                                      <p:cBhvr>
                                        <p:cTn id="87" dur="500"/>
                                        <p:tgtEl>
                                          <p:spTgt spid="173"/>
                                        </p:tgtEl>
                                      </p:cBhvr>
                                    </p:animEffect>
                                  </p:childTnLst>
                                </p:cTn>
                              </p:par>
                              <p:par>
                                <p:cTn id="88" presetID="10" presetClass="entr" presetSubtype="0" fill="hold" nodeType="withEffect">
                                  <p:stCondLst>
                                    <p:cond delay="3800"/>
                                  </p:stCondLst>
                                  <p:childTnLst>
                                    <p:set>
                                      <p:cBhvr>
                                        <p:cTn id="89" dur="1" fill="hold">
                                          <p:stCondLst>
                                            <p:cond delay="0"/>
                                          </p:stCondLst>
                                        </p:cTn>
                                        <p:tgtEl>
                                          <p:spTgt spid="179"/>
                                        </p:tgtEl>
                                        <p:attrNameLst>
                                          <p:attrName>style.visibility</p:attrName>
                                        </p:attrNameLst>
                                      </p:cBhvr>
                                      <p:to>
                                        <p:strVal val="visible"/>
                                      </p:to>
                                    </p:set>
                                    <p:animEffect transition="in" filter="fade">
                                      <p:cBhvr>
                                        <p:cTn id="90" dur="500"/>
                                        <p:tgtEl>
                                          <p:spTgt spid="179"/>
                                        </p:tgtEl>
                                      </p:cBhvr>
                                    </p:animEffect>
                                  </p:childTnLst>
                                </p:cTn>
                              </p:par>
                              <p:par>
                                <p:cTn id="91" presetID="10" presetClass="entr" presetSubtype="0" fill="hold" nodeType="withEffect">
                                  <p:stCondLst>
                                    <p:cond delay="4200"/>
                                  </p:stCondLst>
                                  <p:childTnLst>
                                    <p:set>
                                      <p:cBhvr>
                                        <p:cTn id="92" dur="1" fill="hold">
                                          <p:stCondLst>
                                            <p:cond delay="0"/>
                                          </p:stCondLst>
                                        </p:cTn>
                                        <p:tgtEl>
                                          <p:spTgt spid="200"/>
                                        </p:tgtEl>
                                        <p:attrNameLst>
                                          <p:attrName>style.visibility</p:attrName>
                                        </p:attrNameLst>
                                      </p:cBhvr>
                                      <p:to>
                                        <p:strVal val="visible"/>
                                      </p:to>
                                    </p:set>
                                    <p:animEffect transition="in" filter="fade">
                                      <p:cBhvr>
                                        <p:cTn id="93" dur="500"/>
                                        <p:tgtEl>
                                          <p:spTgt spid="200"/>
                                        </p:tgtEl>
                                      </p:cBhvr>
                                    </p:animEffect>
                                  </p:childTnLst>
                                </p:cTn>
                              </p:par>
                              <p:par>
                                <p:cTn id="94" presetID="10" presetClass="entr" presetSubtype="0" fill="hold" nodeType="withEffect">
                                  <p:stCondLst>
                                    <p:cond delay="4400"/>
                                  </p:stCondLst>
                                  <p:childTnLst>
                                    <p:set>
                                      <p:cBhvr>
                                        <p:cTn id="95" dur="1" fill="hold">
                                          <p:stCondLst>
                                            <p:cond delay="0"/>
                                          </p:stCondLst>
                                        </p:cTn>
                                        <p:tgtEl>
                                          <p:spTgt spid="185"/>
                                        </p:tgtEl>
                                        <p:attrNameLst>
                                          <p:attrName>style.visibility</p:attrName>
                                        </p:attrNameLst>
                                      </p:cBhvr>
                                      <p:to>
                                        <p:strVal val="visible"/>
                                      </p:to>
                                    </p:set>
                                    <p:animEffect transition="in" filter="fade">
                                      <p:cBhvr>
                                        <p:cTn id="96" dur="500"/>
                                        <p:tgtEl>
                                          <p:spTgt spid="185"/>
                                        </p:tgtEl>
                                      </p:cBhvr>
                                    </p:animEffect>
                                  </p:childTnLst>
                                </p:cTn>
                              </p:par>
                              <p:par>
                                <p:cTn id="97" presetID="10" presetClass="entr" presetSubtype="0" fill="hold" nodeType="withEffect">
                                  <p:stCondLst>
                                    <p:cond delay="4700"/>
                                  </p:stCondLst>
                                  <p:childTnLst>
                                    <p:set>
                                      <p:cBhvr>
                                        <p:cTn id="98" dur="1" fill="hold">
                                          <p:stCondLst>
                                            <p:cond delay="0"/>
                                          </p:stCondLst>
                                        </p:cTn>
                                        <p:tgtEl>
                                          <p:spTgt spid="197"/>
                                        </p:tgtEl>
                                        <p:attrNameLst>
                                          <p:attrName>style.visibility</p:attrName>
                                        </p:attrNameLst>
                                      </p:cBhvr>
                                      <p:to>
                                        <p:strVal val="visible"/>
                                      </p:to>
                                    </p:set>
                                    <p:animEffect transition="in" filter="fade">
                                      <p:cBhvr>
                                        <p:cTn id="99" dur="500"/>
                                        <p:tgtEl>
                                          <p:spTgt spid="197"/>
                                        </p:tgtEl>
                                      </p:cBhvr>
                                    </p:animEffect>
                                  </p:childTnLst>
                                </p:cTn>
                              </p:par>
                              <p:par>
                                <p:cTn id="100" presetID="10" presetClass="entr" presetSubtype="0" fill="hold" nodeType="withEffect">
                                  <p:stCondLst>
                                    <p:cond delay="5000"/>
                                  </p:stCondLst>
                                  <p:childTnLst>
                                    <p:set>
                                      <p:cBhvr>
                                        <p:cTn id="101" dur="1" fill="hold">
                                          <p:stCondLst>
                                            <p:cond delay="0"/>
                                          </p:stCondLst>
                                        </p:cTn>
                                        <p:tgtEl>
                                          <p:spTgt spid="191"/>
                                        </p:tgtEl>
                                        <p:attrNameLst>
                                          <p:attrName>style.visibility</p:attrName>
                                        </p:attrNameLst>
                                      </p:cBhvr>
                                      <p:to>
                                        <p:strVal val="visible"/>
                                      </p:to>
                                    </p:set>
                                    <p:animEffect transition="in" filter="fade">
                                      <p:cBhvr>
                                        <p:cTn id="102" dur="500"/>
                                        <p:tgtEl>
                                          <p:spTgt spid="191"/>
                                        </p:tgtEl>
                                      </p:cBhvr>
                                    </p:animEffect>
                                  </p:childTnLst>
                                </p:cTn>
                              </p:par>
                              <p:par>
                                <p:cTn id="103" presetID="10" presetClass="entr" presetSubtype="0" fill="hold" nodeType="withEffect">
                                  <p:stCondLst>
                                    <p:cond delay="5200"/>
                                  </p:stCondLst>
                                  <p:childTnLst>
                                    <p:set>
                                      <p:cBhvr>
                                        <p:cTn id="104" dur="1" fill="hold">
                                          <p:stCondLst>
                                            <p:cond delay="0"/>
                                          </p:stCondLst>
                                        </p:cTn>
                                        <p:tgtEl>
                                          <p:spTgt spid="194"/>
                                        </p:tgtEl>
                                        <p:attrNameLst>
                                          <p:attrName>style.visibility</p:attrName>
                                        </p:attrNameLst>
                                      </p:cBhvr>
                                      <p:to>
                                        <p:strVal val="visible"/>
                                      </p:to>
                                    </p:set>
                                    <p:animEffect transition="in" filter="fade">
                                      <p:cBhvr>
                                        <p:cTn id="105" dur="500"/>
                                        <p:tgtEl>
                                          <p:spTgt spid="194"/>
                                        </p:tgtEl>
                                      </p:cBhvr>
                                    </p:animEffect>
                                  </p:childTnLst>
                                </p:cTn>
                              </p:par>
                              <p:par>
                                <p:cTn id="106" presetID="10" presetClass="entr" presetSubtype="0" fill="hold" nodeType="withEffect">
                                  <p:stCondLst>
                                    <p:cond delay="5500"/>
                                  </p:stCondLst>
                                  <p:childTnLst>
                                    <p:set>
                                      <p:cBhvr>
                                        <p:cTn id="107" dur="1" fill="hold">
                                          <p:stCondLst>
                                            <p:cond delay="0"/>
                                          </p:stCondLst>
                                        </p:cTn>
                                        <p:tgtEl>
                                          <p:spTgt spid="188"/>
                                        </p:tgtEl>
                                        <p:attrNameLst>
                                          <p:attrName>style.visibility</p:attrName>
                                        </p:attrNameLst>
                                      </p:cBhvr>
                                      <p:to>
                                        <p:strVal val="visible"/>
                                      </p:to>
                                    </p:set>
                                    <p:animEffect transition="in" filter="fade">
                                      <p:cBhvr>
                                        <p:cTn id="108" dur="5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P spid="58" grpId="0"/>
      <p:bldP spid="59" grpId="0" animBg="1"/>
      <p:bldP spid="64" grpId="0" animBg="1"/>
      <p:bldP spid="65" grpId="0" animBg="1"/>
      <p:bldP spid="66" grpId="0" animBg="1"/>
      <p:bldP spid="66" grpId="1" animBg="1"/>
      <p:bldP spid="147" grpId="0" animBg="1"/>
      <p:bldP spid="148" grpId="0" animBg="1"/>
      <p:bldP spid="148" grpId="1"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9" name="同心圆 178"/>
          <p:cNvSpPr/>
          <p:nvPr/>
        </p:nvSpPr>
        <p:spPr>
          <a:xfrm>
            <a:off x="896527" y="1315453"/>
            <a:ext cx="3886200" cy="3886200"/>
          </a:xfrm>
          <a:prstGeom prst="donut">
            <a:avLst>
              <a:gd name="adj" fmla="val 5416"/>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2" name="组合 1"/>
          <p:cNvGrpSpPr/>
          <p:nvPr/>
        </p:nvGrpSpPr>
        <p:grpSpPr>
          <a:xfrm>
            <a:off x="1225933" y="1644066"/>
            <a:ext cx="3257551" cy="3257550"/>
            <a:chOff x="1327530" y="1600524"/>
            <a:chExt cx="3257550" cy="3257550"/>
          </a:xfrm>
        </p:grpSpPr>
        <p:sp>
          <p:nvSpPr>
            <p:cNvPr id="180" name="Block Arc 8 copy"/>
            <p:cNvSpPr/>
            <p:nvPr/>
          </p:nvSpPr>
          <p:spPr>
            <a:xfrm rot="7903881">
              <a:off x="1327530" y="1600524"/>
              <a:ext cx="3257550" cy="3257550"/>
            </a:xfrm>
            <a:prstGeom prst="blockArc">
              <a:avLst>
                <a:gd name="adj1" fmla="val 13744868"/>
                <a:gd name="adj2" fmla="val 17193738"/>
                <a:gd name="adj3" fmla="val 28061"/>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81" name="空心弧 180"/>
            <p:cNvSpPr/>
            <p:nvPr/>
          </p:nvSpPr>
          <p:spPr>
            <a:xfrm rot="632088">
              <a:off x="1327530" y="1600524"/>
              <a:ext cx="3257550" cy="3257550"/>
            </a:xfrm>
            <a:prstGeom prst="blockArc">
              <a:avLst>
                <a:gd name="adj1" fmla="val 13744868"/>
                <a:gd name="adj2" fmla="val 17193738"/>
                <a:gd name="adj3" fmla="val 28061"/>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2" name="Block Arc 8 copy"/>
            <p:cNvSpPr/>
            <p:nvPr/>
          </p:nvSpPr>
          <p:spPr>
            <a:xfrm rot="15203938">
              <a:off x="1327530" y="1600524"/>
              <a:ext cx="3257550" cy="3257550"/>
            </a:xfrm>
            <a:prstGeom prst="blockArc">
              <a:avLst>
                <a:gd name="adj1" fmla="val 13744868"/>
                <a:gd name="adj2" fmla="val 17193738"/>
                <a:gd name="adj3" fmla="val 2806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sp>
        <p:nvSpPr>
          <p:cNvPr id="183" name="椭圆 182"/>
          <p:cNvSpPr/>
          <p:nvPr/>
        </p:nvSpPr>
        <p:spPr>
          <a:xfrm>
            <a:off x="1941446" y="2431946"/>
            <a:ext cx="1826727" cy="1826726"/>
          </a:xfrm>
          <a:prstGeom prst="ellips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任意多边形 183"/>
          <p:cNvSpPr/>
          <p:nvPr/>
        </p:nvSpPr>
        <p:spPr>
          <a:xfrm>
            <a:off x="2017646" y="2560133"/>
            <a:ext cx="1622340" cy="1622340"/>
          </a:xfrm>
          <a:custGeom>
            <a:avLst/>
            <a:gdLst>
              <a:gd name="connsiteX0" fmla="*/ 604838 w 1209676"/>
              <a:gd name="connsiteY0" fmla="*/ 171451 h 1209676"/>
              <a:gd name="connsiteX1" fmla="*/ 171451 w 1209676"/>
              <a:gd name="connsiteY1" fmla="*/ 604838 h 1209676"/>
              <a:gd name="connsiteX2" fmla="*/ 604838 w 1209676"/>
              <a:gd name="connsiteY2" fmla="*/ 1038225 h 1209676"/>
              <a:gd name="connsiteX3" fmla="*/ 1038225 w 1209676"/>
              <a:gd name="connsiteY3" fmla="*/ 604838 h 1209676"/>
              <a:gd name="connsiteX4" fmla="*/ 604838 w 1209676"/>
              <a:gd name="connsiteY4" fmla="*/ 171451 h 1209676"/>
              <a:gd name="connsiteX5" fmla="*/ 604838 w 1209676"/>
              <a:gd name="connsiteY5" fmla="*/ 0 h 1209676"/>
              <a:gd name="connsiteX6" fmla="*/ 1209676 w 1209676"/>
              <a:gd name="connsiteY6" fmla="*/ 604838 h 1209676"/>
              <a:gd name="connsiteX7" fmla="*/ 604838 w 1209676"/>
              <a:gd name="connsiteY7" fmla="*/ 1209676 h 1209676"/>
              <a:gd name="connsiteX8" fmla="*/ 0 w 1209676"/>
              <a:gd name="connsiteY8" fmla="*/ 604838 h 1209676"/>
              <a:gd name="connsiteX9" fmla="*/ 604838 w 1209676"/>
              <a:gd name="connsiteY9" fmla="*/ 0 h 1209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09676" h="1209676">
                <a:moveTo>
                  <a:pt x="604838" y="171451"/>
                </a:moveTo>
                <a:cubicBezTo>
                  <a:pt x="365485" y="171451"/>
                  <a:pt x="171451" y="365485"/>
                  <a:pt x="171451" y="604838"/>
                </a:cubicBezTo>
                <a:cubicBezTo>
                  <a:pt x="171451" y="844191"/>
                  <a:pt x="365485" y="1038225"/>
                  <a:pt x="604838" y="1038225"/>
                </a:cubicBezTo>
                <a:cubicBezTo>
                  <a:pt x="844191" y="1038225"/>
                  <a:pt x="1038225" y="844191"/>
                  <a:pt x="1038225" y="604838"/>
                </a:cubicBezTo>
                <a:cubicBezTo>
                  <a:pt x="1038225" y="365485"/>
                  <a:pt x="844191" y="171451"/>
                  <a:pt x="604838" y="171451"/>
                </a:cubicBezTo>
                <a:close/>
                <a:moveTo>
                  <a:pt x="604838" y="0"/>
                </a:moveTo>
                <a:cubicBezTo>
                  <a:pt x="938881" y="0"/>
                  <a:pt x="1209676" y="270795"/>
                  <a:pt x="1209676" y="604838"/>
                </a:cubicBezTo>
                <a:cubicBezTo>
                  <a:pt x="1209676" y="938881"/>
                  <a:pt x="938881" y="1209676"/>
                  <a:pt x="604838" y="1209676"/>
                </a:cubicBezTo>
                <a:cubicBezTo>
                  <a:pt x="270795" y="1209676"/>
                  <a:pt x="0" y="938881"/>
                  <a:pt x="0" y="604838"/>
                </a:cubicBezTo>
                <a:cubicBezTo>
                  <a:pt x="0" y="270795"/>
                  <a:pt x="270795" y="0"/>
                  <a:pt x="604838"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p:cNvSpPr/>
          <p:nvPr/>
        </p:nvSpPr>
        <p:spPr>
          <a:xfrm>
            <a:off x="1173545" y="1591678"/>
            <a:ext cx="3362327" cy="3362326"/>
          </a:xfrm>
          <a:prstGeom prst="ellipse">
            <a:avLst/>
          </a:prstGeom>
          <a:noFill/>
          <a:ln>
            <a:solidFill>
              <a:schemeClr val="bg1">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7" name="组合 186"/>
          <p:cNvGrpSpPr/>
          <p:nvPr/>
        </p:nvGrpSpPr>
        <p:grpSpPr>
          <a:xfrm>
            <a:off x="948121" y="1366256"/>
            <a:ext cx="3813175" cy="3813175"/>
            <a:chOff x="4204493" y="2223408"/>
            <a:chExt cx="3813175" cy="3813175"/>
          </a:xfrm>
        </p:grpSpPr>
        <p:cxnSp>
          <p:nvCxnSpPr>
            <p:cNvPr id="188" name="直接连接符 187"/>
            <p:cNvCxnSpPr/>
            <p:nvPr/>
          </p:nvCxnSpPr>
          <p:spPr>
            <a:xfrm rot="16200000">
              <a:off x="4333081" y="4001408"/>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rot="16800000">
              <a:off x="4360093" y="3692662"/>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a:xfrm rot="17400000">
              <a:off x="4440307" y="3393296"/>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91" name="直接连接符 190"/>
            <p:cNvCxnSpPr/>
            <p:nvPr/>
          </p:nvCxnSpPr>
          <p:spPr>
            <a:xfrm rot="18000000">
              <a:off x="4571288" y="3112408"/>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a:xfrm rot="18600000">
              <a:off x="4749054" y="2858532"/>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rot="19200000">
              <a:off x="4968204" y="2639381"/>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rot="19800000">
              <a:off x="5222081" y="2461615"/>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rot="20400000">
              <a:off x="5502969" y="2330635"/>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p:nvPr/>
          </p:nvCxnSpPr>
          <p:spPr>
            <a:xfrm rot="21000000">
              <a:off x="5802335" y="2250420"/>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a:xfrm>
              <a:off x="6111081" y="2223408"/>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a:xfrm rot="600000">
              <a:off x="6419827" y="2250420"/>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rot="1200000">
              <a:off x="6719193" y="2330635"/>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a:xfrm rot="1800000">
              <a:off x="7000081" y="2461615"/>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01" name="直接连接符 200"/>
            <p:cNvCxnSpPr/>
            <p:nvPr/>
          </p:nvCxnSpPr>
          <p:spPr>
            <a:xfrm rot="2400000">
              <a:off x="7253957" y="2639381"/>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02" name="直接连接符 201"/>
            <p:cNvCxnSpPr/>
            <p:nvPr/>
          </p:nvCxnSpPr>
          <p:spPr>
            <a:xfrm rot="3000000">
              <a:off x="7473108" y="2858532"/>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a:xfrm rot="3600000">
              <a:off x="7650874" y="3112408"/>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p:nvPr/>
          </p:nvCxnSpPr>
          <p:spPr>
            <a:xfrm rot="4200000">
              <a:off x="7781854" y="3393296"/>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a:xfrm rot="4800000">
              <a:off x="7862069" y="3692662"/>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rot="5400000">
              <a:off x="7889081" y="4001408"/>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a:xfrm rot="6000000">
              <a:off x="7862069" y="4310154"/>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rot="6600000">
              <a:off x="7781854" y="4609520"/>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p:nvPr/>
          </p:nvCxnSpPr>
          <p:spPr>
            <a:xfrm rot="7200000">
              <a:off x="7650874" y="4890408"/>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rot="7800000">
              <a:off x="7473108" y="5144285"/>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a:xfrm rot="8400000">
              <a:off x="7253957" y="5363435"/>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p:nvCxnSpPr>
          <p:spPr>
            <a:xfrm rot="9000000">
              <a:off x="7000081" y="5541201"/>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p:nvPr/>
          </p:nvCxnSpPr>
          <p:spPr>
            <a:xfrm rot="9600000">
              <a:off x="6719193" y="5672182"/>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14" name="直接连接符 213"/>
            <p:cNvCxnSpPr/>
            <p:nvPr/>
          </p:nvCxnSpPr>
          <p:spPr>
            <a:xfrm rot="10200000">
              <a:off x="6419827" y="5752396"/>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p:nvPr/>
          </p:nvCxnSpPr>
          <p:spPr>
            <a:xfrm rot="10800000">
              <a:off x="6111081" y="5779408"/>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16" name="直接连接符 215"/>
            <p:cNvCxnSpPr/>
            <p:nvPr/>
          </p:nvCxnSpPr>
          <p:spPr>
            <a:xfrm rot="11400000">
              <a:off x="5802335" y="5752396"/>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p:nvPr/>
          </p:nvCxnSpPr>
          <p:spPr>
            <a:xfrm rot="12000000">
              <a:off x="5502969" y="5672182"/>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p:nvPr/>
          </p:nvCxnSpPr>
          <p:spPr>
            <a:xfrm rot="12600000">
              <a:off x="5222081" y="5541201"/>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rot="13200000">
              <a:off x="4968204" y="5363435"/>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p:nvPr/>
          </p:nvCxnSpPr>
          <p:spPr>
            <a:xfrm rot="13800000">
              <a:off x="4749054" y="5144285"/>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p:nvPr/>
          </p:nvCxnSpPr>
          <p:spPr>
            <a:xfrm rot="14400000">
              <a:off x="4571288" y="4890408"/>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22" name="直接连接符 221"/>
            <p:cNvCxnSpPr/>
            <p:nvPr/>
          </p:nvCxnSpPr>
          <p:spPr>
            <a:xfrm rot="15000000">
              <a:off x="4440307" y="4609520"/>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p:nvPr/>
          </p:nvCxnSpPr>
          <p:spPr>
            <a:xfrm rot="15600000">
              <a:off x="4360093" y="4310154"/>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224" name="椭圆 223"/>
          <p:cNvSpPr/>
          <p:nvPr/>
        </p:nvSpPr>
        <p:spPr>
          <a:xfrm>
            <a:off x="794133" y="1213059"/>
            <a:ext cx="4090988" cy="4090988"/>
          </a:xfrm>
          <a:prstGeom prst="ellipse">
            <a:avLst/>
          </a:prstGeom>
          <a:noFill/>
          <a:ln w="38100">
            <a:solidFill>
              <a:schemeClr val="bg1">
                <a:alpha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a:off x="794133" y="1213059"/>
            <a:ext cx="4090988" cy="4090988"/>
          </a:xfrm>
          <a:prstGeom prst="ellipse">
            <a:avLst/>
          </a:prstGeom>
          <a:noFill/>
          <a:ln w="12700" cmpd="sng">
            <a:solidFill>
              <a:schemeClr val="bg1">
                <a:alpha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6" name="组合 225"/>
          <p:cNvGrpSpPr/>
          <p:nvPr/>
        </p:nvGrpSpPr>
        <p:grpSpPr>
          <a:xfrm>
            <a:off x="2294118" y="2445489"/>
            <a:ext cx="409143" cy="409142"/>
            <a:chOff x="2814405" y="2119805"/>
            <a:chExt cx="409142" cy="409142"/>
          </a:xfrm>
        </p:grpSpPr>
        <p:sp>
          <p:nvSpPr>
            <p:cNvPr id="227" name="椭圆 226"/>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9" name="组合 228"/>
          <p:cNvGrpSpPr/>
          <p:nvPr/>
        </p:nvGrpSpPr>
        <p:grpSpPr>
          <a:xfrm>
            <a:off x="2059169" y="2051789"/>
            <a:ext cx="409143" cy="409142"/>
            <a:chOff x="2814405" y="2119805"/>
            <a:chExt cx="409142" cy="409142"/>
          </a:xfrm>
        </p:grpSpPr>
        <p:sp>
          <p:nvSpPr>
            <p:cNvPr id="230" name="椭圆 229"/>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2" name="组合 231"/>
          <p:cNvGrpSpPr/>
          <p:nvPr/>
        </p:nvGrpSpPr>
        <p:grpSpPr>
          <a:xfrm>
            <a:off x="1836918" y="1670789"/>
            <a:ext cx="409143" cy="409142"/>
            <a:chOff x="2814405" y="2119805"/>
            <a:chExt cx="409142" cy="409142"/>
          </a:xfrm>
        </p:grpSpPr>
        <p:sp>
          <p:nvSpPr>
            <p:cNvPr id="233" name="椭圆 232"/>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5" name="组合 234"/>
          <p:cNvGrpSpPr/>
          <p:nvPr/>
        </p:nvGrpSpPr>
        <p:grpSpPr>
          <a:xfrm rot="3375645">
            <a:off x="2970992" y="2411943"/>
            <a:ext cx="409142" cy="409143"/>
            <a:chOff x="2814405" y="2119805"/>
            <a:chExt cx="409142" cy="409142"/>
          </a:xfrm>
        </p:grpSpPr>
        <p:sp>
          <p:nvSpPr>
            <p:cNvPr id="236" name="椭圆 235"/>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8" name="组合 237"/>
          <p:cNvGrpSpPr/>
          <p:nvPr/>
        </p:nvGrpSpPr>
        <p:grpSpPr>
          <a:xfrm rot="3375645">
            <a:off x="3189318" y="2007423"/>
            <a:ext cx="409142" cy="409143"/>
            <a:chOff x="2814405" y="2119805"/>
            <a:chExt cx="409142" cy="409142"/>
          </a:xfrm>
        </p:grpSpPr>
        <p:sp>
          <p:nvSpPr>
            <p:cNvPr id="239" name="椭圆 238"/>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1" name="组合 240"/>
          <p:cNvGrpSpPr/>
          <p:nvPr/>
        </p:nvGrpSpPr>
        <p:grpSpPr>
          <a:xfrm rot="3375645">
            <a:off x="3389849" y="1620518"/>
            <a:ext cx="409142" cy="409143"/>
            <a:chOff x="2814405" y="2119805"/>
            <a:chExt cx="409142" cy="409142"/>
          </a:xfrm>
        </p:grpSpPr>
        <p:sp>
          <p:nvSpPr>
            <p:cNvPr id="242" name="椭圆 241"/>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椭圆 242"/>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4" name="组合 243"/>
          <p:cNvGrpSpPr/>
          <p:nvPr/>
        </p:nvGrpSpPr>
        <p:grpSpPr>
          <a:xfrm rot="3375645">
            <a:off x="3383900" y="3082980"/>
            <a:ext cx="409142" cy="409143"/>
            <a:chOff x="2814405" y="2119805"/>
            <a:chExt cx="409142" cy="409142"/>
          </a:xfrm>
        </p:grpSpPr>
        <p:sp>
          <p:nvSpPr>
            <p:cNvPr id="245" name="椭圆 244"/>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6" name="椭圆 245"/>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7" name="组合 246"/>
          <p:cNvGrpSpPr/>
          <p:nvPr/>
        </p:nvGrpSpPr>
        <p:grpSpPr>
          <a:xfrm rot="3375645">
            <a:off x="3850625" y="3082978"/>
            <a:ext cx="409142" cy="409143"/>
            <a:chOff x="2814405" y="2119805"/>
            <a:chExt cx="409142" cy="409142"/>
          </a:xfrm>
        </p:grpSpPr>
        <p:sp>
          <p:nvSpPr>
            <p:cNvPr id="248" name="椭圆 247"/>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椭圆 248"/>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0" name="组合 249"/>
          <p:cNvGrpSpPr/>
          <p:nvPr/>
        </p:nvGrpSpPr>
        <p:grpSpPr>
          <a:xfrm rot="3375645">
            <a:off x="4095558" y="3082979"/>
            <a:ext cx="409142" cy="409143"/>
            <a:chOff x="2814405" y="2119805"/>
            <a:chExt cx="409142" cy="409142"/>
          </a:xfrm>
        </p:grpSpPr>
        <p:sp>
          <p:nvSpPr>
            <p:cNvPr id="251" name="椭圆 250"/>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2" name="椭圆 251"/>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3" name="组合 252"/>
          <p:cNvGrpSpPr/>
          <p:nvPr/>
        </p:nvGrpSpPr>
        <p:grpSpPr>
          <a:xfrm rot="3375645">
            <a:off x="3033857" y="3683055"/>
            <a:ext cx="409142" cy="409143"/>
            <a:chOff x="2814405" y="2119805"/>
            <a:chExt cx="409142" cy="409142"/>
          </a:xfrm>
        </p:grpSpPr>
        <p:sp>
          <p:nvSpPr>
            <p:cNvPr id="254" name="椭圆 253"/>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椭圆 254"/>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6" name="组合 255"/>
          <p:cNvGrpSpPr/>
          <p:nvPr/>
        </p:nvGrpSpPr>
        <p:grpSpPr>
          <a:xfrm rot="3375645">
            <a:off x="3519632" y="4440290"/>
            <a:ext cx="409142" cy="409143"/>
            <a:chOff x="2814405" y="2119805"/>
            <a:chExt cx="409142" cy="409142"/>
          </a:xfrm>
        </p:grpSpPr>
        <p:sp>
          <p:nvSpPr>
            <p:cNvPr id="257" name="椭圆 256"/>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椭圆 257"/>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9" name="组合 258"/>
          <p:cNvGrpSpPr/>
          <p:nvPr/>
        </p:nvGrpSpPr>
        <p:grpSpPr>
          <a:xfrm rot="3375645">
            <a:off x="3281506" y="4087864"/>
            <a:ext cx="409142" cy="409143"/>
            <a:chOff x="2814405" y="2119805"/>
            <a:chExt cx="409142" cy="409142"/>
          </a:xfrm>
        </p:grpSpPr>
        <p:sp>
          <p:nvSpPr>
            <p:cNvPr id="260" name="椭圆 259"/>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椭圆 260"/>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2" name="组合 261"/>
          <p:cNvGrpSpPr/>
          <p:nvPr/>
        </p:nvGrpSpPr>
        <p:grpSpPr>
          <a:xfrm rot="3375645">
            <a:off x="2252808" y="3673526"/>
            <a:ext cx="409142" cy="409143"/>
            <a:chOff x="2814405" y="2119805"/>
            <a:chExt cx="409142" cy="409142"/>
          </a:xfrm>
        </p:grpSpPr>
        <p:sp>
          <p:nvSpPr>
            <p:cNvPr id="263" name="椭圆 262"/>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椭圆 263"/>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5" name="组合 264"/>
          <p:cNvGrpSpPr/>
          <p:nvPr/>
        </p:nvGrpSpPr>
        <p:grpSpPr>
          <a:xfrm rot="3375645">
            <a:off x="1776557" y="4428383"/>
            <a:ext cx="409142" cy="409143"/>
            <a:chOff x="2814405" y="2119805"/>
            <a:chExt cx="409142" cy="409142"/>
          </a:xfrm>
        </p:grpSpPr>
        <p:sp>
          <p:nvSpPr>
            <p:cNvPr id="266" name="椭圆 265"/>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7" name="椭圆 266"/>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8" name="组合 267"/>
          <p:cNvGrpSpPr/>
          <p:nvPr/>
        </p:nvGrpSpPr>
        <p:grpSpPr>
          <a:xfrm rot="3375645">
            <a:off x="2012301" y="4071196"/>
            <a:ext cx="409142" cy="409143"/>
            <a:chOff x="2814405" y="2119805"/>
            <a:chExt cx="409142" cy="409142"/>
          </a:xfrm>
        </p:grpSpPr>
        <p:sp>
          <p:nvSpPr>
            <p:cNvPr id="269" name="椭圆 268"/>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椭圆 269"/>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1" name="组合 270"/>
          <p:cNvGrpSpPr/>
          <p:nvPr/>
        </p:nvGrpSpPr>
        <p:grpSpPr>
          <a:xfrm rot="3375645">
            <a:off x="1028052" y="3071863"/>
            <a:ext cx="409142" cy="409143"/>
            <a:chOff x="2814405" y="2119805"/>
            <a:chExt cx="409142" cy="409142"/>
          </a:xfrm>
        </p:grpSpPr>
        <p:sp>
          <p:nvSpPr>
            <p:cNvPr id="272" name="椭圆 271"/>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椭圆 272"/>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4" name="组合 273"/>
          <p:cNvGrpSpPr/>
          <p:nvPr/>
        </p:nvGrpSpPr>
        <p:grpSpPr>
          <a:xfrm rot="3375645">
            <a:off x="1487633" y="3071863"/>
            <a:ext cx="409142" cy="409143"/>
            <a:chOff x="2814405" y="2119805"/>
            <a:chExt cx="409142" cy="409142"/>
          </a:xfrm>
        </p:grpSpPr>
        <p:sp>
          <p:nvSpPr>
            <p:cNvPr id="275" name="椭圆 274"/>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 name="椭圆 275"/>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7" name="组合 276"/>
          <p:cNvGrpSpPr/>
          <p:nvPr/>
        </p:nvGrpSpPr>
        <p:grpSpPr>
          <a:xfrm rot="3375645">
            <a:off x="1925782" y="3069480"/>
            <a:ext cx="409142" cy="409143"/>
            <a:chOff x="2814405" y="2119805"/>
            <a:chExt cx="409142" cy="409142"/>
          </a:xfrm>
        </p:grpSpPr>
        <p:sp>
          <p:nvSpPr>
            <p:cNvPr id="278" name="椭圆 277"/>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椭圆 278"/>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TextBox 2"/>
          <p:cNvSpPr txBox="1"/>
          <p:nvPr/>
        </p:nvSpPr>
        <p:spPr>
          <a:xfrm>
            <a:off x="2244959" y="2997405"/>
            <a:ext cx="1210588" cy="707886"/>
          </a:xfrm>
          <a:prstGeom prst="rect">
            <a:avLst/>
          </a:prstGeom>
          <a:noFill/>
        </p:spPr>
        <p:txBody>
          <a:bodyPr wrap="none" rtlCol="0">
            <a:spAutoFit/>
          </a:bodyPr>
          <a:lstStyle/>
          <a:p>
            <a:r>
              <a:rPr lang="zh-CN" altLang="en-US" sz="4000" dirty="0">
                <a:solidFill>
                  <a:schemeClr val="bg1"/>
                </a:solidFill>
                <a:latin typeface="方正综艺简体" panose="03000509000000000000" pitchFamily="65" charset="-122"/>
                <a:ea typeface="方正综艺简体" panose="03000509000000000000" pitchFamily="65" charset="-122"/>
              </a:rPr>
              <a:t>目录</a:t>
            </a:r>
          </a:p>
        </p:txBody>
      </p:sp>
      <p:sp>
        <p:nvSpPr>
          <p:cNvPr id="304" name="文本框 401"/>
          <p:cNvSpPr txBox="1"/>
          <p:nvPr/>
        </p:nvSpPr>
        <p:spPr>
          <a:xfrm>
            <a:off x="7866743" y="959004"/>
            <a:ext cx="2646878" cy="584775"/>
          </a:xfrm>
          <a:prstGeom prst="rect">
            <a:avLst/>
          </a:prstGeom>
          <a:noFill/>
        </p:spPr>
        <p:txBody>
          <a:bodyPr wrap="none" rtlCol="0">
            <a:spAutoFit/>
          </a:bodyPr>
          <a:lstStyle/>
          <a:p>
            <a:r>
              <a:rPr lang="zh-CN" altLang="en-US" sz="3200" dirty="0">
                <a:solidFill>
                  <a:schemeClr val="bg1"/>
                </a:solidFill>
                <a:latin typeface="汉仪菱心体简" panose="02010609000101010101" pitchFamily="49" charset="-122"/>
                <a:ea typeface="汉仪菱心体简" panose="02010609000101010101" pitchFamily="49" charset="-122"/>
              </a:rPr>
              <a:t>单击输入标题</a:t>
            </a:r>
          </a:p>
        </p:txBody>
      </p:sp>
      <p:grpSp>
        <p:nvGrpSpPr>
          <p:cNvPr id="4" name="组合 3"/>
          <p:cNvGrpSpPr/>
          <p:nvPr/>
        </p:nvGrpSpPr>
        <p:grpSpPr>
          <a:xfrm>
            <a:off x="5210838" y="842966"/>
            <a:ext cx="944977" cy="944977"/>
            <a:chOff x="510973" y="-1257678"/>
            <a:chExt cx="944977" cy="944977"/>
          </a:xfrm>
        </p:grpSpPr>
        <p:sp>
          <p:nvSpPr>
            <p:cNvPr id="297" name="任意多边形 296"/>
            <p:cNvSpPr/>
            <p:nvPr/>
          </p:nvSpPr>
          <p:spPr>
            <a:xfrm rot="20047423">
              <a:off x="510973" y="-1257678"/>
              <a:ext cx="944977" cy="944977"/>
            </a:xfrm>
            <a:custGeom>
              <a:avLst/>
              <a:gdLst>
                <a:gd name="connsiteX0" fmla="*/ 813009 w 1626018"/>
                <a:gd name="connsiteY0" fmla="*/ 0 h 1626018"/>
                <a:gd name="connsiteX1" fmla="*/ 1626018 w 1626018"/>
                <a:gd name="connsiteY1" fmla="*/ 813009 h 1626018"/>
                <a:gd name="connsiteX2" fmla="*/ 813009 w 1626018"/>
                <a:gd name="connsiteY2" fmla="*/ 1626018 h 1626018"/>
                <a:gd name="connsiteX3" fmla="*/ 0 w 1626018"/>
                <a:gd name="connsiteY3" fmla="*/ 813009 h 1626018"/>
                <a:gd name="connsiteX4" fmla="*/ 16518 w 1626018"/>
                <a:gd name="connsiteY4" fmla="*/ 649159 h 1626018"/>
                <a:gd name="connsiteX5" fmla="*/ 61099 w 1626018"/>
                <a:gd name="connsiteY5" fmla="*/ 505541 h 1626018"/>
                <a:gd name="connsiteX6" fmla="*/ 200468 w 1626018"/>
                <a:gd name="connsiteY6" fmla="*/ 575867 h 1626018"/>
                <a:gd name="connsiteX7" fmla="*/ 168041 w 1626018"/>
                <a:gd name="connsiteY7" fmla="*/ 680330 h 1626018"/>
                <a:gd name="connsiteX8" fmla="*/ 154666 w 1626018"/>
                <a:gd name="connsiteY8" fmla="*/ 813009 h 1626018"/>
                <a:gd name="connsiteX9" fmla="*/ 813009 w 1626018"/>
                <a:gd name="connsiteY9" fmla="*/ 1471352 h 1626018"/>
                <a:gd name="connsiteX10" fmla="*/ 1471352 w 1626018"/>
                <a:gd name="connsiteY10" fmla="*/ 813009 h 1626018"/>
                <a:gd name="connsiteX11" fmla="*/ 813009 w 1626018"/>
                <a:gd name="connsiteY11" fmla="*/ 154666 h 1626018"/>
                <a:gd name="connsiteX12" fmla="*/ 267101 w 1626018"/>
                <a:gd name="connsiteY12" fmla="*/ 444923 h 1626018"/>
                <a:gd name="connsiteX13" fmla="*/ 254892 w 1626018"/>
                <a:gd name="connsiteY13" fmla="*/ 467416 h 1626018"/>
                <a:gd name="connsiteX14" fmla="*/ 117369 w 1626018"/>
                <a:gd name="connsiteY14" fmla="*/ 398022 h 1626018"/>
                <a:gd name="connsiteX15" fmla="*/ 138849 w 1626018"/>
                <a:gd name="connsiteY15" fmla="*/ 358448 h 1626018"/>
                <a:gd name="connsiteX16" fmla="*/ 813009 w 1626018"/>
                <a:gd name="connsiteY16" fmla="*/ 0 h 162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6018" h="1626018">
                  <a:moveTo>
                    <a:pt x="813009" y="0"/>
                  </a:moveTo>
                  <a:cubicBezTo>
                    <a:pt x="1262022" y="0"/>
                    <a:pt x="1626018" y="363997"/>
                    <a:pt x="1626018" y="813009"/>
                  </a:cubicBezTo>
                  <a:cubicBezTo>
                    <a:pt x="1626018" y="1262022"/>
                    <a:pt x="1262022" y="1626018"/>
                    <a:pt x="813009" y="1626018"/>
                  </a:cubicBezTo>
                  <a:cubicBezTo>
                    <a:pt x="363997" y="1626018"/>
                    <a:pt x="0" y="1262022"/>
                    <a:pt x="0" y="813009"/>
                  </a:cubicBezTo>
                  <a:cubicBezTo>
                    <a:pt x="0" y="756883"/>
                    <a:pt x="5688" y="702084"/>
                    <a:pt x="16518" y="649159"/>
                  </a:cubicBezTo>
                  <a:lnTo>
                    <a:pt x="61099" y="505541"/>
                  </a:lnTo>
                  <a:lnTo>
                    <a:pt x="200468" y="575867"/>
                  </a:lnTo>
                  <a:lnTo>
                    <a:pt x="168041" y="680330"/>
                  </a:lnTo>
                  <a:cubicBezTo>
                    <a:pt x="159271" y="723187"/>
                    <a:pt x="154666" y="767560"/>
                    <a:pt x="154666" y="813009"/>
                  </a:cubicBezTo>
                  <a:cubicBezTo>
                    <a:pt x="154666" y="1176602"/>
                    <a:pt x="449417" y="1471352"/>
                    <a:pt x="813009" y="1471352"/>
                  </a:cubicBezTo>
                  <a:cubicBezTo>
                    <a:pt x="1176602" y="1471352"/>
                    <a:pt x="1471352" y="1176602"/>
                    <a:pt x="1471352" y="813009"/>
                  </a:cubicBezTo>
                  <a:cubicBezTo>
                    <a:pt x="1471352" y="449417"/>
                    <a:pt x="1176602" y="154666"/>
                    <a:pt x="813009" y="154666"/>
                  </a:cubicBezTo>
                  <a:cubicBezTo>
                    <a:pt x="585764" y="154666"/>
                    <a:pt x="385410" y="269803"/>
                    <a:pt x="267101" y="444923"/>
                  </a:cubicBezTo>
                  <a:lnTo>
                    <a:pt x="254892" y="467416"/>
                  </a:lnTo>
                  <a:lnTo>
                    <a:pt x="117369" y="398022"/>
                  </a:lnTo>
                  <a:lnTo>
                    <a:pt x="138849" y="358448"/>
                  </a:lnTo>
                  <a:cubicBezTo>
                    <a:pt x="284953" y="142186"/>
                    <a:pt x="532376" y="0"/>
                    <a:pt x="813009" y="0"/>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2" name="椭圆 301"/>
            <p:cNvSpPr/>
            <p:nvPr/>
          </p:nvSpPr>
          <p:spPr>
            <a:xfrm>
              <a:off x="750460" y="-1005298"/>
              <a:ext cx="466004" cy="466004"/>
            </a:xfrm>
            <a:prstGeom prst="ellipse">
              <a:avLst/>
            </a:prstGeom>
            <a:noFill/>
            <a:ln>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3" name="组合 302"/>
            <p:cNvGrpSpPr/>
            <p:nvPr/>
          </p:nvGrpSpPr>
          <p:grpSpPr>
            <a:xfrm>
              <a:off x="618888" y="-1136870"/>
              <a:ext cx="729148" cy="729148"/>
              <a:chOff x="813435" y="4187372"/>
              <a:chExt cx="1292678" cy="1292678"/>
            </a:xfrm>
            <a:noFill/>
          </p:grpSpPr>
          <p:sp>
            <p:nvSpPr>
              <p:cNvPr id="307" name="圆角矩形 306"/>
              <p:cNvSpPr/>
              <p:nvPr/>
            </p:nvSpPr>
            <p:spPr>
              <a:xfrm rot="-5400000">
                <a:off x="878114" y="4746172"/>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圆角矩形 307"/>
              <p:cNvSpPr/>
              <p:nvPr/>
            </p:nvSpPr>
            <p:spPr>
              <a:xfrm rot="-4500000">
                <a:off x="897155" y="4601544"/>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圆角矩形 308"/>
              <p:cNvSpPr/>
              <p:nvPr/>
            </p:nvSpPr>
            <p:spPr>
              <a:xfrm rot="-3600000">
                <a:off x="952979" y="4466772"/>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圆角矩形 309"/>
              <p:cNvSpPr/>
              <p:nvPr/>
            </p:nvSpPr>
            <p:spPr>
              <a:xfrm rot="-2700000">
                <a:off x="1041783" y="4351041"/>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1" name="圆角矩形 310"/>
              <p:cNvSpPr/>
              <p:nvPr/>
            </p:nvSpPr>
            <p:spPr>
              <a:xfrm rot="-1800000">
                <a:off x="1157514" y="4262237"/>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2" name="圆角矩形 311"/>
              <p:cNvSpPr/>
              <p:nvPr/>
            </p:nvSpPr>
            <p:spPr>
              <a:xfrm rot="-900000">
                <a:off x="1292286" y="4206412"/>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3" name="圆角矩形 312"/>
              <p:cNvSpPr/>
              <p:nvPr/>
            </p:nvSpPr>
            <p:spPr>
              <a:xfrm>
                <a:off x="1436914" y="4187372"/>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4" name="圆角矩形 313"/>
              <p:cNvSpPr/>
              <p:nvPr/>
            </p:nvSpPr>
            <p:spPr>
              <a:xfrm rot="900000">
                <a:off x="1581542" y="4206412"/>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5" name="圆角矩形 314"/>
              <p:cNvSpPr/>
              <p:nvPr/>
            </p:nvSpPr>
            <p:spPr>
              <a:xfrm rot="1800000">
                <a:off x="1716314" y="4262237"/>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6" name="圆角矩形 315"/>
              <p:cNvSpPr/>
              <p:nvPr/>
            </p:nvSpPr>
            <p:spPr>
              <a:xfrm rot="2700000">
                <a:off x="1832045" y="4351041"/>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7" name="圆角矩形 316"/>
              <p:cNvSpPr/>
              <p:nvPr/>
            </p:nvSpPr>
            <p:spPr>
              <a:xfrm rot="3600000">
                <a:off x="1920849" y="4466772"/>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8" name="圆角矩形 317"/>
              <p:cNvSpPr/>
              <p:nvPr/>
            </p:nvSpPr>
            <p:spPr>
              <a:xfrm rot="4500000">
                <a:off x="1976673" y="4601544"/>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9" name="圆角矩形 318"/>
              <p:cNvSpPr/>
              <p:nvPr/>
            </p:nvSpPr>
            <p:spPr>
              <a:xfrm rot="5400000">
                <a:off x="1995714" y="4746172"/>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0" name="圆角矩形 319"/>
              <p:cNvSpPr/>
              <p:nvPr/>
            </p:nvSpPr>
            <p:spPr>
              <a:xfrm rot="6300000">
                <a:off x="1976673" y="4890800"/>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1" name="圆角矩形 320"/>
              <p:cNvSpPr/>
              <p:nvPr/>
            </p:nvSpPr>
            <p:spPr>
              <a:xfrm rot="7200000">
                <a:off x="1920849" y="5025572"/>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2" name="圆角矩形 321"/>
              <p:cNvSpPr/>
              <p:nvPr/>
            </p:nvSpPr>
            <p:spPr>
              <a:xfrm rot="8100000">
                <a:off x="1832045" y="5141303"/>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3" name="圆角矩形 322"/>
              <p:cNvSpPr/>
              <p:nvPr/>
            </p:nvSpPr>
            <p:spPr>
              <a:xfrm rot="9000000">
                <a:off x="1716314" y="5230107"/>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4" name="圆角矩形 323"/>
              <p:cNvSpPr/>
              <p:nvPr/>
            </p:nvSpPr>
            <p:spPr>
              <a:xfrm rot="9900000">
                <a:off x="1581542" y="5285931"/>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5" name="圆角矩形 324"/>
              <p:cNvSpPr/>
              <p:nvPr/>
            </p:nvSpPr>
            <p:spPr>
              <a:xfrm rot="10800000">
                <a:off x="1436914" y="5304972"/>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6" name="圆角矩形 325"/>
              <p:cNvSpPr/>
              <p:nvPr/>
            </p:nvSpPr>
            <p:spPr>
              <a:xfrm rot="11700000">
                <a:off x="1292286" y="5285931"/>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7" name="圆角矩形 326"/>
              <p:cNvSpPr/>
              <p:nvPr/>
            </p:nvSpPr>
            <p:spPr>
              <a:xfrm rot="12600000">
                <a:off x="1157514" y="5230107"/>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8" name="圆角矩形 327"/>
              <p:cNvSpPr/>
              <p:nvPr/>
            </p:nvSpPr>
            <p:spPr>
              <a:xfrm rot="13500000">
                <a:off x="1041783" y="5141303"/>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9" name="圆角矩形 328"/>
              <p:cNvSpPr/>
              <p:nvPr/>
            </p:nvSpPr>
            <p:spPr>
              <a:xfrm rot="14400000">
                <a:off x="952979" y="5025572"/>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0" name="圆角矩形 329"/>
              <p:cNvSpPr/>
              <p:nvPr/>
            </p:nvSpPr>
            <p:spPr>
              <a:xfrm rot="15300000">
                <a:off x="897155" y="4890800"/>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6" name="文本框 538"/>
            <p:cNvSpPr txBox="1"/>
            <p:nvPr/>
          </p:nvSpPr>
          <p:spPr>
            <a:xfrm>
              <a:off x="804617" y="-1092032"/>
              <a:ext cx="338554" cy="646331"/>
            </a:xfrm>
            <a:prstGeom prst="rect">
              <a:avLst/>
            </a:prstGeom>
            <a:noFill/>
          </p:spPr>
          <p:txBody>
            <a:bodyPr wrap="none" rtlCol="0">
              <a:spAutoFit/>
            </a:bodyPr>
            <a:lstStyle/>
            <a:p>
              <a:r>
                <a:rPr lang="en-US" altLang="zh-CN" sz="3600" dirty="0">
                  <a:solidFill>
                    <a:schemeClr val="bg1"/>
                  </a:solidFill>
                  <a:latin typeface="汉仪菱心体简" panose="02010609000101010101" pitchFamily="49" charset="-122"/>
                  <a:ea typeface="汉仪菱心体简" panose="02010609000101010101" pitchFamily="49" charset="-122"/>
                </a:rPr>
                <a:t>1</a:t>
              </a:r>
              <a:endParaRPr lang="zh-CN" altLang="en-US" sz="3600" dirty="0">
                <a:solidFill>
                  <a:schemeClr val="bg1"/>
                </a:solidFill>
                <a:latin typeface="汉仪菱心体简" panose="02010609000101010101" pitchFamily="49" charset="-122"/>
                <a:ea typeface="汉仪菱心体简" panose="02010609000101010101" pitchFamily="49" charset="-122"/>
              </a:endParaRPr>
            </a:p>
          </p:txBody>
        </p:sp>
      </p:grpSp>
      <p:sp>
        <p:nvSpPr>
          <p:cNvPr id="332" name="燕尾形 331"/>
          <p:cNvSpPr/>
          <p:nvPr/>
        </p:nvSpPr>
        <p:spPr>
          <a:xfrm>
            <a:off x="6305287" y="1083472"/>
            <a:ext cx="245888" cy="368832"/>
          </a:xfrm>
          <a:prstGeom prst="chevron">
            <a:avLst/>
          </a:prstGeom>
          <a:solidFill>
            <a:schemeClr val="bg1">
              <a:alpha val="48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333" name="燕尾形 332"/>
          <p:cNvSpPr/>
          <p:nvPr/>
        </p:nvSpPr>
        <p:spPr>
          <a:xfrm>
            <a:off x="6551175" y="1068615"/>
            <a:ext cx="245888" cy="368832"/>
          </a:xfrm>
          <a:prstGeom prst="chevron">
            <a:avLst/>
          </a:prstGeom>
          <a:solidFill>
            <a:schemeClr val="bg1">
              <a:alpha val="48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334" name="燕尾形 333"/>
          <p:cNvSpPr/>
          <p:nvPr/>
        </p:nvSpPr>
        <p:spPr>
          <a:xfrm>
            <a:off x="7030268" y="1083472"/>
            <a:ext cx="245888" cy="368832"/>
          </a:xfrm>
          <a:prstGeom prst="chevron">
            <a:avLst/>
          </a:prstGeom>
          <a:solidFill>
            <a:schemeClr val="bg1">
              <a:alpha val="48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335" name="燕尾形 334"/>
          <p:cNvSpPr/>
          <p:nvPr/>
        </p:nvSpPr>
        <p:spPr>
          <a:xfrm>
            <a:off x="6779603" y="1086001"/>
            <a:ext cx="245888" cy="368832"/>
          </a:xfrm>
          <a:prstGeom prst="chevron">
            <a:avLst/>
          </a:prstGeom>
          <a:solidFill>
            <a:schemeClr val="bg1">
              <a:alpha val="48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336" name="燕尾形 335"/>
          <p:cNvSpPr/>
          <p:nvPr/>
        </p:nvSpPr>
        <p:spPr>
          <a:xfrm>
            <a:off x="7276157" y="1068615"/>
            <a:ext cx="245888" cy="368832"/>
          </a:xfrm>
          <a:prstGeom prst="chevron">
            <a:avLst/>
          </a:prstGeom>
          <a:solidFill>
            <a:schemeClr val="bg1">
              <a:alpha val="48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pSp>
        <p:nvGrpSpPr>
          <p:cNvPr id="473" name="组合 472"/>
          <p:cNvGrpSpPr/>
          <p:nvPr/>
        </p:nvGrpSpPr>
        <p:grpSpPr>
          <a:xfrm>
            <a:off x="5881525" y="2162228"/>
            <a:ext cx="944977" cy="944977"/>
            <a:chOff x="510973" y="-1257678"/>
            <a:chExt cx="944977" cy="944977"/>
          </a:xfrm>
        </p:grpSpPr>
        <p:sp>
          <p:nvSpPr>
            <p:cNvPr id="474" name="任意多边形 473"/>
            <p:cNvSpPr/>
            <p:nvPr/>
          </p:nvSpPr>
          <p:spPr>
            <a:xfrm rot="20047423">
              <a:off x="510973" y="-1257678"/>
              <a:ext cx="944977" cy="944977"/>
            </a:xfrm>
            <a:custGeom>
              <a:avLst/>
              <a:gdLst>
                <a:gd name="connsiteX0" fmla="*/ 813009 w 1626018"/>
                <a:gd name="connsiteY0" fmla="*/ 0 h 1626018"/>
                <a:gd name="connsiteX1" fmla="*/ 1626018 w 1626018"/>
                <a:gd name="connsiteY1" fmla="*/ 813009 h 1626018"/>
                <a:gd name="connsiteX2" fmla="*/ 813009 w 1626018"/>
                <a:gd name="connsiteY2" fmla="*/ 1626018 h 1626018"/>
                <a:gd name="connsiteX3" fmla="*/ 0 w 1626018"/>
                <a:gd name="connsiteY3" fmla="*/ 813009 h 1626018"/>
                <a:gd name="connsiteX4" fmla="*/ 16518 w 1626018"/>
                <a:gd name="connsiteY4" fmla="*/ 649159 h 1626018"/>
                <a:gd name="connsiteX5" fmla="*/ 61099 w 1626018"/>
                <a:gd name="connsiteY5" fmla="*/ 505541 h 1626018"/>
                <a:gd name="connsiteX6" fmla="*/ 200468 w 1626018"/>
                <a:gd name="connsiteY6" fmla="*/ 575867 h 1626018"/>
                <a:gd name="connsiteX7" fmla="*/ 168041 w 1626018"/>
                <a:gd name="connsiteY7" fmla="*/ 680330 h 1626018"/>
                <a:gd name="connsiteX8" fmla="*/ 154666 w 1626018"/>
                <a:gd name="connsiteY8" fmla="*/ 813009 h 1626018"/>
                <a:gd name="connsiteX9" fmla="*/ 813009 w 1626018"/>
                <a:gd name="connsiteY9" fmla="*/ 1471352 h 1626018"/>
                <a:gd name="connsiteX10" fmla="*/ 1471352 w 1626018"/>
                <a:gd name="connsiteY10" fmla="*/ 813009 h 1626018"/>
                <a:gd name="connsiteX11" fmla="*/ 813009 w 1626018"/>
                <a:gd name="connsiteY11" fmla="*/ 154666 h 1626018"/>
                <a:gd name="connsiteX12" fmla="*/ 267101 w 1626018"/>
                <a:gd name="connsiteY12" fmla="*/ 444923 h 1626018"/>
                <a:gd name="connsiteX13" fmla="*/ 254892 w 1626018"/>
                <a:gd name="connsiteY13" fmla="*/ 467416 h 1626018"/>
                <a:gd name="connsiteX14" fmla="*/ 117369 w 1626018"/>
                <a:gd name="connsiteY14" fmla="*/ 398022 h 1626018"/>
                <a:gd name="connsiteX15" fmla="*/ 138849 w 1626018"/>
                <a:gd name="connsiteY15" fmla="*/ 358448 h 1626018"/>
                <a:gd name="connsiteX16" fmla="*/ 813009 w 1626018"/>
                <a:gd name="connsiteY16" fmla="*/ 0 h 162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6018" h="1626018">
                  <a:moveTo>
                    <a:pt x="813009" y="0"/>
                  </a:moveTo>
                  <a:cubicBezTo>
                    <a:pt x="1262022" y="0"/>
                    <a:pt x="1626018" y="363997"/>
                    <a:pt x="1626018" y="813009"/>
                  </a:cubicBezTo>
                  <a:cubicBezTo>
                    <a:pt x="1626018" y="1262022"/>
                    <a:pt x="1262022" y="1626018"/>
                    <a:pt x="813009" y="1626018"/>
                  </a:cubicBezTo>
                  <a:cubicBezTo>
                    <a:pt x="363997" y="1626018"/>
                    <a:pt x="0" y="1262022"/>
                    <a:pt x="0" y="813009"/>
                  </a:cubicBezTo>
                  <a:cubicBezTo>
                    <a:pt x="0" y="756883"/>
                    <a:pt x="5688" y="702084"/>
                    <a:pt x="16518" y="649159"/>
                  </a:cubicBezTo>
                  <a:lnTo>
                    <a:pt x="61099" y="505541"/>
                  </a:lnTo>
                  <a:lnTo>
                    <a:pt x="200468" y="575867"/>
                  </a:lnTo>
                  <a:lnTo>
                    <a:pt x="168041" y="680330"/>
                  </a:lnTo>
                  <a:cubicBezTo>
                    <a:pt x="159271" y="723187"/>
                    <a:pt x="154666" y="767560"/>
                    <a:pt x="154666" y="813009"/>
                  </a:cubicBezTo>
                  <a:cubicBezTo>
                    <a:pt x="154666" y="1176602"/>
                    <a:pt x="449417" y="1471352"/>
                    <a:pt x="813009" y="1471352"/>
                  </a:cubicBezTo>
                  <a:cubicBezTo>
                    <a:pt x="1176602" y="1471352"/>
                    <a:pt x="1471352" y="1176602"/>
                    <a:pt x="1471352" y="813009"/>
                  </a:cubicBezTo>
                  <a:cubicBezTo>
                    <a:pt x="1471352" y="449417"/>
                    <a:pt x="1176602" y="154666"/>
                    <a:pt x="813009" y="154666"/>
                  </a:cubicBezTo>
                  <a:cubicBezTo>
                    <a:pt x="585764" y="154666"/>
                    <a:pt x="385410" y="269803"/>
                    <a:pt x="267101" y="444923"/>
                  </a:cubicBezTo>
                  <a:lnTo>
                    <a:pt x="254892" y="467416"/>
                  </a:lnTo>
                  <a:lnTo>
                    <a:pt x="117369" y="398022"/>
                  </a:lnTo>
                  <a:lnTo>
                    <a:pt x="138849" y="358448"/>
                  </a:lnTo>
                  <a:cubicBezTo>
                    <a:pt x="284953" y="142186"/>
                    <a:pt x="532376" y="0"/>
                    <a:pt x="813009" y="0"/>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5" name="椭圆 474"/>
            <p:cNvSpPr/>
            <p:nvPr/>
          </p:nvSpPr>
          <p:spPr>
            <a:xfrm>
              <a:off x="750460" y="-1005298"/>
              <a:ext cx="466004" cy="466004"/>
            </a:xfrm>
            <a:prstGeom prst="ellipse">
              <a:avLst/>
            </a:prstGeom>
            <a:noFill/>
            <a:ln>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6" name="组合 475"/>
            <p:cNvGrpSpPr/>
            <p:nvPr/>
          </p:nvGrpSpPr>
          <p:grpSpPr>
            <a:xfrm>
              <a:off x="618888" y="-1136870"/>
              <a:ext cx="729148" cy="729148"/>
              <a:chOff x="813435" y="4187372"/>
              <a:chExt cx="1292678" cy="1292678"/>
            </a:xfrm>
            <a:noFill/>
          </p:grpSpPr>
          <p:sp>
            <p:nvSpPr>
              <p:cNvPr id="478" name="圆角矩形 477"/>
              <p:cNvSpPr/>
              <p:nvPr/>
            </p:nvSpPr>
            <p:spPr>
              <a:xfrm rot="-5400000">
                <a:off x="878114" y="4746172"/>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9" name="圆角矩形 478"/>
              <p:cNvSpPr/>
              <p:nvPr/>
            </p:nvSpPr>
            <p:spPr>
              <a:xfrm rot="-4500000">
                <a:off x="897155" y="4601544"/>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0" name="圆角矩形 479"/>
              <p:cNvSpPr/>
              <p:nvPr/>
            </p:nvSpPr>
            <p:spPr>
              <a:xfrm rot="-3600000">
                <a:off x="952979" y="4466772"/>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1" name="圆角矩形 480"/>
              <p:cNvSpPr/>
              <p:nvPr/>
            </p:nvSpPr>
            <p:spPr>
              <a:xfrm rot="-2700000">
                <a:off x="1041783" y="4351041"/>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2" name="圆角矩形 481"/>
              <p:cNvSpPr/>
              <p:nvPr/>
            </p:nvSpPr>
            <p:spPr>
              <a:xfrm rot="-1800000">
                <a:off x="1157514" y="4262237"/>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3" name="圆角矩形 482"/>
              <p:cNvSpPr/>
              <p:nvPr/>
            </p:nvSpPr>
            <p:spPr>
              <a:xfrm rot="-900000">
                <a:off x="1292286" y="4206412"/>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4" name="圆角矩形 483"/>
              <p:cNvSpPr/>
              <p:nvPr/>
            </p:nvSpPr>
            <p:spPr>
              <a:xfrm>
                <a:off x="1436914" y="4187372"/>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5" name="圆角矩形 484"/>
              <p:cNvSpPr/>
              <p:nvPr/>
            </p:nvSpPr>
            <p:spPr>
              <a:xfrm rot="900000">
                <a:off x="1581542" y="4206412"/>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6" name="圆角矩形 485"/>
              <p:cNvSpPr/>
              <p:nvPr/>
            </p:nvSpPr>
            <p:spPr>
              <a:xfrm rot="1800000">
                <a:off x="1716314" y="4262237"/>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7" name="圆角矩形 486"/>
              <p:cNvSpPr/>
              <p:nvPr/>
            </p:nvSpPr>
            <p:spPr>
              <a:xfrm rot="2700000">
                <a:off x="1832045" y="4351041"/>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8" name="圆角矩形 487"/>
              <p:cNvSpPr/>
              <p:nvPr/>
            </p:nvSpPr>
            <p:spPr>
              <a:xfrm rot="3600000">
                <a:off x="1920849" y="4466772"/>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9" name="圆角矩形 488"/>
              <p:cNvSpPr/>
              <p:nvPr/>
            </p:nvSpPr>
            <p:spPr>
              <a:xfrm rot="4500000">
                <a:off x="1976673" y="4601544"/>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0" name="圆角矩形 489"/>
              <p:cNvSpPr/>
              <p:nvPr/>
            </p:nvSpPr>
            <p:spPr>
              <a:xfrm rot="5400000">
                <a:off x="1995714" y="4746172"/>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1" name="圆角矩形 490"/>
              <p:cNvSpPr/>
              <p:nvPr/>
            </p:nvSpPr>
            <p:spPr>
              <a:xfrm rot="6300000">
                <a:off x="1976673" y="4890800"/>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2" name="圆角矩形 491"/>
              <p:cNvSpPr/>
              <p:nvPr/>
            </p:nvSpPr>
            <p:spPr>
              <a:xfrm rot="7200000">
                <a:off x="1920849" y="5025572"/>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3" name="圆角矩形 492"/>
              <p:cNvSpPr/>
              <p:nvPr/>
            </p:nvSpPr>
            <p:spPr>
              <a:xfrm rot="8100000">
                <a:off x="1832045" y="5141303"/>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4" name="圆角矩形 493"/>
              <p:cNvSpPr/>
              <p:nvPr/>
            </p:nvSpPr>
            <p:spPr>
              <a:xfrm rot="9000000">
                <a:off x="1716314" y="5230107"/>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5" name="圆角矩形 494"/>
              <p:cNvSpPr/>
              <p:nvPr/>
            </p:nvSpPr>
            <p:spPr>
              <a:xfrm rot="9900000">
                <a:off x="1581542" y="5285931"/>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6" name="圆角矩形 495"/>
              <p:cNvSpPr/>
              <p:nvPr/>
            </p:nvSpPr>
            <p:spPr>
              <a:xfrm rot="10800000">
                <a:off x="1436914" y="5304972"/>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7" name="圆角矩形 496"/>
              <p:cNvSpPr/>
              <p:nvPr/>
            </p:nvSpPr>
            <p:spPr>
              <a:xfrm rot="11700000">
                <a:off x="1292286" y="5285931"/>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8" name="圆角矩形 497"/>
              <p:cNvSpPr/>
              <p:nvPr/>
            </p:nvSpPr>
            <p:spPr>
              <a:xfrm rot="12600000">
                <a:off x="1157514" y="5230107"/>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9" name="圆角矩形 498"/>
              <p:cNvSpPr/>
              <p:nvPr/>
            </p:nvSpPr>
            <p:spPr>
              <a:xfrm rot="13500000">
                <a:off x="1041783" y="5141303"/>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0" name="圆角矩形 499"/>
              <p:cNvSpPr/>
              <p:nvPr/>
            </p:nvSpPr>
            <p:spPr>
              <a:xfrm rot="14400000">
                <a:off x="952979" y="5025572"/>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1" name="圆角矩形 500"/>
              <p:cNvSpPr/>
              <p:nvPr/>
            </p:nvSpPr>
            <p:spPr>
              <a:xfrm rot="15300000">
                <a:off x="897155" y="4890800"/>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7" name="文本框 538"/>
            <p:cNvSpPr txBox="1"/>
            <p:nvPr/>
          </p:nvSpPr>
          <p:spPr>
            <a:xfrm>
              <a:off x="804617" y="-1092032"/>
              <a:ext cx="415498" cy="646331"/>
            </a:xfrm>
            <a:prstGeom prst="rect">
              <a:avLst/>
            </a:prstGeom>
            <a:noFill/>
          </p:spPr>
          <p:txBody>
            <a:bodyPr wrap="none" rtlCol="0">
              <a:spAutoFit/>
            </a:bodyPr>
            <a:lstStyle/>
            <a:p>
              <a:r>
                <a:rPr lang="en-US" altLang="zh-CN" sz="3600" dirty="0">
                  <a:solidFill>
                    <a:schemeClr val="bg1"/>
                  </a:solidFill>
                  <a:latin typeface="汉仪菱心体简" panose="02010609000101010101" pitchFamily="49" charset="-122"/>
                  <a:ea typeface="汉仪菱心体简" panose="02010609000101010101" pitchFamily="49" charset="-122"/>
                </a:rPr>
                <a:t>2</a:t>
              </a:r>
              <a:endParaRPr lang="zh-CN" altLang="en-US" sz="3600" dirty="0">
                <a:solidFill>
                  <a:schemeClr val="bg1"/>
                </a:solidFill>
                <a:latin typeface="汉仪菱心体简" panose="02010609000101010101" pitchFamily="49" charset="-122"/>
                <a:ea typeface="汉仪菱心体简" panose="02010609000101010101" pitchFamily="49" charset="-122"/>
              </a:endParaRPr>
            </a:p>
          </p:txBody>
        </p:sp>
      </p:grpSp>
      <p:grpSp>
        <p:nvGrpSpPr>
          <p:cNvPr id="666" name="组合 665"/>
          <p:cNvGrpSpPr/>
          <p:nvPr/>
        </p:nvGrpSpPr>
        <p:grpSpPr>
          <a:xfrm>
            <a:off x="6042694" y="3485847"/>
            <a:ext cx="944977" cy="944977"/>
            <a:chOff x="510973" y="-1257678"/>
            <a:chExt cx="944977" cy="944977"/>
          </a:xfrm>
        </p:grpSpPr>
        <p:sp>
          <p:nvSpPr>
            <p:cNvPr id="667" name="任意多边形 666"/>
            <p:cNvSpPr/>
            <p:nvPr/>
          </p:nvSpPr>
          <p:spPr>
            <a:xfrm rot="20047423">
              <a:off x="510973" y="-1257678"/>
              <a:ext cx="944977" cy="944977"/>
            </a:xfrm>
            <a:custGeom>
              <a:avLst/>
              <a:gdLst>
                <a:gd name="connsiteX0" fmla="*/ 813009 w 1626018"/>
                <a:gd name="connsiteY0" fmla="*/ 0 h 1626018"/>
                <a:gd name="connsiteX1" fmla="*/ 1626018 w 1626018"/>
                <a:gd name="connsiteY1" fmla="*/ 813009 h 1626018"/>
                <a:gd name="connsiteX2" fmla="*/ 813009 w 1626018"/>
                <a:gd name="connsiteY2" fmla="*/ 1626018 h 1626018"/>
                <a:gd name="connsiteX3" fmla="*/ 0 w 1626018"/>
                <a:gd name="connsiteY3" fmla="*/ 813009 h 1626018"/>
                <a:gd name="connsiteX4" fmla="*/ 16518 w 1626018"/>
                <a:gd name="connsiteY4" fmla="*/ 649159 h 1626018"/>
                <a:gd name="connsiteX5" fmla="*/ 61099 w 1626018"/>
                <a:gd name="connsiteY5" fmla="*/ 505541 h 1626018"/>
                <a:gd name="connsiteX6" fmla="*/ 200468 w 1626018"/>
                <a:gd name="connsiteY6" fmla="*/ 575867 h 1626018"/>
                <a:gd name="connsiteX7" fmla="*/ 168041 w 1626018"/>
                <a:gd name="connsiteY7" fmla="*/ 680330 h 1626018"/>
                <a:gd name="connsiteX8" fmla="*/ 154666 w 1626018"/>
                <a:gd name="connsiteY8" fmla="*/ 813009 h 1626018"/>
                <a:gd name="connsiteX9" fmla="*/ 813009 w 1626018"/>
                <a:gd name="connsiteY9" fmla="*/ 1471352 h 1626018"/>
                <a:gd name="connsiteX10" fmla="*/ 1471352 w 1626018"/>
                <a:gd name="connsiteY10" fmla="*/ 813009 h 1626018"/>
                <a:gd name="connsiteX11" fmla="*/ 813009 w 1626018"/>
                <a:gd name="connsiteY11" fmla="*/ 154666 h 1626018"/>
                <a:gd name="connsiteX12" fmla="*/ 267101 w 1626018"/>
                <a:gd name="connsiteY12" fmla="*/ 444923 h 1626018"/>
                <a:gd name="connsiteX13" fmla="*/ 254892 w 1626018"/>
                <a:gd name="connsiteY13" fmla="*/ 467416 h 1626018"/>
                <a:gd name="connsiteX14" fmla="*/ 117369 w 1626018"/>
                <a:gd name="connsiteY14" fmla="*/ 398022 h 1626018"/>
                <a:gd name="connsiteX15" fmla="*/ 138849 w 1626018"/>
                <a:gd name="connsiteY15" fmla="*/ 358448 h 1626018"/>
                <a:gd name="connsiteX16" fmla="*/ 813009 w 1626018"/>
                <a:gd name="connsiteY16" fmla="*/ 0 h 162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6018" h="1626018">
                  <a:moveTo>
                    <a:pt x="813009" y="0"/>
                  </a:moveTo>
                  <a:cubicBezTo>
                    <a:pt x="1262022" y="0"/>
                    <a:pt x="1626018" y="363997"/>
                    <a:pt x="1626018" y="813009"/>
                  </a:cubicBezTo>
                  <a:cubicBezTo>
                    <a:pt x="1626018" y="1262022"/>
                    <a:pt x="1262022" y="1626018"/>
                    <a:pt x="813009" y="1626018"/>
                  </a:cubicBezTo>
                  <a:cubicBezTo>
                    <a:pt x="363997" y="1626018"/>
                    <a:pt x="0" y="1262022"/>
                    <a:pt x="0" y="813009"/>
                  </a:cubicBezTo>
                  <a:cubicBezTo>
                    <a:pt x="0" y="756883"/>
                    <a:pt x="5688" y="702084"/>
                    <a:pt x="16518" y="649159"/>
                  </a:cubicBezTo>
                  <a:lnTo>
                    <a:pt x="61099" y="505541"/>
                  </a:lnTo>
                  <a:lnTo>
                    <a:pt x="200468" y="575867"/>
                  </a:lnTo>
                  <a:lnTo>
                    <a:pt x="168041" y="680330"/>
                  </a:lnTo>
                  <a:cubicBezTo>
                    <a:pt x="159271" y="723187"/>
                    <a:pt x="154666" y="767560"/>
                    <a:pt x="154666" y="813009"/>
                  </a:cubicBezTo>
                  <a:cubicBezTo>
                    <a:pt x="154666" y="1176602"/>
                    <a:pt x="449417" y="1471352"/>
                    <a:pt x="813009" y="1471352"/>
                  </a:cubicBezTo>
                  <a:cubicBezTo>
                    <a:pt x="1176602" y="1471352"/>
                    <a:pt x="1471352" y="1176602"/>
                    <a:pt x="1471352" y="813009"/>
                  </a:cubicBezTo>
                  <a:cubicBezTo>
                    <a:pt x="1471352" y="449417"/>
                    <a:pt x="1176602" y="154666"/>
                    <a:pt x="813009" y="154666"/>
                  </a:cubicBezTo>
                  <a:cubicBezTo>
                    <a:pt x="585764" y="154666"/>
                    <a:pt x="385410" y="269803"/>
                    <a:pt x="267101" y="444923"/>
                  </a:cubicBezTo>
                  <a:lnTo>
                    <a:pt x="254892" y="467416"/>
                  </a:lnTo>
                  <a:lnTo>
                    <a:pt x="117369" y="398022"/>
                  </a:lnTo>
                  <a:lnTo>
                    <a:pt x="138849" y="358448"/>
                  </a:lnTo>
                  <a:cubicBezTo>
                    <a:pt x="284953" y="142186"/>
                    <a:pt x="532376" y="0"/>
                    <a:pt x="813009" y="0"/>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8" name="椭圆 667"/>
            <p:cNvSpPr/>
            <p:nvPr/>
          </p:nvSpPr>
          <p:spPr>
            <a:xfrm>
              <a:off x="750460" y="-1005298"/>
              <a:ext cx="466004" cy="466004"/>
            </a:xfrm>
            <a:prstGeom prst="ellipse">
              <a:avLst/>
            </a:prstGeom>
            <a:noFill/>
            <a:ln>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69" name="组合 668"/>
            <p:cNvGrpSpPr/>
            <p:nvPr/>
          </p:nvGrpSpPr>
          <p:grpSpPr>
            <a:xfrm>
              <a:off x="618888" y="-1136870"/>
              <a:ext cx="729148" cy="729148"/>
              <a:chOff x="813435" y="4187372"/>
              <a:chExt cx="1292678" cy="1292678"/>
            </a:xfrm>
            <a:noFill/>
          </p:grpSpPr>
          <p:sp>
            <p:nvSpPr>
              <p:cNvPr id="671" name="圆角矩形 670"/>
              <p:cNvSpPr/>
              <p:nvPr/>
            </p:nvSpPr>
            <p:spPr>
              <a:xfrm rot="-5400000">
                <a:off x="878114" y="4746172"/>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2" name="圆角矩形 671"/>
              <p:cNvSpPr/>
              <p:nvPr/>
            </p:nvSpPr>
            <p:spPr>
              <a:xfrm rot="-4500000">
                <a:off x="897155" y="4601544"/>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3" name="圆角矩形 672"/>
              <p:cNvSpPr/>
              <p:nvPr/>
            </p:nvSpPr>
            <p:spPr>
              <a:xfrm rot="-3600000">
                <a:off x="952979" y="4466772"/>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4" name="圆角矩形 673"/>
              <p:cNvSpPr/>
              <p:nvPr/>
            </p:nvSpPr>
            <p:spPr>
              <a:xfrm rot="-2700000">
                <a:off x="1041783" y="4351041"/>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5" name="圆角矩形 674"/>
              <p:cNvSpPr/>
              <p:nvPr/>
            </p:nvSpPr>
            <p:spPr>
              <a:xfrm rot="-1800000">
                <a:off x="1157514" y="4262237"/>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6" name="圆角矩形 675"/>
              <p:cNvSpPr/>
              <p:nvPr/>
            </p:nvSpPr>
            <p:spPr>
              <a:xfrm rot="-900000">
                <a:off x="1292286" y="4206412"/>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7" name="圆角矩形 676"/>
              <p:cNvSpPr/>
              <p:nvPr/>
            </p:nvSpPr>
            <p:spPr>
              <a:xfrm>
                <a:off x="1436914" y="4187372"/>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8" name="圆角矩形 677"/>
              <p:cNvSpPr/>
              <p:nvPr/>
            </p:nvSpPr>
            <p:spPr>
              <a:xfrm rot="900000">
                <a:off x="1581542" y="4206412"/>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9" name="圆角矩形 678"/>
              <p:cNvSpPr/>
              <p:nvPr/>
            </p:nvSpPr>
            <p:spPr>
              <a:xfrm rot="1800000">
                <a:off x="1716314" y="4262237"/>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0" name="圆角矩形 679"/>
              <p:cNvSpPr/>
              <p:nvPr/>
            </p:nvSpPr>
            <p:spPr>
              <a:xfrm rot="2700000">
                <a:off x="1832045" y="4351041"/>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1" name="圆角矩形 680"/>
              <p:cNvSpPr/>
              <p:nvPr/>
            </p:nvSpPr>
            <p:spPr>
              <a:xfrm rot="3600000">
                <a:off x="1920849" y="4466772"/>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2" name="圆角矩形 681"/>
              <p:cNvSpPr/>
              <p:nvPr/>
            </p:nvSpPr>
            <p:spPr>
              <a:xfrm rot="4500000">
                <a:off x="1976673" y="4601544"/>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3" name="圆角矩形 682"/>
              <p:cNvSpPr/>
              <p:nvPr/>
            </p:nvSpPr>
            <p:spPr>
              <a:xfrm rot="5400000">
                <a:off x="1995714" y="4746172"/>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4" name="圆角矩形 683"/>
              <p:cNvSpPr/>
              <p:nvPr/>
            </p:nvSpPr>
            <p:spPr>
              <a:xfrm rot="6300000">
                <a:off x="1976673" y="4890800"/>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5" name="圆角矩形 684"/>
              <p:cNvSpPr/>
              <p:nvPr/>
            </p:nvSpPr>
            <p:spPr>
              <a:xfrm rot="7200000">
                <a:off x="1920849" y="5025572"/>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圆角矩形 685"/>
              <p:cNvSpPr/>
              <p:nvPr/>
            </p:nvSpPr>
            <p:spPr>
              <a:xfrm rot="8100000">
                <a:off x="1832045" y="5141303"/>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圆角矩形 686"/>
              <p:cNvSpPr/>
              <p:nvPr/>
            </p:nvSpPr>
            <p:spPr>
              <a:xfrm rot="9000000">
                <a:off x="1716314" y="5230107"/>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8" name="圆角矩形 687"/>
              <p:cNvSpPr/>
              <p:nvPr/>
            </p:nvSpPr>
            <p:spPr>
              <a:xfrm rot="9900000">
                <a:off x="1581542" y="5285931"/>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9" name="圆角矩形 688"/>
              <p:cNvSpPr/>
              <p:nvPr/>
            </p:nvSpPr>
            <p:spPr>
              <a:xfrm rot="10800000">
                <a:off x="1436914" y="5304972"/>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0" name="圆角矩形 689"/>
              <p:cNvSpPr/>
              <p:nvPr/>
            </p:nvSpPr>
            <p:spPr>
              <a:xfrm rot="11700000">
                <a:off x="1292286" y="5285931"/>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1" name="圆角矩形 690"/>
              <p:cNvSpPr/>
              <p:nvPr/>
            </p:nvSpPr>
            <p:spPr>
              <a:xfrm rot="12600000">
                <a:off x="1157514" y="5230107"/>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2" name="圆角矩形 691"/>
              <p:cNvSpPr/>
              <p:nvPr/>
            </p:nvSpPr>
            <p:spPr>
              <a:xfrm rot="13500000">
                <a:off x="1041783" y="5141303"/>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3" name="圆角矩形 692"/>
              <p:cNvSpPr/>
              <p:nvPr/>
            </p:nvSpPr>
            <p:spPr>
              <a:xfrm rot="14400000">
                <a:off x="952979" y="5025572"/>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4" name="圆角矩形 693"/>
              <p:cNvSpPr/>
              <p:nvPr/>
            </p:nvSpPr>
            <p:spPr>
              <a:xfrm rot="15300000">
                <a:off x="897155" y="4890800"/>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70" name="文本框 538"/>
            <p:cNvSpPr txBox="1"/>
            <p:nvPr/>
          </p:nvSpPr>
          <p:spPr>
            <a:xfrm>
              <a:off x="804617" y="-1092032"/>
              <a:ext cx="415498" cy="646331"/>
            </a:xfrm>
            <a:prstGeom prst="rect">
              <a:avLst/>
            </a:prstGeom>
            <a:noFill/>
          </p:spPr>
          <p:txBody>
            <a:bodyPr wrap="none" rtlCol="0">
              <a:spAutoFit/>
            </a:bodyPr>
            <a:lstStyle/>
            <a:p>
              <a:r>
                <a:rPr lang="en-US" altLang="zh-CN" sz="3600" dirty="0">
                  <a:solidFill>
                    <a:schemeClr val="bg1"/>
                  </a:solidFill>
                  <a:latin typeface="汉仪菱心体简" panose="02010609000101010101" pitchFamily="49" charset="-122"/>
                  <a:ea typeface="汉仪菱心体简" panose="02010609000101010101" pitchFamily="49" charset="-122"/>
                </a:rPr>
                <a:t>3</a:t>
              </a:r>
              <a:endParaRPr lang="zh-CN" altLang="en-US" sz="3600" dirty="0">
                <a:solidFill>
                  <a:schemeClr val="bg1"/>
                </a:solidFill>
                <a:latin typeface="汉仪菱心体简" panose="02010609000101010101" pitchFamily="49" charset="-122"/>
                <a:ea typeface="汉仪菱心体简" panose="02010609000101010101" pitchFamily="49" charset="-122"/>
              </a:endParaRPr>
            </a:p>
          </p:txBody>
        </p:sp>
      </p:grpSp>
      <p:grpSp>
        <p:nvGrpSpPr>
          <p:cNvPr id="695" name="组合 694"/>
          <p:cNvGrpSpPr/>
          <p:nvPr/>
        </p:nvGrpSpPr>
        <p:grpSpPr>
          <a:xfrm>
            <a:off x="5599780" y="4754954"/>
            <a:ext cx="944977" cy="944977"/>
            <a:chOff x="510973" y="-1257678"/>
            <a:chExt cx="944977" cy="944977"/>
          </a:xfrm>
        </p:grpSpPr>
        <p:sp>
          <p:nvSpPr>
            <p:cNvPr id="696" name="任意多边形 695"/>
            <p:cNvSpPr/>
            <p:nvPr/>
          </p:nvSpPr>
          <p:spPr>
            <a:xfrm rot="20047423">
              <a:off x="510973" y="-1257678"/>
              <a:ext cx="944977" cy="944977"/>
            </a:xfrm>
            <a:custGeom>
              <a:avLst/>
              <a:gdLst>
                <a:gd name="connsiteX0" fmla="*/ 813009 w 1626018"/>
                <a:gd name="connsiteY0" fmla="*/ 0 h 1626018"/>
                <a:gd name="connsiteX1" fmla="*/ 1626018 w 1626018"/>
                <a:gd name="connsiteY1" fmla="*/ 813009 h 1626018"/>
                <a:gd name="connsiteX2" fmla="*/ 813009 w 1626018"/>
                <a:gd name="connsiteY2" fmla="*/ 1626018 h 1626018"/>
                <a:gd name="connsiteX3" fmla="*/ 0 w 1626018"/>
                <a:gd name="connsiteY3" fmla="*/ 813009 h 1626018"/>
                <a:gd name="connsiteX4" fmla="*/ 16518 w 1626018"/>
                <a:gd name="connsiteY4" fmla="*/ 649159 h 1626018"/>
                <a:gd name="connsiteX5" fmla="*/ 61099 w 1626018"/>
                <a:gd name="connsiteY5" fmla="*/ 505541 h 1626018"/>
                <a:gd name="connsiteX6" fmla="*/ 200468 w 1626018"/>
                <a:gd name="connsiteY6" fmla="*/ 575867 h 1626018"/>
                <a:gd name="connsiteX7" fmla="*/ 168041 w 1626018"/>
                <a:gd name="connsiteY7" fmla="*/ 680330 h 1626018"/>
                <a:gd name="connsiteX8" fmla="*/ 154666 w 1626018"/>
                <a:gd name="connsiteY8" fmla="*/ 813009 h 1626018"/>
                <a:gd name="connsiteX9" fmla="*/ 813009 w 1626018"/>
                <a:gd name="connsiteY9" fmla="*/ 1471352 h 1626018"/>
                <a:gd name="connsiteX10" fmla="*/ 1471352 w 1626018"/>
                <a:gd name="connsiteY10" fmla="*/ 813009 h 1626018"/>
                <a:gd name="connsiteX11" fmla="*/ 813009 w 1626018"/>
                <a:gd name="connsiteY11" fmla="*/ 154666 h 1626018"/>
                <a:gd name="connsiteX12" fmla="*/ 267101 w 1626018"/>
                <a:gd name="connsiteY12" fmla="*/ 444923 h 1626018"/>
                <a:gd name="connsiteX13" fmla="*/ 254892 w 1626018"/>
                <a:gd name="connsiteY13" fmla="*/ 467416 h 1626018"/>
                <a:gd name="connsiteX14" fmla="*/ 117369 w 1626018"/>
                <a:gd name="connsiteY14" fmla="*/ 398022 h 1626018"/>
                <a:gd name="connsiteX15" fmla="*/ 138849 w 1626018"/>
                <a:gd name="connsiteY15" fmla="*/ 358448 h 1626018"/>
                <a:gd name="connsiteX16" fmla="*/ 813009 w 1626018"/>
                <a:gd name="connsiteY16" fmla="*/ 0 h 162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6018" h="1626018">
                  <a:moveTo>
                    <a:pt x="813009" y="0"/>
                  </a:moveTo>
                  <a:cubicBezTo>
                    <a:pt x="1262022" y="0"/>
                    <a:pt x="1626018" y="363997"/>
                    <a:pt x="1626018" y="813009"/>
                  </a:cubicBezTo>
                  <a:cubicBezTo>
                    <a:pt x="1626018" y="1262022"/>
                    <a:pt x="1262022" y="1626018"/>
                    <a:pt x="813009" y="1626018"/>
                  </a:cubicBezTo>
                  <a:cubicBezTo>
                    <a:pt x="363997" y="1626018"/>
                    <a:pt x="0" y="1262022"/>
                    <a:pt x="0" y="813009"/>
                  </a:cubicBezTo>
                  <a:cubicBezTo>
                    <a:pt x="0" y="756883"/>
                    <a:pt x="5688" y="702084"/>
                    <a:pt x="16518" y="649159"/>
                  </a:cubicBezTo>
                  <a:lnTo>
                    <a:pt x="61099" y="505541"/>
                  </a:lnTo>
                  <a:lnTo>
                    <a:pt x="200468" y="575867"/>
                  </a:lnTo>
                  <a:lnTo>
                    <a:pt x="168041" y="680330"/>
                  </a:lnTo>
                  <a:cubicBezTo>
                    <a:pt x="159271" y="723187"/>
                    <a:pt x="154666" y="767560"/>
                    <a:pt x="154666" y="813009"/>
                  </a:cubicBezTo>
                  <a:cubicBezTo>
                    <a:pt x="154666" y="1176602"/>
                    <a:pt x="449417" y="1471352"/>
                    <a:pt x="813009" y="1471352"/>
                  </a:cubicBezTo>
                  <a:cubicBezTo>
                    <a:pt x="1176602" y="1471352"/>
                    <a:pt x="1471352" y="1176602"/>
                    <a:pt x="1471352" y="813009"/>
                  </a:cubicBezTo>
                  <a:cubicBezTo>
                    <a:pt x="1471352" y="449417"/>
                    <a:pt x="1176602" y="154666"/>
                    <a:pt x="813009" y="154666"/>
                  </a:cubicBezTo>
                  <a:cubicBezTo>
                    <a:pt x="585764" y="154666"/>
                    <a:pt x="385410" y="269803"/>
                    <a:pt x="267101" y="444923"/>
                  </a:cubicBezTo>
                  <a:lnTo>
                    <a:pt x="254892" y="467416"/>
                  </a:lnTo>
                  <a:lnTo>
                    <a:pt x="117369" y="398022"/>
                  </a:lnTo>
                  <a:lnTo>
                    <a:pt x="138849" y="358448"/>
                  </a:lnTo>
                  <a:cubicBezTo>
                    <a:pt x="284953" y="142186"/>
                    <a:pt x="532376" y="0"/>
                    <a:pt x="813009" y="0"/>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7" name="椭圆 696"/>
            <p:cNvSpPr/>
            <p:nvPr/>
          </p:nvSpPr>
          <p:spPr>
            <a:xfrm>
              <a:off x="750460" y="-1005298"/>
              <a:ext cx="466004" cy="466004"/>
            </a:xfrm>
            <a:prstGeom prst="ellipse">
              <a:avLst/>
            </a:prstGeom>
            <a:noFill/>
            <a:ln>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98" name="组合 697"/>
            <p:cNvGrpSpPr/>
            <p:nvPr/>
          </p:nvGrpSpPr>
          <p:grpSpPr>
            <a:xfrm>
              <a:off x="618888" y="-1136870"/>
              <a:ext cx="729148" cy="729148"/>
              <a:chOff x="813435" y="4187372"/>
              <a:chExt cx="1292678" cy="1292678"/>
            </a:xfrm>
            <a:noFill/>
          </p:grpSpPr>
          <p:sp>
            <p:nvSpPr>
              <p:cNvPr id="700" name="圆角矩形 699"/>
              <p:cNvSpPr/>
              <p:nvPr/>
            </p:nvSpPr>
            <p:spPr>
              <a:xfrm rot="-5400000">
                <a:off x="878114" y="4746172"/>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1" name="圆角矩形 700"/>
              <p:cNvSpPr/>
              <p:nvPr/>
            </p:nvSpPr>
            <p:spPr>
              <a:xfrm rot="-4500000">
                <a:off x="897155" y="4601544"/>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2" name="圆角矩形 701"/>
              <p:cNvSpPr/>
              <p:nvPr/>
            </p:nvSpPr>
            <p:spPr>
              <a:xfrm rot="-3600000">
                <a:off x="952979" y="4466772"/>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3" name="圆角矩形 702"/>
              <p:cNvSpPr/>
              <p:nvPr/>
            </p:nvSpPr>
            <p:spPr>
              <a:xfrm rot="-2700000">
                <a:off x="1041783" y="4351041"/>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4" name="圆角矩形 703"/>
              <p:cNvSpPr/>
              <p:nvPr/>
            </p:nvSpPr>
            <p:spPr>
              <a:xfrm rot="-1800000">
                <a:off x="1157514" y="4262237"/>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5" name="圆角矩形 704"/>
              <p:cNvSpPr/>
              <p:nvPr/>
            </p:nvSpPr>
            <p:spPr>
              <a:xfrm rot="-900000">
                <a:off x="1292286" y="4206412"/>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6" name="圆角矩形 705"/>
              <p:cNvSpPr/>
              <p:nvPr/>
            </p:nvSpPr>
            <p:spPr>
              <a:xfrm>
                <a:off x="1436914" y="4187372"/>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7" name="圆角矩形 706"/>
              <p:cNvSpPr/>
              <p:nvPr/>
            </p:nvSpPr>
            <p:spPr>
              <a:xfrm rot="900000">
                <a:off x="1581542" y="4206412"/>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8" name="圆角矩形 707"/>
              <p:cNvSpPr/>
              <p:nvPr/>
            </p:nvSpPr>
            <p:spPr>
              <a:xfrm rot="1800000">
                <a:off x="1716314" y="4262237"/>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9" name="圆角矩形 708"/>
              <p:cNvSpPr/>
              <p:nvPr/>
            </p:nvSpPr>
            <p:spPr>
              <a:xfrm rot="2700000">
                <a:off x="1832045" y="4351041"/>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圆角矩形 709"/>
              <p:cNvSpPr/>
              <p:nvPr/>
            </p:nvSpPr>
            <p:spPr>
              <a:xfrm rot="3600000">
                <a:off x="1920849" y="4466772"/>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1" name="圆角矩形 710"/>
              <p:cNvSpPr/>
              <p:nvPr/>
            </p:nvSpPr>
            <p:spPr>
              <a:xfrm rot="4500000">
                <a:off x="1976673" y="4601544"/>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2" name="圆角矩形 711"/>
              <p:cNvSpPr/>
              <p:nvPr/>
            </p:nvSpPr>
            <p:spPr>
              <a:xfrm rot="5400000">
                <a:off x="1995714" y="4746172"/>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3" name="圆角矩形 712"/>
              <p:cNvSpPr/>
              <p:nvPr/>
            </p:nvSpPr>
            <p:spPr>
              <a:xfrm rot="6300000">
                <a:off x="1976673" y="4890800"/>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4" name="圆角矩形 713"/>
              <p:cNvSpPr/>
              <p:nvPr/>
            </p:nvSpPr>
            <p:spPr>
              <a:xfrm rot="7200000">
                <a:off x="1920849" y="5025572"/>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5" name="圆角矩形 714"/>
              <p:cNvSpPr/>
              <p:nvPr/>
            </p:nvSpPr>
            <p:spPr>
              <a:xfrm rot="8100000">
                <a:off x="1832045" y="5141303"/>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6" name="圆角矩形 715"/>
              <p:cNvSpPr/>
              <p:nvPr/>
            </p:nvSpPr>
            <p:spPr>
              <a:xfrm rot="9000000">
                <a:off x="1716314" y="5230107"/>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7" name="圆角矩形 716"/>
              <p:cNvSpPr/>
              <p:nvPr/>
            </p:nvSpPr>
            <p:spPr>
              <a:xfrm rot="9900000">
                <a:off x="1581542" y="5285931"/>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8" name="圆角矩形 717"/>
              <p:cNvSpPr/>
              <p:nvPr/>
            </p:nvSpPr>
            <p:spPr>
              <a:xfrm rot="10800000">
                <a:off x="1436914" y="5304972"/>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9" name="圆角矩形 718"/>
              <p:cNvSpPr/>
              <p:nvPr/>
            </p:nvSpPr>
            <p:spPr>
              <a:xfrm rot="11700000">
                <a:off x="1292286" y="5285931"/>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0" name="圆角矩形 719"/>
              <p:cNvSpPr/>
              <p:nvPr/>
            </p:nvSpPr>
            <p:spPr>
              <a:xfrm rot="12600000">
                <a:off x="1157514" y="5230107"/>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1" name="圆角矩形 720"/>
              <p:cNvSpPr/>
              <p:nvPr/>
            </p:nvSpPr>
            <p:spPr>
              <a:xfrm rot="13500000">
                <a:off x="1041783" y="5141303"/>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2" name="圆角矩形 721"/>
              <p:cNvSpPr/>
              <p:nvPr/>
            </p:nvSpPr>
            <p:spPr>
              <a:xfrm rot="14400000">
                <a:off x="952979" y="5025572"/>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3" name="圆角矩形 722"/>
              <p:cNvSpPr/>
              <p:nvPr/>
            </p:nvSpPr>
            <p:spPr>
              <a:xfrm rot="15300000">
                <a:off x="897155" y="4890800"/>
                <a:ext cx="45719" cy="175078"/>
              </a:xfrm>
              <a:prstGeom prst="roundRect">
                <a:avLst>
                  <a:gd name="adj" fmla="val 35808"/>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9" name="文本框 538"/>
            <p:cNvSpPr txBox="1"/>
            <p:nvPr/>
          </p:nvSpPr>
          <p:spPr>
            <a:xfrm>
              <a:off x="804617" y="-1092032"/>
              <a:ext cx="415498" cy="646331"/>
            </a:xfrm>
            <a:prstGeom prst="rect">
              <a:avLst/>
            </a:prstGeom>
            <a:noFill/>
          </p:spPr>
          <p:txBody>
            <a:bodyPr wrap="none" rtlCol="0">
              <a:spAutoFit/>
            </a:bodyPr>
            <a:lstStyle/>
            <a:p>
              <a:r>
                <a:rPr lang="en-US" altLang="zh-CN" sz="3600" dirty="0">
                  <a:solidFill>
                    <a:schemeClr val="bg1"/>
                  </a:solidFill>
                  <a:latin typeface="汉仪菱心体简" panose="02010609000101010101" pitchFamily="49" charset="-122"/>
                  <a:ea typeface="汉仪菱心体简" panose="02010609000101010101" pitchFamily="49" charset="-122"/>
                </a:rPr>
                <a:t>4</a:t>
              </a:r>
              <a:endParaRPr lang="zh-CN" altLang="en-US" sz="3600" dirty="0">
                <a:solidFill>
                  <a:schemeClr val="bg1"/>
                </a:solidFill>
                <a:latin typeface="汉仪菱心体简" panose="02010609000101010101" pitchFamily="49" charset="-122"/>
                <a:ea typeface="汉仪菱心体简" panose="02010609000101010101" pitchFamily="49" charset="-122"/>
              </a:endParaRPr>
            </a:p>
          </p:txBody>
        </p:sp>
      </p:grpSp>
      <p:sp>
        <p:nvSpPr>
          <p:cNvPr id="743" name="文本框 401"/>
          <p:cNvSpPr txBox="1"/>
          <p:nvPr/>
        </p:nvSpPr>
        <p:spPr>
          <a:xfrm>
            <a:off x="8530439" y="2248409"/>
            <a:ext cx="2646878" cy="584775"/>
          </a:xfrm>
          <a:prstGeom prst="rect">
            <a:avLst/>
          </a:prstGeom>
          <a:noFill/>
        </p:spPr>
        <p:txBody>
          <a:bodyPr wrap="none" rtlCol="0">
            <a:spAutoFit/>
          </a:bodyPr>
          <a:lstStyle/>
          <a:p>
            <a:r>
              <a:rPr lang="zh-CN" altLang="en-US" sz="3200" dirty="0">
                <a:solidFill>
                  <a:schemeClr val="bg1"/>
                </a:solidFill>
                <a:latin typeface="汉仪菱心体简" panose="02010609000101010101" pitchFamily="49" charset="-122"/>
                <a:ea typeface="汉仪菱心体简" panose="02010609000101010101" pitchFamily="49" charset="-122"/>
              </a:rPr>
              <a:t>单击输入标题</a:t>
            </a:r>
          </a:p>
        </p:txBody>
      </p:sp>
      <p:sp>
        <p:nvSpPr>
          <p:cNvPr id="744" name="燕尾形 743"/>
          <p:cNvSpPr/>
          <p:nvPr/>
        </p:nvSpPr>
        <p:spPr>
          <a:xfrm>
            <a:off x="6968983" y="2372877"/>
            <a:ext cx="245888" cy="368832"/>
          </a:xfrm>
          <a:prstGeom prst="chevron">
            <a:avLst/>
          </a:prstGeom>
          <a:solidFill>
            <a:schemeClr val="bg1">
              <a:alpha val="48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745" name="燕尾形 744"/>
          <p:cNvSpPr/>
          <p:nvPr/>
        </p:nvSpPr>
        <p:spPr>
          <a:xfrm>
            <a:off x="7214871" y="2358020"/>
            <a:ext cx="245888" cy="368832"/>
          </a:xfrm>
          <a:prstGeom prst="chevron">
            <a:avLst/>
          </a:prstGeom>
          <a:solidFill>
            <a:schemeClr val="bg1">
              <a:alpha val="48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746" name="燕尾形 745"/>
          <p:cNvSpPr/>
          <p:nvPr/>
        </p:nvSpPr>
        <p:spPr>
          <a:xfrm>
            <a:off x="7693964" y="2372877"/>
            <a:ext cx="245888" cy="368832"/>
          </a:xfrm>
          <a:prstGeom prst="chevron">
            <a:avLst/>
          </a:prstGeom>
          <a:solidFill>
            <a:schemeClr val="bg1">
              <a:alpha val="48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747" name="燕尾形 746"/>
          <p:cNvSpPr/>
          <p:nvPr/>
        </p:nvSpPr>
        <p:spPr>
          <a:xfrm>
            <a:off x="7443299" y="2375406"/>
            <a:ext cx="245888" cy="368832"/>
          </a:xfrm>
          <a:prstGeom prst="chevron">
            <a:avLst/>
          </a:prstGeom>
          <a:solidFill>
            <a:schemeClr val="bg1">
              <a:alpha val="48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748" name="燕尾形 747"/>
          <p:cNvSpPr/>
          <p:nvPr/>
        </p:nvSpPr>
        <p:spPr>
          <a:xfrm>
            <a:off x="7939853" y="2358020"/>
            <a:ext cx="245888" cy="368832"/>
          </a:xfrm>
          <a:prstGeom prst="chevron">
            <a:avLst/>
          </a:prstGeom>
          <a:solidFill>
            <a:schemeClr val="bg1">
              <a:alpha val="48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755" name="文本框 401"/>
          <p:cNvSpPr txBox="1"/>
          <p:nvPr/>
        </p:nvSpPr>
        <p:spPr>
          <a:xfrm>
            <a:off x="8679709" y="3669670"/>
            <a:ext cx="2646878" cy="584775"/>
          </a:xfrm>
          <a:prstGeom prst="rect">
            <a:avLst/>
          </a:prstGeom>
          <a:noFill/>
        </p:spPr>
        <p:txBody>
          <a:bodyPr wrap="none" rtlCol="0">
            <a:spAutoFit/>
          </a:bodyPr>
          <a:lstStyle/>
          <a:p>
            <a:r>
              <a:rPr lang="zh-CN" altLang="en-US" sz="3200" dirty="0">
                <a:solidFill>
                  <a:schemeClr val="bg1"/>
                </a:solidFill>
                <a:latin typeface="汉仪菱心体简" panose="02010609000101010101" pitchFamily="49" charset="-122"/>
                <a:ea typeface="汉仪菱心体简" panose="02010609000101010101" pitchFamily="49" charset="-122"/>
              </a:rPr>
              <a:t>单击输入标题</a:t>
            </a:r>
          </a:p>
        </p:txBody>
      </p:sp>
      <p:sp>
        <p:nvSpPr>
          <p:cNvPr id="756" name="燕尾形 755"/>
          <p:cNvSpPr/>
          <p:nvPr/>
        </p:nvSpPr>
        <p:spPr>
          <a:xfrm>
            <a:off x="7118252" y="3794138"/>
            <a:ext cx="245888" cy="368832"/>
          </a:xfrm>
          <a:prstGeom prst="chevron">
            <a:avLst/>
          </a:prstGeom>
          <a:solidFill>
            <a:schemeClr val="bg1">
              <a:alpha val="48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757" name="燕尾形 756"/>
          <p:cNvSpPr/>
          <p:nvPr/>
        </p:nvSpPr>
        <p:spPr>
          <a:xfrm>
            <a:off x="7364140" y="3779281"/>
            <a:ext cx="245888" cy="368832"/>
          </a:xfrm>
          <a:prstGeom prst="chevron">
            <a:avLst/>
          </a:prstGeom>
          <a:solidFill>
            <a:schemeClr val="bg1">
              <a:alpha val="48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758" name="燕尾形 757"/>
          <p:cNvSpPr/>
          <p:nvPr/>
        </p:nvSpPr>
        <p:spPr>
          <a:xfrm>
            <a:off x="7843235" y="3794138"/>
            <a:ext cx="245888" cy="368832"/>
          </a:xfrm>
          <a:prstGeom prst="chevron">
            <a:avLst/>
          </a:prstGeom>
          <a:solidFill>
            <a:schemeClr val="bg1">
              <a:alpha val="48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759" name="燕尾形 758"/>
          <p:cNvSpPr/>
          <p:nvPr/>
        </p:nvSpPr>
        <p:spPr>
          <a:xfrm>
            <a:off x="7592569" y="3796667"/>
            <a:ext cx="245888" cy="368832"/>
          </a:xfrm>
          <a:prstGeom prst="chevron">
            <a:avLst/>
          </a:prstGeom>
          <a:solidFill>
            <a:schemeClr val="bg1">
              <a:alpha val="48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760" name="燕尾形 759"/>
          <p:cNvSpPr/>
          <p:nvPr/>
        </p:nvSpPr>
        <p:spPr>
          <a:xfrm>
            <a:off x="8089123" y="3779281"/>
            <a:ext cx="245888" cy="368832"/>
          </a:xfrm>
          <a:prstGeom prst="chevron">
            <a:avLst/>
          </a:prstGeom>
          <a:solidFill>
            <a:schemeClr val="bg1">
              <a:alpha val="48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761" name="文本框 401"/>
          <p:cNvSpPr txBox="1"/>
          <p:nvPr/>
        </p:nvSpPr>
        <p:spPr>
          <a:xfrm>
            <a:off x="8330061" y="5046882"/>
            <a:ext cx="2646878" cy="584775"/>
          </a:xfrm>
          <a:prstGeom prst="rect">
            <a:avLst/>
          </a:prstGeom>
          <a:noFill/>
        </p:spPr>
        <p:txBody>
          <a:bodyPr wrap="none" rtlCol="0">
            <a:spAutoFit/>
          </a:bodyPr>
          <a:lstStyle/>
          <a:p>
            <a:r>
              <a:rPr lang="zh-CN" altLang="en-US" sz="3200" dirty="0">
                <a:solidFill>
                  <a:schemeClr val="bg1"/>
                </a:solidFill>
                <a:latin typeface="汉仪菱心体简" panose="02010609000101010101" pitchFamily="49" charset="-122"/>
                <a:ea typeface="汉仪菱心体简" panose="02010609000101010101" pitchFamily="49" charset="-122"/>
              </a:rPr>
              <a:t>单击输入标题</a:t>
            </a:r>
          </a:p>
        </p:txBody>
      </p:sp>
      <p:sp>
        <p:nvSpPr>
          <p:cNvPr id="762" name="燕尾形 761"/>
          <p:cNvSpPr/>
          <p:nvPr/>
        </p:nvSpPr>
        <p:spPr>
          <a:xfrm>
            <a:off x="6768605" y="5171350"/>
            <a:ext cx="245888" cy="368832"/>
          </a:xfrm>
          <a:prstGeom prst="chevron">
            <a:avLst/>
          </a:prstGeom>
          <a:solidFill>
            <a:schemeClr val="bg1">
              <a:alpha val="48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763" name="燕尾形 762"/>
          <p:cNvSpPr/>
          <p:nvPr/>
        </p:nvSpPr>
        <p:spPr>
          <a:xfrm>
            <a:off x="7014493" y="5156493"/>
            <a:ext cx="245888" cy="368832"/>
          </a:xfrm>
          <a:prstGeom prst="chevron">
            <a:avLst/>
          </a:prstGeom>
          <a:solidFill>
            <a:schemeClr val="bg1">
              <a:alpha val="48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764" name="燕尾形 763"/>
          <p:cNvSpPr/>
          <p:nvPr/>
        </p:nvSpPr>
        <p:spPr>
          <a:xfrm>
            <a:off x="7493587" y="5171350"/>
            <a:ext cx="245888" cy="368832"/>
          </a:xfrm>
          <a:prstGeom prst="chevron">
            <a:avLst/>
          </a:prstGeom>
          <a:solidFill>
            <a:schemeClr val="bg1">
              <a:alpha val="48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765" name="燕尾形 764"/>
          <p:cNvSpPr/>
          <p:nvPr/>
        </p:nvSpPr>
        <p:spPr>
          <a:xfrm>
            <a:off x="7242923" y="5173879"/>
            <a:ext cx="245888" cy="368832"/>
          </a:xfrm>
          <a:prstGeom prst="chevron">
            <a:avLst/>
          </a:prstGeom>
          <a:solidFill>
            <a:schemeClr val="bg1">
              <a:alpha val="48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766" name="燕尾形 765"/>
          <p:cNvSpPr/>
          <p:nvPr/>
        </p:nvSpPr>
        <p:spPr>
          <a:xfrm>
            <a:off x="7739476" y="5156493"/>
            <a:ext cx="245888" cy="368832"/>
          </a:xfrm>
          <a:prstGeom prst="chevron">
            <a:avLst/>
          </a:prstGeom>
          <a:solidFill>
            <a:schemeClr val="bg1">
              <a:alpha val="48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Tree>
    <p:extLst>
      <p:ext uri="{BB962C8B-B14F-4D97-AF65-F5344CB8AC3E}">
        <p14:creationId xmlns:p14="http://schemas.microsoft.com/office/powerpoint/2010/main" val="3352279258"/>
      </p:ext>
    </p:extLst>
  </p:cSld>
  <p:clrMapOvr>
    <a:masterClrMapping/>
  </p:clrMapOvr>
  <mc:AlternateContent xmlns:mc="http://schemas.openxmlformats.org/markup-compatibility/2006" xmlns:p14="http://schemas.microsoft.com/office/powerpoint/2010/main">
    <mc:Choice Requires="p14">
      <p:transition spd="slow" p14:dur="1200" advClick="0" advTm="0">
        <p14:prism dir="u"/>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84"/>
                                        </p:tgtEl>
                                        <p:attrNameLst>
                                          <p:attrName>style.visibility</p:attrName>
                                        </p:attrNameLst>
                                      </p:cBhvr>
                                      <p:to>
                                        <p:strVal val="visible"/>
                                      </p:to>
                                    </p:set>
                                    <p:anim calcmode="lin" valueType="num">
                                      <p:cBhvr>
                                        <p:cTn id="12" dur="500" fill="hold"/>
                                        <p:tgtEl>
                                          <p:spTgt spid="184"/>
                                        </p:tgtEl>
                                        <p:attrNameLst>
                                          <p:attrName>ppt_w</p:attrName>
                                        </p:attrNameLst>
                                      </p:cBhvr>
                                      <p:tavLst>
                                        <p:tav tm="0">
                                          <p:val>
                                            <p:fltVal val="0"/>
                                          </p:val>
                                        </p:tav>
                                        <p:tav tm="100000">
                                          <p:val>
                                            <p:strVal val="#ppt_w"/>
                                          </p:val>
                                        </p:tav>
                                      </p:tavLst>
                                    </p:anim>
                                    <p:anim calcmode="lin" valueType="num">
                                      <p:cBhvr>
                                        <p:cTn id="13" dur="500" fill="hold"/>
                                        <p:tgtEl>
                                          <p:spTgt spid="184"/>
                                        </p:tgtEl>
                                        <p:attrNameLst>
                                          <p:attrName>ppt_h</p:attrName>
                                        </p:attrNameLst>
                                      </p:cBhvr>
                                      <p:tavLst>
                                        <p:tav tm="0">
                                          <p:val>
                                            <p:fltVal val="0"/>
                                          </p:val>
                                        </p:tav>
                                        <p:tav tm="100000">
                                          <p:val>
                                            <p:strVal val="#ppt_h"/>
                                          </p:val>
                                        </p:tav>
                                      </p:tavLst>
                                    </p:anim>
                                    <p:animEffect transition="in" filter="fade">
                                      <p:cBhvr>
                                        <p:cTn id="14" dur="500"/>
                                        <p:tgtEl>
                                          <p:spTgt spid="184"/>
                                        </p:tgtEl>
                                      </p:cBhvr>
                                    </p:animEffect>
                                  </p:childTnLst>
                                </p:cTn>
                              </p:par>
                              <p:par>
                                <p:cTn id="15" presetID="53" presetClass="entr" presetSubtype="16"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par>
                                <p:cTn id="20" presetID="53" presetClass="entr" presetSubtype="16" fill="hold" grpId="0" nodeType="withEffect">
                                  <p:stCondLst>
                                    <p:cond delay="250"/>
                                  </p:stCondLst>
                                  <p:childTnLst>
                                    <p:set>
                                      <p:cBhvr>
                                        <p:cTn id="21" dur="1" fill="hold">
                                          <p:stCondLst>
                                            <p:cond delay="0"/>
                                          </p:stCondLst>
                                        </p:cTn>
                                        <p:tgtEl>
                                          <p:spTgt spid="183"/>
                                        </p:tgtEl>
                                        <p:attrNameLst>
                                          <p:attrName>style.visibility</p:attrName>
                                        </p:attrNameLst>
                                      </p:cBhvr>
                                      <p:to>
                                        <p:strVal val="visible"/>
                                      </p:to>
                                    </p:set>
                                    <p:anim calcmode="lin" valueType="num">
                                      <p:cBhvr>
                                        <p:cTn id="22" dur="500" fill="hold"/>
                                        <p:tgtEl>
                                          <p:spTgt spid="183"/>
                                        </p:tgtEl>
                                        <p:attrNameLst>
                                          <p:attrName>ppt_w</p:attrName>
                                        </p:attrNameLst>
                                      </p:cBhvr>
                                      <p:tavLst>
                                        <p:tav tm="0">
                                          <p:val>
                                            <p:fltVal val="0"/>
                                          </p:val>
                                        </p:tav>
                                        <p:tav tm="100000">
                                          <p:val>
                                            <p:strVal val="#ppt_w"/>
                                          </p:val>
                                        </p:tav>
                                      </p:tavLst>
                                    </p:anim>
                                    <p:anim calcmode="lin" valueType="num">
                                      <p:cBhvr>
                                        <p:cTn id="23" dur="500" fill="hold"/>
                                        <p:tgtEl>
                                          <p:spTgt spid="183"/>
                                        </p:tgtEl>
                                        <p:attrNameLst>
                                          <p:attrName>ppt_h</p:attrName>
                                        </p:attrNameLst>
                                      </p:cBhvr>
                                      <p:tavLst>
                                        <p:tav tm="0">
                                          <p:val>
                                            <p:fltVal val="0"/>
                                          </p:val>
                                        </p:tav>
                                        <p:tav tm="100000">
                                          <p:val>
                                            <p:strVal val="#ppt_h"/>
                                          </p:val>
                                        </p:tav>
                                      </p:tavLst>
                                    </p:anim>
                                    <p:animEffect transition="in" filter="fade">
                                      <p:cBhvr>
                                        <p:cTn id="24" dur="500"/>
                                        <p:tgtEl>
                                          <p:spTgt spid="183"/>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186"/>
                                        </p:tgtEl>
                                        <p:attrNameLst>
                                          <p:attrName>style.visibility</p:attrName>
                                        </p:attrNameLst>
                                      </p:cBhvr>
                                      <p:to>
                                        <p:strVal val="visible"/>
                                      </p:to>
                                    </p:set>
                                    <p:anim calcmode="lin" valueType="num">
                                      <p:cBhvr>
                                        <p:cTn id="27" dur="500" fill="hold"/>
                                        <p:tgtEl>
                                          <p:spTgt spid="186"/>
                                        </p:tgtEl>
                                        <p:attrNameLst>
                                          <p:attrName>ppt_w</p:attrName>
                                        </p:attrNameLst>
                                      </p:cBhvr>
                                      <p:tavLst>
                                        <p:tav tm="0">
                                          <p:val>
                                            <p:fltVal val="0"/>
                                          </p:val>
                                        </p:tav>
                                        <p:tav tm="100000">
                                          <p:val>
                                            <p:strVal val="#ppt_w"/>
                                          </p:val>
                                        </p:tav>
                                      </p:tavLst>
                                    </p:anim>
                                    <p:anim calcmode="lin" valueType="num">
                                      <p:cBhvr>
                                        <p:cTn id="28" dur="500" fill="hold"/>
                                        <p:tgtEl>
                                          <p:spTgt spid="186"/>
                                        </p:tgtEl>
                                        <p:attrNameLst>
                                          <p:attrName>ppt_h</p:attrName>
                                        </p:attrNameLst>
                                      </p:cBhvr>
                                      <p:tavLst>
                                        <p:tav tm="0">
                                          <p:val>
                                            <p:fltVal val="0"/>
                                          </p:val>
                                        </p:tav>
                                        <p:tav tm="100000">
                                          <p:val>
                                            <p:strVal val="#ppt_h"/>
                                          </p:val>
                                        </p:tav>
                                      </p:tavLst>
                                    </p:anim>
                                    <p:animEffect transition="in" filter="fade">
                                      <p:cBhvr>
                                        <p:cTn id="29" dur="500"/>
                                        <p:tgtEl>
                                          <p:spTgt spid="186"/>
                                        </p:tgtEl>
                                      </p:cBhvr>
                                    </p:animEffect>
                                  </p:childTnLst>
                                </p:cTn>
                              </p:par>
                              <p:par>
                                <p:cTn id="30" presetID="1" presetClass="entr" presetSubtype="0" fill="hold" nodeType="withEffect">
                                  <p:stCondLst>
                                    <p:cond delay="1100"/>
                                  </p:stCondLst>
                                  <p:childTnLst>
                                    <p:set>
                                      <p:cBhvr>
                                        <p:cTn id="31" dur="1" fill="hold">
                                          <p:stCondLst>
                                            <p:cond delay="0"/>
                                          </p:stCondLst>
                                        </p:cTn>
                                        <p:tgtEl>
                                          <p:spTgt spid="4"/>
                                        </p:tgtEl>
                                        <p:attrNameLst>
                                          <p:attrName>style.visibility</p:attrName>
                                        </p:attrNameLst>
                                      </p:cBhvr>
                                      <p:to>
                                        <p:strVal val="visible"/>
                                      </p:to>
                                    </p:set>
                                  </p:childTnLst>
                                </p:cTn>
                              </p:par>
                              <p:par>
                                <p:cTn id="32" presetID="1" presetClass="entr" presetSubtype="0" fill="hold" nodeType="withEffect">
                                  <p:stCondLst>
                                    <p:cond delay="1100"/>
                                  </p:stCondLst>
                                  <p:childTnLst>
                                    <p:set>
                                      <p:cBhvr>
                                        <p:cTn id="33" dur="1" fill="hold">
                                          <p:stCondLst>
                                            <p:cond delay="0"/>
                                          </p:stCondLst>
                                        </p:cTn>
                                        <p:tgtEl>
                                          <p:spTgt spid="473"/>
                                        </p:tgtEl>
                                        <p:attrNameLst>
                                          <p:attrName>style.visibility</p:attrName>
                                        </p:attrNameLst>
                                      </p:cBhvr>
                                      <p:to>
                                        <p:strVal val="visible"/>
                                      </p:to>
                                    </p:set>
                                  </p:childTnLst>
                                </p:cTn>
                              </p:par>
                              <p:par>
                                <p:cTn id="34" presetID="1" presetClass="entr" presetSubtype="0" fill="hold" nodeType="withEffect">
                                  <p:stCondLst>
                                    <p:cond delay="1100"/>
                                  </p:stCondLst>
                                  <p:childTnLst>
                                    <p:set>
                                      <p:cBhvr>
                                        <p:cTn id="35" dur="1" fill="hold">
                                          <p:stCondLst>
                                            <p:cond delay="0"/>
                                          </p:stCondLst>
                                        </p:cTn>
                                        <p:tgtEl>
                                          <p:spTgt spid="666"/>
                                        </p:tgtEl>
                                        <p:attrNameLst>
                                          <p:attrName>style.visibility</p:attrName>
                                        </p:attrNameLst>
                                      </p:cBhvr>
                                      <p:to>
                                        <p:strVal val="visible"/>
                                      </p:to>
                                    </p:set>
                                  </p:childTnLst>
                                </p:cTn>
                              </p:par>
                              <p:par>
                                <p:cTn id="36" presetID="1" presetClass="entr" presetSubtype="0" fill="hold" nodeType="withEffect">
                                  <p:stCondLst>
                                    <p:cond delay="1100"/>
                                  </p:stCondLst>
                                  <p:childTnLst>
                                    <p:set>
                                      <p:cBhvr>
                                        <p:cTn id="37" dur="1" fill="hold">
                                          <p:stCondLst>
                                            <p:cond delay="0"/>
                                          </p:stCondLst>
                                        </p:cTn>
                                        <p:tgtEl>
                                          <p:spTgt spid="695"/>
                                        </p:tgtEl>
                                        <p:attrNameLst>
                                          <p:attrName>style.visibility</p:attrName>
                                        </p:attrNameLst>
                                      </p:cBhvr>
                                      <p:to>
                                        <p:strVal val="visible"/>
                                      </p:to>
                                    </p:set>
                                  </p:childTnLst>
                                </p:cTn>
                              </p:par>
                              <p:par>
                                <p:cTn id="38" presetID="42" presetClass="path" presetSubtype="0" accel="50000" decel="50000" fill="hold" nodeType="withEffect">
                                  <p:stCondLst>
                                    <p:cond delay="1000"/>
                                  </p:stCondLst>
                                  <p:childTnLst>
                                    <p:animMotion origin="layout" path="M -0.24037 0.30821 L 3.33333E-6 -4.73988E-6 " pathEditMode="relative" rAng="0" ptsTypes="AA">
                                      <p:cBhvr>
                                        <p:cTn id="39" dur="1000" fill="hold"/>
                                        <p:tgtEl>
                                          <p:spTgt spid="4"/>
                                        </p:tgtEl>
                                        <p:attrNameLst>
                                          <p:attrName>ppt_x</p:attrName>
                                          <p:attrName>ppt_y</p:attrName>
                                        </p:attrNameLst>
                                      </p:cBhvr>
                                      <p:rCtr x="12018" y="-15422"/>
                                    </p:animMotion>
                                  </p:childTnLst>
                                </p:cTn>
                              </p:par>
                              <p:par>
                                <p:cTn id="40" presetID="42" presetClass="path" presetSubtype="0" accel="50000" decel="50000" fill="hold" nodeType="withEffect">
                                  <p:stCondLst>
                                    <p:cond delay="1000"/>
                                  </p:stCondLst>
                                  <p:childTnLst>
                                    <p:animMotion origin="layout" path="M -0.29623 0.12232 L 3.33333E-6 -3.81503E-6 " pathEditMode="relative" rAng="0" ptsTypes="AA">
                                      <p:cBhvr>
                                        <p:cTn id="41" dur="1000" fill="hold"/>
                                        <p:tgtEl>
                                          <p:spTgt spid="473"/>
                                        </p:tgtEl>
                                        <p:attrNameLst>
                                          <p:attrName>ppt_x</p:attrName>
                                          <p:attrName>ppt_y</p:attrName>
                                        </p:attrNameLst>
                                      </p:cBhvr>
                                      <p:rCtr x="14805" y="-6127"/>
                                    </p:animMotion>
                                  </p:childTnLst>
                                </p:cTn>
                              </p:par>
                              <p:par>
                                <p:cTn id="42" presetID="42" presetClass="path" presetSubtype="0" accel="50000" decel="50000" fill="hold" nodeType="withEffect">
                                  <p:stCondLst>
                                    <p:cond delay="1000"/>
                                  </p:stCondLst>
                                  <p:childTnLst>
                                    <p:animMotion origin="layout" path="M -0.31055 -0.07214 L 2.29167E-6 3.81503E-6 " pathEditMode="relative" rAng="0" ptsTypes="AA">
                                      <p:cBhvr>
                                        <p:cTn id="43" dur="1000" fill="hold"/>
                                        <p:tgtEl>
                                          <p:spTgt spid="666"/>
                                        </p:tgtEl>
                                        <p:attrNameLst>
                                          <p:attrName>ppt_x</p:attrName>
                                          <p:attrName>ppt_y</p:attrName>
                                        </p:attrNameLst>
                                      </p:cBhvr>
                                      <p:rCtr x="15521" y="3607"/>
                                    </p:animMotion>
                                  </p:childTnLst>
                                </p:cTn>
                              </p:par>
                              <p:par>
                                <p:cTn id="44" presetID="42" presetClass="path" presetSubtype="0" accel="50000" decel="50000" fill="hold" nodeType="withEffect">
                                  <p:stCondLst>
                                    <p:cond delay="1000"/>
                                  </p:stCondLst>
                                  <p:childTnLst>
                                    <p:animMotion origin="layout" path="M -0.27005 -0.26243 L 4.16667E-7 2.71676E-6 " pathEditMode="relative" rAng="0" ptsTypes="AA">
                                      <p:cBhvr>
                                        <p:cTn id="45" dur="1000" fill="hold"/>
                                        <p:tgtEl>
                                          <p:spTgt spid="695"/>
                                        </p:tgtEl>
                                        <p:attrNameLst>
                                          <p:attrName>ppt_x</p:attrName>
                                          <p:attrName>ppt_y</p:attrName>
                                        </p:attrNameLst>
                                      </p:cBhvr>
                                      <p:rCtr x="13503" y="13110"/>
                                    </p:animMotion>
                                  </p:childTnLst>
                                </p:cTn>
                              </p:par>
                              <p:par>
                                <p:cTn id="46" presetID="2" presetClass="entr" presetSubtype="8" fill="hold" grpId="0" nodeType="withEffect">
                                  <p:stCondLst>
                                    <p:cond delay="2500"/>
                                  </p:stCondLst>
                                  <p:childTnLst>
                                    <p:set>
                                      <p:cBhvr>
                                        <p:cTn id="47" dur="1" fill="hold">
                                          <p:stCondLst>
                                            <p:cond delay="0"/>
                                          </p:stCondLst>
                                        </p:cTn>
                                        <p:tgtEl>
                                          <p:spTgt spid="332"/>
                                        </p:tgtEl>
                                        <p:attrNameLst>
                                          <p:attrName>style.visibility</p:attrName>
                                        </p:attrNameLst>
                                      </p:cBhvr>
                                      <p:to>
                                        <p:strVal val="visible"/>
                                      </p:to>
                                    </p:set>
                                    <p:anim calcmode="lin" valueType="num">
                                      <p:cBhvr additive="base">
                                        <p:cTn id="48" dur="500" fill="hold"/>
                                        <p:tgtEl>
                                          <p:spTgt spid="332"/>
                                        </p:tgtEl>
                                        <p:attrNameLst>
                                          <p:attrName>ppt_x</p:attrName>
                                        </p:attrNameLst>
                                      </p:cBhvr>
                                      <p:tavLst>
                                        <p:tav tm="0">
                                          <p:val>
                                            <p:strVal val="0-#ppt_w/2"/>
                                          </p:val>
                                        </p:tav>
                                        <p:tav tm="100000">
                                          <p:val>
                                            <p:strVal val="#ppt_x"/>
                                          </p:val>
                                        </p:tav>
                                      </p:tavLst>
                                    </p:anim>
                                    <p:anim calcmode="lin" valueType="num">
                                      <p:cBhvr additive="base">
                                        <p:cTn id="49" dur="500" fill="hold"/>
                                        <p:tgtEl>
                                          <p:spTgt spid="332"/>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stCondLst>
                                    <p:cond delay="2400"/>
                                  </p:stCondLst>
                                  <p:childTnLst>
                                    <p:set>
                                      <p:cBhvr>
                                        <p:cTn id="51" dur="1" fill="hold">
                                          <p:stCondLst>
                                            <p:cond delay="0"/>
                                          </p:stCondLst>
                                        </p:cTn>
                                        <p:tgtEl>
                                          <p:spTgt spid="333"/>
                                        </p:tgtEl>
                                        <p:attrNameLst>
                                          <p:attrName>style.visibility</p:attrName>
                                        </p:attrNameLst>
                                      </p:cBhvr>
                                      <p:to>
                                        <p:strVal val="visible"/>
                                      </p:to>
                                    </p:set>
                                    <p:anim calcmode="lin" valueType="num">
                                      <p:cBhvr additive="base">
                                        <p:cTn id="52" dur="500" fill="hold"/>
                                        <p:tgtEl>
                                          <p:spTgt spid="333"/>
                                        </p:tgtEl>
                                        <p:attrNameLst>
                                          <p:attrName>ppt_x</p:attrName>
                                        </p:attrNameLst>
                                      </p:cBhvr>
                                      <p:tavLst>
                                        <p:tav tm="0">
                                          <p:val>
                                            <p:strVal val="0-#ppt_w/2"/>
                                          </p:val>
                                        </p:tav>
                                        <p:tav tm="100000">
                                          <p:val>
                                            <p:strVal val="#ppt_x"/>
                                          </p:val>
                                        </p:tav>
                                      </p:tavLst>
                                    </p:anim>
                                    <p:anim calcmode="lin" valueType="num">
                                      <p:cBhvr additive="base">
                                        <p:cTn id="53" dur="500" fill="hold"/>
                                        <p:tgtEl>
                                          <p:spTgt spid="333"/>
                                        </p:tgtEl>
                                        <p:attrNameLst>
                                          <p:attrName>ppt_y</p:attrName>
                                        </p:attrNameLst>
                                      </p:cBhvr>
                                      <p:tavLst>
                                        <p:tav tm="0">
                                          <p:val>
                                            <p:strVal val="#ppt_y"/>
                                          </p:val>
                                        </p:tav>
                                        <p:tav tm="100000">
                                          <p:val>
                                            <p:strVal val="#ppt_y"/>
                                          </p:val>
                                        </p:tav>
                                      </p:tavLst>
                                    </p:anim>
                                  </p:childTnLst>
                                </p:cTn>
                              </p:par>
                              <p:par>
                                <p:cTn id="54" presetID="2" presetClass="entr" presetSubtype="8" fill="hold" grpId="0" nodeType="withEffect">
                                  <p:stCondLst>
                                    <p:cond delay="2200"/>
                                  </p:stCondLst>
                                  <p:childTnLst>
                                    <p:set>
                                      <p:cBhvr>
                                        <p:cTn id="55" dur="1" fill="hold">
                                          <p:stCondLst>
                                            <p:cond delay="0"/>
                                          </p:stCondLst>
                                        </p:cTn>
                                        <p:tgtEl>
                                          <p:spTgt spid="334"/>
                                        </p:tgtEl>
                                        <p:attrNameLst>
                                          <p:attrName>style.visibility</p:attrName>
                                        </p:attrNameLst>
                                      </p:cBhvr>
                                      <p:to>
                                        <p:strVal val="visible"/>
                                      </p:to>
                                    </p:set>
                                    <p:anim calcmode="lin" valueType="num">
                                      <p:cBhvr additive="base">
                                        <p:cTn id="56" dur="500" fill="hold"/>
                                        <p:tgtEl>
                                          <p:spTgt spid="334"/>
                                        </p:tgtEl>
                                        <p:attrNameLst>
                                          <p:attrName>ppt_x</p:attrName>
                                        </p:attrNameLst>
                                      </p:cBhvr>
                                      <p:tavLst>
                                        <p:tav tm="0">
                                          <p:val>
                                            <p:strVal val="0-#ppt_w/2"/>
                                          </p:val>
                                        </p:tav>
                                        <p:tav tm="100000">
                                          <p:val>
                                            <p:strVal val="#ppt_x"/>
                                          </p:val>
                                        </p:tav>
                                      </p:tavLst>
                                    </p:anim>
                                    <p:anim calcmode="lin" valueType="num">
                                      <p:cBhvr additive="base">
                                        <p:cTn id="57" dur="500" fill="hold"/>
                                        <p:tgtEl>
                                          <p:spTgt spid="334"/>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2300"/>
                                  </p:stCondLst>
                                  <p:childTnLst>
                                    <p:set>
                                      <p:cBhvr>
                                        <p:cTn id="59" dur="1" fill="hold">
                                          <p:stCondLst>
                                            <p:cond delay="0"/>
                                          </p:stCondLst>
                                        </p:cTn>
                                        <p:tgtEl>
                                          <p:spTgt spid="335"/>
                                        </p:tgtEl>
                                        <p:attrNameLst>
                                          <p:attrName>style.visibility</p:attrName>
                                        </p:attrNameLst>
                                      </p:cBhvr>
                                      <p:to>
                                        <p:strVal val="visible"/>
                                      </p:to>
                                    </p:set>
                                    <p:anim calcmode="lin" valueType="num">
                                      <p:cBhvr additive="base">
                                        <p:cTn id="60" dur="500" fill="hold"/>
                                        <p:tgtEl>
                                          <p:spTgt spid="335"/>
                                        </p:tgtEl>
                                        <p:attrNameLst>
                                          <p:attrName>ppt_x</p:attrName>
                                        </p:attrNameLst>
                                      </p:cBhvr>
                                      <p:tavLst>
                                        <p:tav tm="0">
                                          <p:val>
                                            <p:strVal val="0-#ppt_w/2"/>
                                          </p:val>
                                        </p:tav>
                                        <p:tav tm="100000">
                                          <p:val>
                                            <p:strVal val="#ppt_x"/>
                                          </p:val>
                                        </p:tav>
                                      </p:tavLst>
                                    </p:anim>
                                    <p:anim calcmode="lin" valueType="num">
                                      <p:cBhvr additive="base">
                                        <p:cTn id="61" dur="500" fill="hold"/>
                                        <p:tgtEl>
                                          <p:spTgt spid="335"/>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2100"/>
                                  </p:stCondLst>
                                  <p:childTnLst>
                                    <p:set>
                                      <p:cBhvr>
                                        <p:cTn id="63" dur="1" fill="hold">
                                          <p:stCondLst>
                                            <p:cond delay="0"/>
                                          </p:stCondLst>
                                        </p:cTn>
                                        <p:tgtEl>
                                          <p:spTgt spid="336"/>
                                        </p:tgtEl>
                                        <p:attrNameLst>
                                          <p:attrName>style.visibility</p:attrName>
                                        </p:attrNameLst>
                                      </p:cBhvr>
                                      <p:to>
                                        <p:strVal val="visible"/>
                                      </p:to>
                                    </p:set>
                                    <p:anim calcmode="lin" valueType="num">
                                      <p:cBhvr additive="base">
                                        <p:cTn id="64" dur="500" fill="hold"/>
                                        <p:tgtEl>
                                          <p:spTgt spid="336"/>
                                        </p:tgtEl>
                                        <p:attrNameLst>
                                          <p:attrName>ppt_x</p:attrName>
                                        </p:attrNameLst>
                                      </p:cBhvr>
                                      <p:tavLst>
                                        <p:tav tm="0">
                                          <p:val>
                                            <p:strVal val="0-#ppt_w/2"/>
                                          </p:val>
                                        </p:tav>
                                        <p:tav tm="100000">
                                          <p:val>
                                            <p:strVal val="#ppt_x"/>
                                          </p:val>
                                        </p:tav>
                                      </p:tavLst>
                                    </p:anim>
                                    <p:anim calcmode="lin" valueType="num">
                                      <p:cBhvr additive="base">
                                        <p:cTn id="65" dur="500" fill="hold"/>
                                        <p:tgtEl>
                                          <p:spTgt spid="336"/>
                                        </p:tgtEl>
                                        <p:attrNameLst>
                                          <p:attrName>ppt_y</p:attrName>
                                        </p:attrNameLst>
                                      </p:cBhvr>
                                      <p:tavLst>
                                        <p:tav tm="0">
                                          <p:val>
                                            <p:strVal val="#ppt_y"/>
                                          </p:val>
                                        </p:tav>
                                        <p:tav tm="100000">
                                          <p:val>
                                            <p:strVal val="#ppt_y"/>
                                          </p:val>
                                        </p:tav>
                                      </p:tavLst>
                                    </p:anim>
                                  </p:childTnLst>
                                </p:cTn>
                              </p:par>
                              <p:par>
                                <p:cTn id="66" presetID="2" presetClass="entr" presetSubtype="2" fill="hold" grpId="0" nodeType="withEffect">
                                  <p:stCondLst>
                                    <p:cond delay="2100"/>
                                  </p:stCondLst>
                                  <p:iterate type="lt">
                                    <p:tmPct val="30000"/>
                                  </p:iterate>
                                  <p:childTnLst>
                                    <p:set>
                                      <p:cBhvr>
                                        <p:cTn id="67" dur="1" fill="hold">
                                          <p:stCondLst>
                                            <p:cond delay="0"/>
                                          </p:stCondLst>
                                        </p:cTn>
                                        <p:tgtEl>
                                          <p:spTgt spid="304"/>
                                        </p:tgtEl>
                                        <p:attrNameLst>
                                          <p:attrName>style.visibility</p:attrName>
                                        </p:attrNameLst>
                                      </p:cBhvr>
                                      <p:to>
                                        <p:strVal val="visible"/>
                                      </p:to>
                                    </p:set>
                                    <p:anim calcmode="lin" valueType="num">
                                      <p:cBhvr additive="base">
                                        <p:cTn id="68" dur="400" fill="hold"/>
                                        <p:tgtEl>
                                          <p:spTgt spid="304"/>
                                        </p:tgtEl>
                                        <p:attrNameLst>
                                          <p:attrName>ppt_x</p:attrName>
                                        </p:attrNameLst>
                                      </p:cBhvr>
                                      <p:tavLst>
                                        <p:tav tm="0">
                                          <p:val>
                                            <p:strVal val="1+#ppt_w/2"/>
                                          </p:val>
                                        </p:tav>
                                        <p:tav tm="100000">
                                          <p:val>
                                            <p:strVal val="#ppt_x"/>
                                          </p:val>
                                        </p:tav>
                                      </p:tavLst>
                                    </p:anim>
                                    <p:anim calcmode="lin" valueType="num">
                                      <p:cBhvr additive="base">
                                        <p:cTn id="69" dur="400" fill="hold"/>
                                        <p:tgtEl>
                                          <p:spTgt spid="304"/>
                                        </p:tgtEl>
                                        <p:attrNameLst>
                                          <p:attrName>ppt_y</p:attrName>
                                        </p:attrNameLst>
                                      </p:cBhvr>
                                      <p:tavLst>
                                        <p:tav tm="0">
                                          <p:val>
                                            <p:strVal val="#ppt_y"/>
                                          </p:val>
                                        </p:tav>
                                        <p:tav tm="100000">
                                          <p:val>
                                            <p:strVal val="#ppt_y"/>
                                          </p:val>
                                        </p:tav>
                                      </p:tavLst>
                                    </p:anim>
                                  </p:childTnLst>
                                </p:cTn>
                              </p:par>
                              <p:par>
                                <p:cTn id="70" presetID="8" presetClass="emph" presetSubtype="0" fill="hold" grpId="1" nodeType="withEffect">
                                  <p:stCondLst>
                                    <p:cond delay="500"/>
                                  </p:stCondLst>
                                  <p:childTnLst>
                                    <p:animRot by="21600000">
                                      <p:cBhvr>
                                        <p:cTn id="71" dur="7000" fill="hold"/>
                                        <p:tgtEl>
                                          <p:spTgt spid="186"/>
                                        </p:tgtEl>
                                        <p:attrNameLst>
                                          <p:attrName>r</p:attrName>
                                        </p:attrNameLst>
                                      </p:cBhvr>
                                    </p:animRot>
                                  </p:childTnLst>
                                </p:cTn>
                              </p:par>
                              <p:par>
                                <p:cTn id="72" presetID="10" presetClass="entr" presetSubtype="0" fill="hold" grpId="0" nodeType="withEffect">
                                  <p:stCondLst>
                                    <p:cond delay="750"/>
                                  </p:stCondLst>
                                  <p:childTnLst>
                                    <p:set>
                                      <p:cBhvr>
                                        <p:cTn id="73" dur="1" fill="hold">
                                          <p:stCondLst>
                                            <p:cond delay="0"/>
                                          </p:stCondLst>
                                        </p:cTn>
                                        <p:tgtEl>
                                          <p:spTgt spid="179"/>
                                        </p:tgtEl>
                                        <p:attrNameLst>
                                          <p:attrName>style.visibility</p:attrName>
                                        </p:attrNameLst>
                                      </p:cBhvr>
                                      <p:to>
                                        <p:strVal val="visible"/>
                                      </p:to>
                                    </p:set>
                                    <p:animEffect transition="in" filter="fade">
                                      <p:cBhvr>
                                        <p:cTn id="74" dur="500"/>
                                        <p:tgtEl>
                                          <p:spTgt spid="179"/>
                                        </p:tgtEl>
                                      </p:cBhvr>
                                    </p:animEffect>
                                  </p:childTnLst>
                                </p:cTn>
                              </p:par>
                              <p:par>
                                <p:cTn id="75" presetID="10" presetClass="entr" presetSubtype="0" fill="hold" grpId="0" nodeType="withEffect">
                                  <p:stCondLst>
                                    <p:cond delay="1000"/>
                                  </p:stCondLst>
                                  <p:childTnLst>
                                    <p:set>
                                      <p:cBhvr>
                                        <p:cTn id="76" dur="1" fill="hold">
                                          <p:stCondLst>
                                            <p:cond delay="0"/>
                                          </p:stCondLst>
                                        </p:cTn>
                                        <p:tgtEl>
                                          <p:spTgt spid="225"/>
                                        </p:tgtEl>
                                        <p:attrNameLst>
                                          <p:attrName>style.visibility</p:attrName>
                                        </p:attrNameLst>
                                      </p:cBhvr>
                                      <p:to>
                                        <p:strVal val="visible"/>
                                      </p:to>
                                    </p:set>
                                    <p:animEffect transition="in" filter="fade">
                                      <p:cBhvr>
                                        <p:cTn id="77" dur="500"/>
                                        <p:tgtEl>
                                          <p:spTgt spid="225"/>
                                        </p:tgtEl>
                                      </p:cBhvr>
                                    </p:animEffect>
                                  </p:childTnLst>
                                </p:cTn>
                              </p:par>
                              <p:par>
                                <p:cTn id="78" presetID="8" presetClass="emph" presetSubtype="0" fill="hold" grpId="1" nodeType="withEffect">
                                  <p:stCondLst>
                                    <p:cond delay="1000"/>
                                  </p:stCondLst>
                                  <p:childTnLst>
                                    <p:animRot by="-21600000">
                                      <p:cBhvr>
                                        <p:cTn id="79" dur="7000" fill="hold"/>
                                        <p:tgtEl>
                                          <p:spTgt spid="225"/>
                                        </p:tgtEl>
                                        <p:attrNameLst>
                                          <p:attrName>r</p:attrName>
                                        </p:attrNameLst>
                                      </p:cBhvr>
                                    </p:animRot>
                                  </p:childTnLst>
                                </p:cTn>
                              </p:par>
                              <p:par>
                                <p:cTn id="80" presetID="10" presetClass="entr" presetSubtype="0" fill="hold" grpId="0" nodeType="withEffect">
                                  <p:stCondLst>
                                    <p:cond delay="2000"/>
                                  </p:stCondLst>
                                  <p:childTnLst>
                                    <p:set>
                                      <p:cBhvr>
                                        <p:cTn id="81" dur="1" fill="hold">
                                          <p:stCondLst>
                                            <p:cond delay="0"/>
                                          </p:stCondLst>
                                        </p:cTn>
                                        <p:tgtEl>
                                          <p:spTgt spid="224"/>
                                        </p:tgtEl>
                                        <p:attrNameLst>
                                          <p:attrName>style.visibility</p:attrName>
                                        </p:attrNameLst>
                                      </p:cBhvr>
                                      <p:to>
                                        <p:strVal val="visible"/>
                                      </p:to>
                                    </p:set>
                                    <p:animEffect transition="in" filter="fade">
                                      <p:cBhvr>
                                        <p:cTn id="82" dur="500"/>
                                        <p:tgtEl>
                                          <p:spTgt spid="224"/>
                                        </p:tgtEl>
                                      </p:cBhvr>
                                    </p:animEffect>
                                  </p:childTnLst>
                                </p:cTn>
                              </p:par>
                              <p:par>
                                <p:cTn id="83" presetID="10" presetClass="entr" presetSubtype="0" fill="hold" nodeType="withEffect">
                                  <p:stCondLst>
                                    <p:cond delay="1500"/>
                                  </p:stCondLst>
                                  <p:childTnLst>
                                    <p:set>
                                      <p:cBhvr>
                                        <p:cTn id="84" dur="1" fill="hold">
                                          <p:stCondLst>
                                            <p:cond delay="0"/>
                                          </p:stCondLst>
                                        </p:cTn>
                                        <p:tgtEl>
                                          <p:spTgt spid="187"/>
                                        </p:tgtEl>
                                        <p:attrNameLst>
                                          <p:attrName>style.visibility</p:attrName>
                                        </p:attrNameLst>
                                      </p:cBhvr>
                                      <p:to>
                                        <p:strVal val="visible"/>
                                      </p:to>
                                    </p:set>
                                    <p:animEffect transition="in" filter="fade">
                                      <p:cBhvr>
                                        <p:cTn id="85" dur="1000"/>
                                        <p:tgtEl>
                                          <p:spTgt spid="187"/>
                                        </p:tgtEl>
                                      </p:cBhvr>
                                    </p:animEffect>
                                  </p:childTnLst>
                                </p:cTn>
                              </p:par>
                              <p:par>
                                <p:cTn id="86" presetID="10" presetClass="entr" presetSubtype="0" fill="hold" nodeType="withEffect">
                                  <p:stCondLst>
                                    <p:cond delay="2250"/>
                                  </p:stCondLst>
                                  <p:childTnLst>
                                    <p:set>
                                      <p:cBhvr>
                                        <p:cTn id="87" dur="1" fill="hold">
                                          <p:stCondLst>
                                            <p:cond delay="0"/>
                                          </p:stCondLst>
                                        </p:cTn>
                                        <p:tgtEl>
                                          <p:spTgt spid="226"/>
                                        </p:tgtEl>
                                        <p:attrNameLst>
                                          <p:attrName>style.visibility</p:attrName>
                                        </p:attrNameLst>
                                      </p:cBhvr>
                                      <p:to>
                                        <p:strVal val="visible"/>
                                      </p:to>
                                    </p:set>
                                    <p:animEffect transition="in" filter="fade">
                                      <p:cBhvr>
                                        <p:cTn id="88" dur="500"/>
                                        <p:tgtEl>
                                          <p:spTgt spid="226"/>
                                        </p:tgtEl>
                                      </p:cBhvr>
                                    </p:animEffect>
                                  </p:childTnLst>
                                </p:cTn>
                              </p:par>
                              <p:par>
                                <p:cTn id="89" presetID="10" presetClass="entr" presetSubtype="0" fill="hold" nodeType="withEffect">
                                  <p:stCondLst>
                                    <p:cond delay="2250"/>
                                  </p:stCondLst>
                                  <p:childTnLst>
                                    <p:set>
                                      <p:cBhvr>
                                        <p:cTn id="90" dur="1" fill="hold">
                                          <p:stCondLst>
                                            <p:cond delay="0"/>
                                          </p:stCondLst>
                                        </p:cTn>
                                        <p:tgtEl>
                                          <p:spTgt spid="235"/>
                                        </p:tgtEl>
                                        <p:attrNameLst>
                                          <p:attrName>style.visibility</p:attrName>
                                        </p:attrNameLst>
                                      </p:cBhvr>
                                      <p:to>
                                        <p:strVal val="visible"/>
                                      </p:to>
                                    </p:set>
                                    <p:animEffect transition="in" filter="fade">
                                      <p:cBhvr>
                                        <p:cTn id="91" dur="500"/>
                                        <p:tgtEl>
                                          <p:spTgt spid="235"/>
                                        </p:tgtEl>
                                      </p:cBhvr>
                                    </p:animEffect>
                                  </p:childTnLst>
                                </p:cTn>
                              </p:par>
                              <p:par>
                                <p:cTn id="92" presetID="10" presetClass="entr" presetSubtype="0" fill="hold" nodeType="withEffect">
                                  <p:stCondLst>
                                    <p:cond delay="2500"/>
                                  </p:stCondLst>
                                  <p:childTnLst>
                                    <p:set>
                                      <p:cBhvr>
                                        <p:cTn id="93" dur="1" fill="hold">
                                          <p:stCondLst>
                                            <p:cond delay="0"/>
                                          </p:stCondLst>
                                        </p:cTn>
                                        <p:tgtEl>
                                          <p:spTgt spid="229"/>
                                        </p:tgtEl>
                                        <p:attrNameLst>
                                          <p:attrName>style.visibility</p:attrName>
                                        </p:attrNameLst>
                                      </p:cBhvr>
                                      <p:to>
                                        <p:strVal val="visible"/>
                                      </p:to>
                                    </p:set>
                                    <p:animEffect transition="in" filter="fade">
                                      <p:cBhvr>
                                        <p:cTn id="94" dur="500"/>
                                        <p:tgtEl>
                                          <p:spTgt spid="229"/>
                                        </p:tgtEl>
                                      </p:cBhvr>
                                    </p:animEffect>
                                  </p:childTnLst>
                                </p:cTn>
                              </p:par>
                              <p:par>
                                <p:cTn id="95" presetID="10" presetClass="entr" presetSubtype="0" fill="hold" nodeType="withEffect">
                                  <p:stCondLst>
                                    <p:cond delay="2500"/>
                                  </p:stCondLst>
                                  <p:childTnLst>
                                    <p:set>
                                      <p:cBhvr>
                                        <p:cTn id="96" dur="1" fill="hold">
                                          <p:stCondLst>
                                            <p:cond delay="0"/>
                                          </p:stCondLst>
                                        </p:cTn>
                                        <p:tgtEl>
                                          <p:spTgt spid="238"/>
                                        </p:tgtEl>
                                        <p:attrNameLst>
                                          <p:attrName>style.visibility</p:attrName>
                                        </p:attrNameLst>
                                      </p:cBhvr>
                                      <p:to>
                                        <p:strVal val="visible"/>
                                      </p:to>
                                    </p:set>
                                    <p:animEffect transition="in" filter="fade">
                                      <p:cBhvr>
                                        <p:cTn id="97" dur="500"/>
                                        <p:tgtEl>
                                          <p:spTgt spid="238"/>
                                        </p:tgtEl>
                                      </p:cBhvr>
                                    </p:animEffect>
                                  </p:childTnLst>
                                </p:cTn>
                              </p:par>
                              <p:par>
                                <p:cTn id="98" presetID="10" presetClass="entr" presetSubtype="0" fill="hold" nodeType="withEffect">
                                  <p:stCondLst>
                                    <p:cond delay="2750"/>
                                  </p:stCondLst>
                                  <p:childTnLst>
                                    <p:set>
                                      <p:cBhvr>
                                        <p:cTn id="99" dur="1" fill="hold">
                                          <p:stCondLst>
                                            <p:cond delay="0"/>
                                          </p:stCondLst>
                                        </p:cTn>
                                        <p:tgtEl>
                                          <p:spTgt spid="232"/>
                                        </p:tgtEl>
                                        <p:attrNameLst>
                                          <p:attrName>style.visibility</p:attrName>
                                        </p:attrNameLst>
                                      </p:cBhvr>
                                      <p:to>
                                        <p:strVal val="visible"/>
                                      </p:to>
                                    </p:set>
                                    <p:animEffect transition="in" filter="fade">
                                      <p:cBhvr>
                                        <p:cTn id="100" dur="500"/>
                                        <p:tgtEl>
                                          <p:spTgt spid="232"/>
                                        </p:tgtEl>
                                      </p:cBhvr>
                                    </p:animEffect>
                                  </p:childTnLst>
                                </p:cTn>
                              </p:par>
                              <p:par>
                                <p:cTn id="101" presetID="10" presetClass="entr" presetSubtype="0" fill="hold" nodeType="withEffect">
                                  <p:stCondLst>
                                    <p:cond delay="2750"/>
                                  </p:stCondLst>
                                  <p:childTnLst>
                                    <p:set>
                                      <p:cBhvr>
                                        <p:cTn id="102" dur="1" fill="hold">
                                          <p:stCondLst>
                                            <p:cond delay="0"/>
                                          </p:stCondLst>
                                        </p:cTn>
                                        <p:tgtEl>
                                          <p:spTgt spid="241"/>
                                        </p:tgtEl>
                                        <p:attrNameLst>
                                          <p:attrName>style.visibility</p:attrName>
                                        </p:attrNameLst>
                                      </p:cBhvr>
                                      <p:to>
                                        <p:strVal val="visible"/>
                                      </p:to>
                                    </p:set>
                                    <p:animEffect transition="in" filter="fade">
                                      <p:cBhvr>
                                        <p:cTn id="103" dur="500"/>
                                        <p:tgtEl>
                                          <p:spTgt spid="241"/>
                                        </p:tgtEl>
                                      </p:cBhvr>
                                    </p:animEffect>
                                  </p:childTnLst>
                                </p:cTn>
                              </p:par>
                              <p:par>
                                <p:cTn id="104" presetID="10" presetClass="entr" presetSubtype="0" fill="hold" nodeType="withEffect">
                                  <p:stCondLst>
                                    <p:cond delay="2900"/>
                                  </p:stCondLst>
                                  <p:childTnLst>
                                    <p:set>
                                      <p:cBhvr>
                                        <p:cTn id="105" dur="1" fill="hold">
                                          <p:stCondLst>
                                            <p:cond delay="0"/>
                                          </p:stCondLst>
                                        </p:cTn>
                                        <p:tgtEl>
                                          <p:spTgt spid="244"/>
                                        </p:tgtEl>
                                        <p:attrNameLst>
                                          <p:attrName>style.visibility</p:attrName>
                                        </p:attrNameLst>
                                      </p:cBhvr>
                                      <p:to>
                                        <p:strVal val="visible"/>
                                      </p:to>
                                    </p:set>
                                    <p:animEffect transition="in" filter="fade">
                                      <p:cBhvr>
                                        <p:cTn id="106" dur="500"/>
                                        <p:tgtEl>
                                          <p:spTgt spid="244"/>
                                        </p:tgtEl>
                                      </p:cBhvr>
                                    </p:animEffect>
                                  </p:childTnLst>
                                </p:cTn>
                              </p:par>
                              <p:par>
                                <p:cTn id="107" presetID="10" presetClass="entr" presetSubtype="0" fill="hold" nodeType="withEffect">
                                  <p:stCondLst>
                                    <p:cond delay="3100"/>
                                  </p:stCondLst>
                                  <p:childTnLst>
                                    <p:set>
                                      <p:cBhvr>
                                        <p:cTn id="108" dur="1" fill="hold">
                                          <p:stCondLst>
                                            <p:cond delay="0"/>
                                          </p:stCondLst>
                                        </p:cTn>
                                        <p:tgtEl>
                                          <p:spTgt spid="253"/>
                                        </p:tgtEl>
                                        <p:attrNameLst>
                                          <p:attrName>style.visibility</p:attrName>
                                        </p:attrNameLst>
                                      </p:cBhvr>
                                      <p:to>
                                        <p:strVal val="visible"/>
                                      </p:to>
                                    </p:set>
                                    <p:animEffect transition="in" filter="fade">
                                      <p:cBhvr>
                                        <p:cTn id="109" dur="500"/>
                                        <p:tgtEl>
                                          <p:spTgt spid="253"/>
                                        </p:tgtEl>
                                      </p:cBhvr>
                                    </p:animEffect>
                                  </p:childTnLst>
                                </p:cTn>
                              </p:par>
                              <p:par>
                                <p:cTn id="110" presetID="10" presetClass="entr" presetSubtype="0" fill="hold" nodeType="withEffect">
                                  <p:stCondLst>
                                    <p:cond delay="3300"/>
                                  </p:stCondLst>
                                  <p:childTnLst>
                                    <p:set>
                                      <p:cBhvr>
                                        <p:cTn id="111" dur="1" fill="hold">
                                          <p:stCondLst>
                                            <p:cond delay="0"/>
                                          </p:stCondLst>
                                        </p:cTn>
                                        <p:tgtEl>
                                          <p:spTgt spid="247"/>
                                        </p:tgtEl>
                                        <p:attrNameLst>
                                          <p:attrName>style.visibility</p:attrName>
                                        </p:attrNameLst>
                                      </p:cBhvr>
                                      <p:to>
                                        <p:strVal val="visible"/>
                                      </p:to>
                                    </p:set>
                                    <p:animEffect transition="in" filter="fade">
                                      <p:cBhvr>
                                        <p:cTn id="112" dur="500"/>
                                        <p:tgtEl>
                                          <p:spTgt spid="247"/>
                                        </p:tgtEl>
                                      </p:cBhvr>
                                    </p:animEffect>
                                  </p:childTnLst>
                                </p:cTn>
                              </p:par>
                              <p:par>
                                <p:cTn id="113" presetID="10" presetClass="entr" presetSubtype="0" fill="hold" nodeType="withEffect">
                                  <p:stCondLst>
                                    <p:cond delay="3500"/>
                                  </p:stCondLst>
                                  <p:childTnLst>
                                    <p:set>
                                      <p:cBhvr>
                                        <p:cTn id="114" dur="1" fill="hold">
                                          <p:stCondLst>
                                            <p:cond delay="0"/>
                                          </p:stCondLst>
                                        </p:cTn>
                                        <p:tgtEl>
                                          <p:spTgt spid="259"/>
                                        </p:tgtEl>
                                        <p:attrNameLst>
                                          <p:attrName>style.visibility</p:attrName>
                                        </p:attrNameLst>
                                      </p:cBhvr>
                                      <p:to>
                                        <p:strVal val="visible"/>
                                      </p:to>
                                    </p:set>
                                    <p:animEffect transition="in" filter="fade">
                                      <p:cBhvr>
                                        <p:cTn id="115" dur="500"/>
                                        <p:tgtEl>
                                          <p:spTgt spid="259"/>
                                        </p:tgtEl>
                                      </p:cBhvr>
                                    </p:animEffect>
                                  </p:childTnLst>
                                </p:cTn>
                              </p:par>
                              <p:par>
                                <p:cTn id="116" presetID="10" presetClass="entr" presetSubtype="0" fill="hold" nodeType="withEffect">
                                  <p:stCondLst>
                                    <p:cond delay="3600"/>
                                  </p:stCondLst>
                                  <p:childTnLst>
                                    <p:set>
                                      <p:cBhvr>
                                        <p:cTn id="117" dur="1" fill="hold">
                                          <p:stCondLst>
                                            <p:cond delay="0"/>
                                          </p:stCondLst>
                                        </p:cTn>
                                        <p:tgtEl>
                                          <p:spTgt spid="250"/>
                                        </p:tgtEl>
                                        <p:attrNameLst>
                                          <p:attrName>style.visibility</p:attrName>
                                        </p:attrNameLst>
                                      </p:cBhvr>
                                      <p:to>
                                        <p:strVal val="visible"/>
                                      </p:to>
                                    </p:set>
                                    <p:animEffect transition="in" filter="fade">
                                      <p:cBhvr>
                                        <p:cTn id="118" dur="500"/>
                                        <p:tgtEl>
                                          <p:spTgt spid="250"/>
                                        </p:tgtEl>
                                      </p:cBhvr>
                                    </p:animEffect>
                                  </p:childTnLst>
                                </p:cTn>
                              </p:par>
                              <p:par>
                                <p:cTn id="119" presetID="10" presetClass="entr" presetSubtype="0" fill="hold" nodeType="withEffect">
                                  <p:stCondLst>
                                    <p:cond delay="3800"/>
                                  </p:stCondLst>
                                  <p:childTnLst>
                                    <p:set>
                                      <p:cBhvr>
                                        <p:cTn id="120" dur="1" fill="hold">
                                          <p:stCondLst>
                                            <p:cond delay="0"/>
                                          </p:stCondLst>
                                        </p:cTn>
                                        <p:tgtEl>
                                          <p:spTgt spid="256"/>
                                        </p:tgtEl>
                                        <p:attrNameLst>
                                          <p:attrName>style.visibility</p:attrName>
                                        </p:attrNameLst>
                                      </p:cBhvr>
                                      <p:to>
                                        <p:strVal val="visible"/>
                                      </p:to>
                                    </p:set>
                                    <p:animEffect transition="in" filter="fade">
                                      <p:cBhvr>
                                        <p:cTn id="121" dur="500"/>
                                        <p:tgtEl>
                                          <p:spTgt spid="256"/>
                                        </p:tgtEl>
                                      </p:cBhvr>
                                    </p:animEffect>
                                  </p:childTnLst>
                                </p:cTn>
                              </p:par>
                              <p:par>
                                <p:cTn id="122" presetID="10" presetClass="entr" presetSubtype="0" fill="hold" nodeType="withEffect">
                                  <p:stCondLst>
                                    <p:cond delay="4200"/>
                                  </p:stCondLst>
                                  <p:childTnLst>
                                    <p:set>
                                      <p:cBhvr>
                                        <p:cTn id="123" dur="1" fill="hold">
                                          <p:stCondLst>
                                            <p:cond delay="0"/>
                                          </p:stCondLst>
                                        </p:cTn>
                                        <p:tgtEl>
                                          <p:spTgt spid="277"/>
                                        </p:tgtEl>
                                        <p:attrNameLst>
                                          <p:attrName>style.visibility</p:attrName>
                                        </p:attrNameLst>
                                      </p:cBhvr>
                                      <p:to>
                                        <p:strVal val="visible"/>
                                      </p:to>
                                    </p:set>
                                    <p:animEffect transition="in" filter="fade">
                                      <p:cBhvr>
                                        <p:cTn id="124" dur="500"/>
                                        <p:tgtEl>
                                          <p:spTgt spid="277"/>
                                        </p:tgtEl>
                                      </p:cBhvr>
                                    </p:animEffect>
                                  </p:childTnLst>
                                </p:cTn>
                              </p:par>
                              <p:par>
                                <p:cTn id="125" presetID="10" presetClass="entr" presetSubtype="0" fill="hold" nodeType="withEffect">
                                  <p:stCondLst>
                                    <p:cond delay="4400"/>
                                  </p:stCondLst>
                                  <p:childTnLst>
                                    <p:set>
                                      <p:cBhvr>
                                        <p:cTn id="126" dur="1" fill="hold">
                                          <p:stCondLst>
                                            <p:cond delay="0"/>
                                          </p:stCondLst>
                                        </p:cTn>
                                        <p:tgtEl>
                                          <p:spTgt spid="262"/>
                                        </p:tgtEl>
                                        <p:attrNameLst>
                                          <p:attrName>style.visibility</p:attrName>
                                        </p:attrNameLst>
                                      </p:cBhvr>
                                      <p:to>
                                        <p:strVal val="visible"/>
                                      </p:to>
                                    </p:set>
                                    <p:animEffect transition="in" filter="fade">
                                      <p:cBhvr>
                                        <p:cTn id="127" dur="500"/>
                                        <p:tgtEl>
                                          <p:spTgt spid="262"/>
                                        </p:tgtEl>
                                      </p:cBhvr>
                                    </p:animEffect>
                                  </p:childTnLst>
                                </p:cTn>
                              </p:par>
                              <p:par>
                                <p:cTn id="128" presetID="10" presetClass="entr" presetSubtype="0" fill="hold" nodeType="withEffect">
                                  <p:stCondLst>
                                    <p:cond delay="4700"/>
                                  </p:stCondLst>
                                  <p:childTnLst>
                                    <p:set>
                                      <p:cBhvr>
                                        <p:cTn id="129" dur="1" fill="hold">
                                          <p:stCondLst>
                                            <p:cond delay="0"/>
                                          </p:stCondLst>
                                        </p:cTn>
                                        <p:tgtEl>
                                          <p:spTgt spid="274"/>
                                        </p:tgtEl>
                                        <p:attrNameLst>
                                          <p:attrName>style.visibility</p:attrName>
                                        </p:attrNameLst>
                                      </p:cBhvr>
                                      <p:to>
                                        <p:strVal val="visible"/>
                                      </p:to>
                                    </p:set>
                                    <p:animEffect transition="in" filter="fade">
                                      <p:cBhvr>
                                        <p:cTn id="130" dur="500"/>
                                        <p:tgtEl>
                                          <p:spTgt spid="274"/>
                                        </p:tgtEl>
                                      </p:cBhvr>
                                    </p:animEffect>
                                  </p:childTnLst>
                                </p:cTn>
                              </p:par>
                              <p:par>
                                <p:cTn id="131" presetID="10" presetClass="entr" presetSubtype="0" fill="hold" nodeType="withEffect">
                                  <p:stCondLst>
                                    <p:cond delay="5000"/>
                                  </p:stCondLst>
                                  <p:childTnLst>
                                    <p:set>
                                      <p:cBhvr>
                                        <p:cTn id="132" dur="1" fill="hold">
                                          <p:stCondLst>
                                            <p:cond delay="0"/>
                                          </p:stCondLst>
                                        </p:cTn>
                                        <p:tgtEl>
                                          <p:spTgt spid="268"/>
                                        </p:tgtEl>
                                        <p:attrNameLst>
                                          <p:attrName>style.visibility</p:attrName>
                                        </p:attrNameLst>
                                      </p:cBhvr>
                                      <p:to>
                                        <p:strVal val="visible"/>
                                      </p:to>
                                    </p:set>
                                    <p:animEffect transition="in" filter="fade">
                                      <p:cBhvr>
                                        <p:cTn id="133" dur="500"/>
                                        <p:tgtEl>
                                          <p:spTgt spid="268"/>
                                        </p:tgtEl>
                                      </p:cBhvr>
                                    </p:animEffect>
                                  </p:childTnLst>
                                </p:cTn>
                              </p:par>
                              <p:par>
                                <p:cTn id="134" presetID="10" presetClass="entr" presetSubtype="0" fill="hold" nodeType="withEffect">
                                  <p:stCondLst>
                                    <p:cond delay="5200"/>
                                  </p:stCondLst>
                                  <p:childTnLst>
                                    <p:set>
                                      <p:cBhvr>
                                        <p:cTn id="135" dur="1" fill="hold">
                                          <p:stCondLst>
                                            <p:cond delay="0"/>
                                          </p:stCondLst>
                                        </p:cTn>
                                        <p:tgtEl>
                                          <p:spTgt spid="271"/>
                                        </p:tgtEl>
                                        <p:attrNameLst>
                                          <p:attrName>style.visibility</p:attrName>
                                        </p:attrNameLst>
                                      </p:cBhvr>
                                      <p:to>
                                        <p:strVal val="visible"/>
                                      </p:to>
                                    </p:set>
                                    <p:animEffect transition="in" filter="fade">
                                      <p:cBhvr>
                                        <p:cTn id="136" dur="500"/>
                                        <p:tgtEl>
                                          <p:spTgt spid="271"/>
                                        </p:tgtEl>
                                      </p:cBhvr>
                                    </p:animEffect>
                                  </p:childTnLst>
                                </p:cTn>
                              </p:par>
                              <p:par>
                                <p:cTn id="137" presetID="10" presetClass="entr" presetSubtype="0" fill="hold" nodeType="withEffect">
                                  <p:stCondLst>
                                    <p:cond delay="5500"/>
                                  </p:stCondLst>
                                  <p:childTnLst>
                                    <p:set>
                                      <p:cBhvr>
                                        <p:cTn id="138" dur="1" fill="hold">
                                          <p:stCondLst>
                                            <p:cond delay="0"/>
                                          </p:stCondLst>
                                        </p:cTn>
                                        <p:tgtEl>
                                          <p:spTgt spid="265"/>
                                        </p:tgtEl>
                                        <p:attrNameLst>
                                          <p:attrName>style.visibility</p:attrName>
                                        </p:attrNameLst>
                                      </p:cBhvr>
                                      <p:to>
                                        <p:strVal val="visible"/>
                                      </p:to>
                                    </p:set>
                                    <p:animEffect transition="in" filter="fade">
                                      <p:cBhvr>
                                        <p:cTn id="139" dur="500"/>
                                        <p:tgtEl>
                                          <p:spTgt spid="265"/>
                                        </p:tgtEl>
                                      </p:cBhvr>
                                    </p:animEffect>
                                  </p:childTnLst>
                                </p:cTn>
                              </p:par>
                              <p:par>
                                <p:cTn id="140" presetID="2" presetClass="entr" presetSubtype="8" fill="hold" grpId="0" nodeType="withEffect">
                                  <p:stCondLst>
                                    <p:cond delay="3100"/>
                                  </p:stCondLst>
                                  <p:childTnLst>
                                    <p:set>
                                      <p:cBhvr>
                                        <p:cTn id="141" dur="1" fill="hold">
                                          <p:stCondLst>
                                            <p:cond delay="0"/>
                                          </p:stCondLst>
                                        </p:cTn>
                                        <p:tgtEl>
                                          <p:spTgt spid="744"/>
                                        </p:tgtEl>
                                        <p:attrNameLst>
                                          <p:attrName>style.visibility</p:attrName>
                                        </p:attrNameLst>
                                      </p:cBhvr>
                                      <p:to>
                                        <p:strVal val="visible"/>
                                      </p:to>
                                    </p:set>
                                    <p:anim calcmode="lin" valueType="num">
                                      <p:cBhvr additive="base">
                                        <p:cTn id="142" dur="500" fill="hold"/>
                                        <p:tgtEl>
                                          <p:spTgt spid="744"/>
                                        </p:tgtEl>
                                        <p:attrNameLst>
                                          <p:attrName>ppt_x</p:attrName>
                                        </p:attrNameLst>
                                      </p:cBhvr>
                                      <p:tavLst>
                                        <p:tav tm="0">
                                          <p:val>
                                            <p:strVal val="0-#ppt_w/2"/>
                                          </p:val>
                                        </p:tav>
                                        <p:tav tm="100000">
                                          <p:val>
                                            <p:strVal val="#ppt_x"/>
                                          </p:val>
                                        </p:tav>
                                      </p:tavLst>
                                    </p:anim>
                                    <p:anim calcmode="lin" valueType="num">
                                      <p:cBhvr additive="base">
                                        <p:cTn id="143" dur="500" fill="hold"/>
                                        <p:tgtEl>
                                          <p:spTgt spid="744"/>
                                        </p:tgtEl>
                                        <p:attrNameLst>
                                          <p:attrName>ppt_y</p:attrName>
                                        </p:attrNameLst>
                                      </p:cBhvr>
                                      <p:tavLst>
                                        <p:tav tm="0">
                                          <p:val>
                                            <p:strVal val="#ppt_y"/>
                                          </p:val>
                                        </p:tav>
                                        <p:tav tm="100000">
                                          <p:val>
                                            <p:strVal val="#ppt_y"/>
                                          </p:val>
                                        </p:tav>
                                      </p:tavLst>
                                    </p:anim>
                                  </p:childTnLst>
                                </p:cTn>
                              </p:par>
                              <p:par>
                                <p:cTn id="144" presetID="2" presetClass="entr" presetSubtype="8" fill="hold" grpId="0" nodeType="withEffect">
                                  <p:stCondLst>
                                    <p:cond delay="3100"/>
                                  </p:stCondLst>
                                  <p:childTnLst>
                                    <p:set>
                                      <p:cBhvr>
                                        <p:cTn id="145" dur="1" fill="hold">
                                          <p:stCondLst>
                                            <p:cond delay="0"/>
                                          </p:stCondLst>
                                        </p:cTn>
                                        <p:tgtEl>
                                          <p:spTgt spid="745"/>
                                        </p:tgtEl>
                                        <p:attrNameLst>
                                          <p:attrName>style.visibility</p:attrName>
                                        </p:attrNameLst>
                                      </p:cBhvr>
                                      <p:to>
                                        <p:strVal val="visible"/>
                                      </p:to>
                                    </p:set>
                                    <p:anim calcmode="lin" valueType="num">
                                      <p:cBhvr additive="base">
                                        <p:cTn id="146" dur="500" fill="hold"/>
                                        <p:tgtEl>
                                          <p:spTgt spid="745"/>
                                        </p:tgtEl>
                                        <p:attrNameLst>
                                          <p:attrName>ppt_x</p:attrName>
                                        </p:attrNameLst>
                                      </p:cBhvr>
                                      <p:tavLst>
                                        <p:tav tm="0">
                                          <p:val>
                                            <p:strVal val="0-#ppt_w/2"/>
                                          </p:val>
                                        </p:tav>
                                        <p:tav tm="100000">
                                          <p:val>
                                            <p:strVal val="#ppt_x"/>
                                          </p:val>
                                        </p:tav>
                                      </p:tavLst>
                                    </p:anim>
                                    <p:anim calcmode="lin" valueType="num">
                                      <p:cBhvr additive="base">
                                        <p:cTn id="147" dur="500" fill="hold"/>
                                        <p:tgtEl>
                                          <p:spTgt spid="745"/>
                                        </p:tgtEl>
                                        <p:attrNameLst>
                                          <p:attrName>ppt_y</p:attrName>
                                        </p:attrNameLst>
                                      </p:cBhvr>
                                      <p:tavLst>
                                        <p:tav tm="0">
                                          <p:val>
                                            <p:strVal val="#ppt_y"/>
                                          </p:val>
                                        </p:tav>
                                        <p:tav tm="100000">
                                          <p:val>
                                            <p:strVal val="#ppt_y"/>
                                          </p:val>
                                        </p:tav>
                                      </p:tavLst>
                                    </p:anim>
                                  </p:childTnLst>
                                </p:cTn>
                              </p:par>
                              <p:par>
                                <p:cTn id="148" presetID="2" presetClass="entr" presetSubtype="8" fill="hold" grpId="0" nodeType="withEffect">
                                  <p:stCondLst>
                                    <p:cond delay="3000"/>
                                  </p:stCondLst>
                                  <p:childTnLst>
                                    <p:set>
                                      <p:cBhvr>
                                        <p:cTn id="149" dur="1" fill="hold">
                                          <p:stCondLst>
                                            <p:cond delay="0"/>
                                          </p:stCondLst>
                                        </p:cTn>
                                        <p:tgtEl>
                                          <p:spTgt spid="746"/>
                                        </p:tgtEl>
                                        <p:attrNameLst>
                                          <p:attrName>style.visibility</p:attrName>
                                        </p:attrNameLst>
                                      </p:cBhvr>
                                      <p:to>
                                        <p:strVal val="visible"/>
                                      </p:to>
                                    </p:set>
                                    <p:anim calcmode="lin" valueType="num">
                                      <p:cBhvr additive="base">
                                        <p:cTn id="150" dur="500" fill="hold"/>
                                        <p:tgtEl>
                                          <p:spTgt spid="746"/>
                                        </p:tgtEl>
                                        <p:attrNameLst>
                                          <p:attrName>ppt_x</p:attrName>
                                        </p:attrNameLst>
                                      </p:cBhvr>
                                      <p:tavLst>
                                        <p:tav tm="0">
                                          <p:val>
                                            <p:strVal val="0-#ppt_w/2"/>
                                          </p:val>
                                        </p:tav>
                                        <p:tav tm="100000">
                                          <p:val>
                                            <p:strVal val="#ppt_x"/>
                                          </p:val>
                                        </p:tav>
                                      </p:tavLst>
                                    </p:anim>
                                    <p:anim calcmode="lin" valueType="num">
                                      <p:cBhvr additive="base">
                                        <p:cTn id="151" dur="500" fill="hold"/>
                                        <p:tgtEl>
                                          <p:spTgt spid="746"/>
                                        </p:tgtEl>
                                        <p:attrNameLst>
                                          <p:attrName>ppt_y</p:attrName>
                                        </p:attrNameLst>
                                      </p:cBhvr>
                                      <p:tavLst>
                                        <p:tav tm="0">
                                          <p:val>
                                            <p:strVal val="#ppt_y"/>
                                          </p:val>
                                        </p:tav>
                                        <p:tav tm="100000">
                                          <p:val>
                                            <p:strVal val="#ppt_y"/>
                                          </p:val>
                                        </p:tav>
                                      </p:tavLst>
                                    </p:anim>
                                  </p:childTnLst>
                                </p:cTn>
                              </p:par>
                              <p:par>
                                <p:cTn id="152" presetID="2" presetClass="entr" presetSubtype="8" fill="hold" grpId="0" nodeType="withEffect">
                                  <p:stCondLst>
                                    <p:cond delay="2900"/>
                                  </p:stCondLst>
                                  <p:childTnLst>
                                    <p:set>
                                      <p:cBhvr>
                                        <p:cTn id="153" dur="1" fill="hold">
                                          <p:stCondLst>
                                            <p:cond delay="0"/>
                                          </p:stCondLst>
                                        </p:cTn>
                                        <p:tgtEl>
                                          <p:spTgt spid="747"/>
                                        </p:tgtEl>
                                        <p:attrNameLst>
                                          <p:attrName>style.visibility</p:attrName>
                                        </p:attrNameLst>
                                      </p:cBhvr>
                                      <p:to>
                                        <p:strVal val="visible"/>
                                      </p:to>
                                    </p:set>
                                    <p:anim calcmode="lin" valueType="num">
                                      <p:cBhvr additive="base">
                                        <p:cTn id="154" dur="500" fill="hold"/>
                                        <p:tgtEl>
                                          <p:spTgt spid="747"/>
                                        </p:tgtEl>
                                        <p:attrNameLst>
                                          <p:attrName>ppt_x</p:attrName>
                                        </p:attrNameLst>
                                      </p:cBhvr>
                                      <p:tavLst>
                                        <p:tav tm="0">
                                          <p:val>
                                            <p:strVal val="0-#ppt_w/2"/>
                                          </p:val>
                                        </p:tav>
                                        <p:tav tm="100000">
                                          <p:val>
                                            <p:strVal val="#ppt_x"/>
                                          </p:val>
                                        </p:tav>
                                      </p:tavLst>
                                    </p:anim>
                                    <p:anim calcmode="lin" valueType="num">
                                      <p:cBhvr additive="base">
                                        <p:cTn id="155" dur="500" fill="hold"/>
                                        <p:tgtEl>
                                          <p:spTgt spid="747"/>
                                        </p:tgtEl>
                                        <p:attrNameLst>
                                          <p:attrName>ppt_y</p:attrName>
                                        </p:attrNameLst>
                                      </p:cBhvr>
                                      <p:tavLst>
                                        <p:tav tm="0">
                                          <p:val>
                                            <p:strVal val="#ppt_y"/>
                                          </p:val>
                                        </p:tav>
                                        <p:tav tm="100000">
                                          <p:val>
                                            <p:strVal val="#ppt_y"/>
                                          </p:val>
                                        </p:tav>
                                      </p:tavLst>
                                    </p:anim>
                                  </p:childTnLst>
                                </p:cTn>
                              </p:par>
                              <p:par>
                                <p:cTn id="156" presetID="2" presetClass="entr" presetSubtype="8" fill="hold" grpId="0" nodeType="withEffect">
                                  <p:stCondLst>
                                    <p:cond delay="2800"/>
                                  </p:stCondLst>
                                  <p:childTnLst>
                                    <p:set>
                                      <p:cBhvr>
                                        <p:cTn id="157" dur="1" fill="hold">
                                          <p:stCondLst>
                                            <p:cond delay="0"/>
                                          </p:stCondLst>
                                        </p:cTn>
                                        <p:tgtEl>
                                          <p:spTgt spid="748"/>
                                        </p:tgtEl>
                                        <p:attrNameLst>
                                          <p:attrName>style.visibility</p:attrName>
                                        </p:attrNameLst>
                                      </p:cBhvr>
                                      <p:to>
                                        <p:strVal val="visible"/>
                                      </p:to>
                                    </p:set>
                                    <p:anim calcmode="lin" valueType="num">
                                      <p:cBhvr additive="base">
                                        <p:cTn id="158" dur="500" fill="hold"/>
                                        <p:tgtEl>
                                          <p:spTgt spid="748"/>
                                        </p:tgtEl>
                                        <p:attrNameLst>
                                          <p:attrName>ppt_x</p:attrName>
                                        </p:attrNameLst>
                                      </p:cBhvr>
                                      <p:tavLst>
                                        <p:tav tm="0">
                                          <p:val>
                                            <p:strVal val="0-#ppt_w/2"/>
                                          </p:val>
                                        </p:tav>
                                        <p:tav tm="100000">
                                          <p:val>
                                            <p:strVal val="#ppt_x"/>
                                          </p:val>
                                        </p:tav>
                                      </p:tavLst>
                                    </p:anim>
                                    <p:anim calcmode="lin" valueType="num">
                                      <p:cBhvr additive="base">
                                        <p:cTn id="159" dur="500" fill="hold"/>
                                        <p:tgtEl>
                                          <p:spTgt spid="748"/>
                                        </p:tgtEl>
                                        <p:attrNameLst>
                                          <p:attrName>ppt_y</p:attrName>
                                        </p:attrNameLst>
                                      </p:cBhvr>
                                      <p:tavLst>
                                        <p:tav tm="0">
                                          <p:val>
                                            <p:strVal val="#ppt_y"/>
                                          </p:val>
                                        </p:tav>
                                        <p:tav tm="100000">
                                          <p:val>
                                            <p:strVal val="#ppt_y"/>
                                          </p:val>
                                        </p:tav>
                                      </p:tavLst>
                                    </p:anim>
                                  </p:childTnLst>
                                </p:cTn>
                              </p:par>
                              <p:par>
                                <p:cTn id="160" presetID="2" presetClass="entr" presetSubtype="2" fill="hold" grpId="0" nodeType="withEffect">
                                  <p:stCondLst>
                                    <p:cond delay="2800"/>
                                  </p:stCondLst>
                                  <p:iterate type="lt">
                                    <p:tmPct val="30000"/>
                                  </p:iterate>
                                  <p:childTnLst>
                                    <p:set>
                                      <p:cBhvr>
                                        <p:cTn id="161" dur="1" fill="hold">
                                          <p:stCondLst>
                                            <p:cond delay="0"/>
                                          </p:stCondLst>
                                        </p:cTn>
                                        <p:tgtEl>
                                          <p:spTgt spid="743"/>
                                        </p:tgtEl>
                                        <p:attrNameLst>
                                          <p:attrName>style.visibility</p:attrName>
                                        </p:attrNameLst>
                                      </p:cBhvr>
                                      <p:to>
                                        <p:strVal val="visible"/>
                                      </p:to>
                                    </p:set>
                                    <p:anim calcmode="lin" valueType="num">
                                      <p:cBhvr additive="base">
                                        <p:cTn id="162" dur="400" fill="hold"/>
                                        <p:tgtEl>
                                          <p:spTgt spid="743"/>
                                        </p:tgtEl>
                                        <p:attrNameLst>
                                          <p:attrName>ppt_x</p:attrName>
                                        </p:attrNameLst>
                                      </p:cBhvr>
                                      <p:tavLst>
                                        <p:tav tm="0">
                                          <p:val>
                                            <p:strVal val="1+#ppt_w/2"/>
                                          </p:val>
                                        </p:tav>
                                        <p:tav tm="100000">
                                          <p:val>
                                            <p:strVal val="#ppt_x"/>
                                          </p:val>
                                        </p:tav>
                                      </p:tavLst>
                                    </p:anim>
                                    <p:anim calcmode="lin" valueType="num">
                                      <p:cBhvr additive="base">
                                        <p:cTn id="163" dur="400" fill="hold"/>
                                        <p:tgtEl>
                                          <p:spTgt spid="743"/>
                                        </p:tgtEl>
                                        <p:attrNameLst>
                                          <p:attrName>ppt_y</p:attrName>
                                        </p:attrNameLst>
                                      </p:cBhvr>
                                      <p:tavLst>
                                        <p:tav tm="0">
                                          <p:val>
                                            <p:strVal val="#ppt_y"/>
                                          </p:val>
                                        </p:tav>
                                        <p:tav tm="100000">
                                          <p:val>
                                            <p:strVal val="#ppt_y"/>
                                          </p:val>
                                        </p:tav>
                                      </p:tavLst>
                                    </p:anim>
                                  </p:childTnLst>
                                </p:cTn>
                              </p:par>
                              <p:par>
                                <p:cTn id="164" presetID="2" presetClass="entr" presetSubtype="8" fill="hold" grpId="0" nodeType="withEffect">
                                  <p:stCondLst>
                                    <p:cond delay="3900"/>
                                  </p:stCondLst>
                                  <p:childTnLst>
                                    <p:set>
                                      <p:cBhvr>
                                        <p:cTn id="165" dur="1" fill="hold">
                                          <p:stCondLst>
                                            <p:cond delay="0"/>
                                          </p:stCondLst>
                                        </p:cTn>
                                        <p:tgtEl>
                                          <p:spTgt spid="756"/>
                                        </p:tgtEl>
                                        <p:attrNameLst>
                                          <p:attrName>style.visibility</p:attrName>
                                        </p:attrNameLst>
                                      </p:cBhvr>
                                      <p:to>
                                        <p:strVal val="visible"/>
                                      </p:to>
                                    </p:set>
                                    <p:anim calcmode="lin" valueType="num">
                                      <p:cBhvr additive="base">
                                        <p:cTn id="166" dur="500" fill="hold"/>
                                        <p:tgtEl>
                                          <p:spTgt spid="756"/>
                                        </p:tgtEl>
                                        <p:attrNameLst>
                                          <p:attrName>ppt_x</p:attrName>
                                        </p:attrNameLst>
                                      </p:cBhvr>
                                      <p:tavLst>
                                        <p:tav tm="0">
                                          <p:val>
                                            <p:strVal val="0-#ppt_w/2"/>
                                          </p:val>
                                        </p:tav>
                                        <p:tav tm="100000">
                                          <p:val>
                                            <p:strVal val="#ppt_x"/>
                                          </p:val>
                                        </p:tav>
                                      </p:tavLst>
                                    </p:anim>
                                    <p:anim calcmode="lin" valueType="num">
                                      <p:cBhvr additive="base">
                                        <p:cTn id="167" dur="500" fill="hold"/>
                                        <p:tgtEl>
                                          <p:spTgt spid="756"/>
                                        </p:tgtEl>
                                        <p:attrNameLst>
                                          <p:attrName>ppt_y</p:attrName>
                                        </p:attrNameLst>
                                      </p:cBhvr>
                                      <p:tavLst>
                                        <p:tav tm="0">
                                          <p:val>
                                            <p:strVal val="#ppt_y"/>
                                          </p:val>
                                        </p:tav>
                                        <p:tav tm="100000">
                                          <p:val>
                                            <p:strVal val="#ppt_y"/>
                                          </p:val>
                                        </p:tav>
                                      </p:tavLst>
                                    </p:anim>
                                  </p:childTnLst>
                                </p:cTn>
                              </p:par>
                              <p:par>
                                <p:cTn id="168" presetID="2" presetClass="entr" presetSubtype="8" fill="hold" grpId="0" nodeType="withEffect">
                                  <p:stCondLst>
                                    <p:cond delay="3800"/>
                                  </p:stCondLst>
                                  <p:childTnLst>
                                    <p:set>
                                      <p:cBhvr>
                                        <p:cTn id="169" dur="1" fill="hold">
                                          <p:stCondLst>
                                            <p:cond delay="0"/>
                                          </p:stCondLst>
                                        </p:cTn>
                                        <p:tgtEl>
                                          <p:spTgt spid="757"/>
                                        </p:tgtEl>
                                        <p:attrNameLst>
                                          <p:attrName>style.visibility</p:attrName>
                                        </p:attrNameLst>
                                      </p:cBhvr>
                                      <p:to>
                                        <p:strVal val="visible"/>
                                      </p:to>
                                    </p:set>
                                    <p:anim calcmode="lin" valueType="num">
                                      <p:cBhvr additive="base">
                                        <p:cTn id="170" dur="500" fill="hold"/>
                                        <p:tgtEl>
                                          <p:spTgt spid="757"/>
                                        </p:tgtEl>
                                        <p:attrNameLst>
                                          <p:attrName>ppt_x</p:attrName>
                                        </p:attrNameLst>
                                      </p:cBhvr>
                                      <p:tavLst>
                                        <p:tav tm="0">
                                          <p:val>
                                            <p:strVal val="0-#ppt_w/2"/>
                                          </p:val>
                                        </p:tav>
                                        <p:tav tm="100000">
                                          <p:val>
                                            <p:strVal val="#ppt_x"/>
                                          </p:val>
                                        </p:tav>
                                      </p:tavLst>
                                    </p:anim>
                                    <p:anim calcmode="lin" valueType="num">
                                      <p:cBhvr additive="base">
                                        <p:cTn id="171" dur="500" fill="hold"/>
                                        <p:tgtEl>
                                          <p:spTgt spid="757"/>
                                        </p:tgtEl>
                                        <p:attrNameLst>
                                          <p:attrName>ppt_y</p:attrName>
                                        </p:attrNameLst>
                                      </p:cBhvr>
                                      <p:tavLst>
                                        <p:tav tm="0">
                                          <p:val>
                                            <p:strVal val="#ppt_y"/>
                                          </p:val>
                                        </p:tav>
                                        <p:tav tm="100000">
                                          <p:val>
                                            <p:strVal val="#ppt_y"/>
                                          </p:val>
                                        </p:tav>
                                      </p:tavLst>
                                    </p:anim>
                                  </p:childTnLst>
                                </p:cTn>
                              </p:par>
                              <p:par>
                                <p:cTn id="172" presetID="2" presetClass="entr" presetSubtype="8" fill="hold" grpId="0" nodeType="withEffect">
                                  <p:stCondLst>
                                    <p:cond delay="3600"/>
                                  </p:stCondLst>
                                  <p:childTnLst>
                                    <p:set>
                                      <p:cBhvr>
                                        <p:cTn id="173" dur="1" fill="hold">
                                          <p:stCondLst>
                                            <p:cond delay="0"/>
                                          </p:stCondLst>
                                        </p:cTn>
                                        <p:tgtEl>
                                          <p:spTgt spid="758"/>
                                        </p:tgtEl>
                                        <p:attrNameLst>
                                          <p:attrName>style.visibility</p:attrName>
                                        </p:attrNameLst>
                                      </p:cBhvr>
                                      <p:to>
                                        <p:strVal val="visible"/>
                                      </p:to>
                                    </p:set>
                                    <p:anim calcmode="lin" valueType="num">
                                      <p:cBhvr additive="base">
                                        <p:cTn id="174" dur="500" fill="hold"/>
                                        <p:tgtEl>
                                          <p:spTgt spid="758"/>
                                        </p:tgtEl>
                                        <p:attrNameLst>
                                          <p:attrName>ppt_x</p:attrName>
                                        </p:attrNameLst>
                                      </p:cBhvr>
                                      <p:tavLst>
                                        <p:tav tm="0">
                                          <p:val>
                                            <p:strVal val="0-#ppt_w/2"/>
                                          </p:val>
                                        </p:tav>
                                        <p:tav tm="100000">
                                          <p:val>
                                            <p:strVal val="#ppt_x"/>
                                          </p:val>
                                        </p:tav>
                                      </p:tavLst>
                                    </p:anim>
                                    <p:anim calcmode="lin" valueType="num">
                                      <p:cBhvr additive="base">
                                        <p:cTn id="175" dur="500" fill="hold"/>
                                        <p:tgtEl>
                                          <p:spTgt spid="758"/>
                                        </p:tgtEl>
                                        <p:attrNameLst>
                                          <p:attrName>ppt_y</p:attrName>
                                        </p:attrNameLst>
                                      </p:cBhvr>
                                      <p:tavLst>
                                        <p:tav tm="0">
                                          <p:val>
                                            <p:strVal val="#ppt_y"/>
                                          </p:val>
                                        </p:tav>
                                        <p:tav tm="100000">
                                          <p:val>
                                            <p:strVal val="#ppt_y"/>
                                          </p:val>
                                        </p:tav>
                                      </p:tavLst>
                                    </p:anim>
                                  </p:childTnLst>
                                </p:cTn>
                              </p:par>
                              <p:par>
                                <p:cTn id="176" presetID="2" presetClass="entr" presetSubtype="8" fill="hold" grpId="0" nodeType="withEffect">
                                  <p:stCondLst>
                                    <p:cond delay="3700"/>
                                  </p:stCondLst>
                                  <p:childTnLst>
                                    <p:set>
                                      <p:cBhvr>
                                        <p:cTn id="177" dur="1" fill="hold">
                                          <p:stCondLst>
                                            <p:cond delay="0"/>
                                          </p:stCondLst>
                                        </p:cTn>
                                        <p:tgtEl>
                                          <p:spTgt spid="759"/>
                                        </p:tgtEl>
                                        <p:attrNameLst>
                                          <p:attrName>style.visibility</p:attrName>
                                        </p:attrNameLst>
                                      </p:cBhvr>
                                      <p:to>
                                        <p:strVal val="visible"/>
                                      </p:to>
                                    </p:set>
                                    <p:anim calcmode="lin" valueType="num">
                                      <p:cBhvr additive="base">
                                        <p:cTn id="178" dur="500" fill="hold"/>
                                        <p:tgtEl>
                                          <p:spTgt spid="759"/>
                                        </p:tgtEl>
                                        <p:attrNameLst>
                                          <p:attrName>ppt_x</p:attrName>
                                        </p:attrNameLst>
                                      </p:cBhvr>
                                      <p:tavLst>
                                        <p:tav tm="0">
                                          <p:val>
                                            <p:strVal val="0-#ppt_w/2"/>
                                          </p:val>
                                        </p:tav>
                                        <p:tav tm="100000">
                                          <p:val>
                                            <p:strVal val="#ppt_x"/>
                                          </p:val>
                                        </p:tav>
                                      </p:tavLst>
                                    </p:anim>
                                    <p:anim calcmode="lin" valueType="num">
                                      <p:cBhvr additive="base">
                                        <p:cTn id="179" dur="500" fill="hold"/>
                                        <p:tgtEl>
                                          <p:spTgt spid="759"/>
                                        </p:tgtEl>
                                        <p:attrNameLst>
                                          <p:attrName>ppt_y</p:attrName>
                                        </p:attrNameLst>
                                      </p:cBhvr>
                                      <p:tavLst>
                                        <p:tav tm="0">
                                          <p:val>
                                            <p:strVal val="#ppt_y"/>
                                          </p:val>
                                        </p:tav>
                                        <p:tav tm="100000">
                                          <p:val>
                                            <p:strVal val="#ppt_y"/>
                                          </p:val>
                                        </p:tav>
                                      </p:tavLst>
                                    </p:anim>
                                  </p:childTnLst>
                                </p:cTn>
                              </p:par>
                              <p:par>
                                <p:cTn id="180" presetID="2" presetClass="entr" presetSubtype="8" fill="hold" grpId="0" nodeType="withEffect">
                                  <p:stCondLst>
                                    <p:cond delay="3500"/>
                                  </p:stCondLst>
                                  <p:childTnLst>
                                    <p:set>
                                      <p:cBhvr>
                                        <p:cTn id="181" dur="1" fill="hold">
                                          <p:stCondLst>
                                            <p:cond delay="0"/>
                                          </p:stCondLst>
                                        </p:cTn>
                                        <p:tgtEl>
                                          <p:spTgt spid="760"/>
                                        </p:tgtEl>
                                        <p:attrNameLst>
                                          <p:attrName>style.visibility</p:attrName>
                                        </p:attrNameLst>
                                      </p:cBhvr>
                                      <p:to>
                                        <p:strVal val="visible"/>
                                      </p:to>
                                    </p:set>
                                    <p:anim calcmode="lin" valueType="num">
                                      <p:cBhvr additive="base">
                                        <p:cTn id="182" dur="500" fill="hold"/>
                                        <p:tgtEl>
                                          <p:spTgt spid="760"/>
                                        </p:tgtEl>
                                        <p:attrNameLst>
                                          <p:attrName>ppt_x</p:attrName>
                                        </p:attrNameLst>
                                      </p:cBhvr>
                                      <p:tavLst>
                                        <p:tav tm="0">
                                          <p:val>
                                            <p:strVal val="0-#ppt_w/2"/>
                                          </p:val>
                                        </p:tav>
                                        <p:tav tm="100000">
                                          <p:val>
                                            <p:strVal val="#ppt_x"/>
                                          </p:val>
                                        </p:tav>
                                      </p:tavLst>
                                    </p:anim>
                                    <p:anim calcmode="lin" valueType="num">
                                      <p:cBhvr additive="base">
                                        <p:cTn id="183" dur="500" fill="hold"/>
                                        <p:tgtEl>
                                          <p:spTgt spid="760"/>
                                        </p:tgtEl>
                                        <p:attrNameLst>
                                          <p:attrName>ppt_y</p:attrName>
                                        </p:attrNameLst>
                                      </p:cBhvr>
                                      <p:tavLst>
                                        <p:tav tm="0">
                                          <p:val>
                                            <p:strVal val="#ppt_y"/>
                                          </p:val>
                                        </p:tav>
                                        <p:tav tm="100000">
                                          <p:val>
                                            <p:strVal val="#ppt_y"/>
                                          </p:val>
                                        </p:tav>
                                      </p:tavLst>
                                    </p:anim>
                                  </p:childTnLst>
                                </p:cTn>
                              </p:par>
                              <p:par>
                                <p:cTn id="184" presetID="2" presetClass="entr" presetSubtype="2" fill="hold" grpId="0" nodeType="withEffect">
                                  <p:stCondLst>
                                    <p:cond delay="3500"/>
                                  </p:stCondLst>
                                  <p:iterate type="lt">
                                    <p:tmPct val="30000"/>
                                  </p:iterate>
                                  <p:childTnLst>
                                    <p:set>
                                      <p:cBhvr>
                                        <p:cTn id="185" dur="1" fill="hold">
                                          <p:stCondLst>
                                            <p:cond delay="0"/>
                                          </p:stCondLst>
                                        </p:cTn>
                                        <p:tgtEl>
                                          <p:spTgt spid="755"/>
                                        </p:tgtEl>
                                        <p:attrNameLst>
                                          <p:attrName>style.visibility</p:attrName>
                                        </p:attrNameLst>
                                      </p:cBhvr>
                                      <p:to>
                                        <p:strVal val="visible"/>
                                      </p:to>
                                    </p:set>
                                    <p:anim calcmode="lin" valueType="num">
                                      <p:cBhvr additive="base">
                                        <p:cTn id="186" dur="400" fill="hold"/>
                                        <p:tgtEl>
                                          <p:spTgt spid="755"/>
                                        </p:tgtEl>
                                        <p:attrNameLst>
                                          <p:attrName>ppt_x</p:attrName>
                                        </p:attrNameLst>
                                      </p:cBhvr>
                                      <p:tavLst>
                                        <p:tav tm="0">
                                          <p:val>
                                            <p:strVal val="1+#ppt_w/2"/>
                                          </p:val>
                                        </p:tav>
                                        <p:tav tm="100000">
                                          <p:val>
                                            <p:strVal val="#ppt_x"/>
                                          </p:val>
                                        </p:tav>
                                      </p:tavLst>
                                    </p:anim>
                                    <p:anim calcmode="lin" valueType="num">
                                      <p:cBhvr additive="base">
                                        <p:cTn id="187" dur="400" fill="hold"/>
                                        <p:tgtEl>
                                          <p:spTgt spid="755"/>
                                        </p:tgtEl>
                                        <p:attrNameLst>
                                          <p:attrName>ppt_y</p:attrName>
                                        </p:attrNameLst>
                                      </p:cBhvr>
                                      <p:tavLst>
                                        <p:tav tm="0">
                                          <p:val>
                                            <p:strVal val="#ppt_y"/>
                                          </p:val>
                                        </p:tav>
                                        <p:tav tm="100000">
                                          <p:val>
                                            <p:strVal val="#ppt_y"/>
                                          </p:val>
                                        </p:tav>
                                      </p:tavLst>
                                    </p:anim>
                                  </p:childTnLst>
                                </p:cTn>
                              </p:par>
                              <p:par>
                                <p:cTn id="188" presetID="2" presetClass="entr" presetSubtype="8" fill="hold" grpId="0" nodeType="withEffect">
                                  <p:stCondLst>
                                    <p:cond delay="4800"/>
                                  </p:stCondLst>
                                  <p:childTnLst>
                                    <p:set>
                                      <p:cBhvr>
                                        <p:cTn id="189" dur="1" fill="hold">
                                          <p:stCondLst>
                                            <p:cond delay="0"/>
                                          </p:stCondLst>
                                        </p:cTn>
                                        <p:tgtEl>
                                          <p:spTgt spid="762"/>
                                        </p:tgtEl>
                                        <p:attrNameLst>
                                          <p:attrName>style.visibility</p:attrName>
                                        </p:attrNameLst>
                                      </p:cBhvr>
                                      <p:to>
                                        <p:strVal val="visible"/>
                                      </p:to>
                                    </p:set>
                                    <p:anim calcmode="lin" valueType="num">
                                      <p:cBhvr additive="base">
                                        <p:cTn id="190" dur="500" fill="hold"/>
                                        <p:tgtEl>
                                          <p:spTgt spid="762"/>
                                        </p:tgtEl>
                                        <p:attrNameLst>
                                          <p:attrName>ppt_x</p:attrName>
                                        </p:attrNameLst>
                                      </p:cBhvr>
                                      <p:tavLst>
                                        <p:tav tm="0">
                                          <p:val>
                                            <p:strVal val="0-#ppt_w/2"/>
                                          </p:val>
                                        </p:tav>
                                        <p:tav tm="100000">
                                          <p:val>
                                            <p:strVal val="#ppt_x"/>
                                          </p:val>
                                        </p:tav>
                                      </p:tavLst>
                                    </p:anim>
                                    <p:anim calcmode="lin" valueType="num">
                                      <p:cBhvr additive="base">
                                        <p:cTn id="191" dur="500" fill="hold"/>
                                        <p:tgtEl>
                                          <p:spTgt spid="762"/>
                                        </p:tgtEl>
                                        <p:attrNameLst>
                                          <p:attrName>ppt_y</p:attrName>
                                        </p:attrNameLst>
                                      </p:cBhvr>
                                      <p:tavLst>
                                        <p:tav tm="0">
                                          <p:val>
                                            <p:strVal val="#ppt_y"/>
                                          </p:val>
                                        </p:tav>
                                        <p:tav tm="100000">
                                          <p:val>
                                            <p:strVal val="#ppt_y"/>
                                          </p:val>
                                        </p:tav>
                                      </p:tavLst>
                                    </p:anim>
                                  </p:childTnLst>
                                </p:cTn>
                              </p:par>
                              <p:par>
                                <p:cTn id="192" presetID="2" presetClass="entr" presetSubtype="8" fill="hold" grpId="0" nodeType="withEffect">
                                  <p:stCondLst>
                                    <p:cond delay="4700"/>
                                  </p:stCondLst>
                                  <p:childTnLst>
                                    <p:set>
                                      <p:cBhvr>
                                        <p:cTn id="193" dur="1" fill="hold">
                                          <p:stCondLst>
                                            <p:cond delay="0"/>
                                          </p:stCondLst>
                                        </p:cTn>
                                        <p:tgtEl>
                                          <p:spTgt spid="763"/>
                                        </p:tgtEl>
                                        <p:attrNameLst>
                                          <p:attrName>style.visibility</p:attrName>
                                        </p:attrNameLst>
                                      </p:cBhvr>
                                      <p:to>
                                        <p:strVal val="visible"/>
                                      </p:to>
                                    </p:set>
                                    <p:anim calcmode="lin" valueType="num">
                                      <p:cBhvr additive="base">
                                        <p:cTn id="194" dur="500" fill="hold"/>
                                        <p:tgtEl>
                                          <p:spTgt spid="763"/>
                                        </p:tgtEl>
                                        <p:attrNameLst>
                                          <p:attrName>ppt_x</p:attrName>
                                        </p:attrNameLst>
                                      </p:cBhvr>
                                      <p:tavLst>
                                        <p:tav tm="0">
                                          <p:val>
                                            <p:strVal val="0-#ppt_w/2"/>
                                          </p:val>
                                        </p:tav>
                                        <p:tav tm="100000">
                                          <p:val>
                                            <p:strVal val="#ppt_x"/>
                                          </p:val>
                                        </p:tav>
                                      </p:tavLst>
                                    </p:anim>
                                    <p:anim calcmode="lin" valueType="num">
                                      <p:cBhvr additive="base">
                                        <p:cTn id="195" dur="500" fill="hold"/>
                                        <p:tgtEl>
                                          <p:spTgt spid="763"/>
                                        </p:tgtEl>
                                        <p:attrNameLst>
                                          <p:attrName>ppt_y</p:attrName>
                                        </p:attrNameLst>
                                      </p:cBhvr>
                                      <p:tavLst>
                                        <p:tav tm="0">
                                          <p:val>
                                            <p:strVal val="#ppt_y"/>
                                          </p:val>
                                        </p:tav>
                                        <p:tav tm="100000">
                                          <p:val>
                                            <p:strVal val="#ppt_y"/>
                                          </p:val>
                                        </p:tav>
                                      </p:tavLst>
                                    </p:anim>
                                  </p:childTnLst>
                                </p:cTn>
                              </p:par>
                              <p:par>
                                <p:cTn id="196" presetID="2" presetClass="entr" presetSubtype="8" fill="hold" grpId="0" nodeType="withEffect">
                                  <p:stCondLst>
                                    <p:cond delay="4500"/>
                                  </p:stCondLst>
                                  <p:childTnLst>
                                    <p:set>
                                      <p:cBhvr>
                                        <p:cTn id="197" dur="1" fill="hold">
                                          <p:stCondLst>
                                            <p:cond delay="0"/>
                                          </p:stCondLst>
                                        </p:cTn>
                                        <p:tgtEl>
                                          <p:spTgt spid="764"/>
                                        </p:tgtEl>
                                        <p:attrNameLst>
                                          <p:attrName>style.visibility</p:attrName>
                                        </p:attrNameLst>
                                      </p:cBhvr>
                                      <p:to>
                                        <p:strVal val="visible"/>
                                      </p:to>
                                    </p:set>
                                    <p:anim calcmode="lin" valueType="num">
                                      <p:cBhvr additive="base">
                                        <p:cTn id="198" dur="500" fill="hold"/>
                                        <p:tgtEl>
                                          <p:spTgt spid="764"/>
                                        </p:tgtEl>
                                        <p:attrNameLst>
                                          <p:attrName>ppt_x</p:attrName>
                                        </p:attrNameLst>
                                      </p:cBhvr>
                                      <p:tavLst>
                                        <p:tav tm="0">
                                          <p:val>
                                            <p:strVal val="0-#ppt_w/2"/>
                                          </p:val>
                                        </p:tav>
                                        <p:tav tm="100000">
                                          <p:val>
                                            <p:strVal val="#ppt_x"/>
                                          </p:val>
                                        </p:tav>
                                      </p:tavLst>
                                    </p:anim>
                                    <p:anim calcmode="lin" valueType="num">
                                      <p:cBhvr additive="base">
                                        <p:cTn id="199" dur="500" fill="hold"/>
                                        <p:tgtEl>
                                          <p:spTgt spid="764"/>
                                        </p:tgtEl>
                                        <p:attrNameLst>
                                          <p:attrName>ppt_y</p:attrName>
                                        </p:attrNameLst>
                                      </p:cBhvr>
                                      <p:tavLst>
                                        <p:tav tm="0">
                                          <p:val>
                                            <p:strVal val="#ppt_y"/>
                                          </p:val>
                                        </p:tav>
                                        <p:tav tm="100000">
                                          <p:val>
                                            <p:strVal val="#ppt_y"/>
                                          </p:val>
                                        </p:tav>
                                      </p:tavLst>
                                    </p:anim>
                                  </p:childTnLst>
                                </p:cTn>
                              </p:par>
                              <p:par>
                                <p:cTn id="200" presetID="2" presetClass="entr" presetSubtype="8" fill="hold" grpId="0" nodeType="withEffect">
                                  <p:stCondLst>
                                    <p:cond delay="4600"/>
                                  </p:stCondLst>
                                  <p:childTnLst>
                                    <p:set>
                                      <p:cBhvr>
                                        <p:cTn id="201" dur="1" fill="hold">
                                          <p:stCondLst>
                                            <p:cond delay="0"/>
                                          </p:stCondLst>
                                        </p:cTn>
                                        <p:tgtEl>
                                          <p:spTgt spid="765"/>
                                        </p:tgtEl>
                                        <p:attrNameLst>
                                          <p:attrName>style.visibility</p:attrName>
                                        </p:attrNameLst>
                                      </p:cBhvr>
                                      <p:to>
                                        <p:strVal val="visible"/>
                                      </p:to>
                                    </p:set>
                                    <p:anim calcmode="lin" valueType="num">
                                      <p:cBhvr additive="base">
                                        <p:cTn id="202" dur="500" fill="hold"/>
                                        <p:tgtEl>
                                          <p:spTgt spid="765"/>
                                        </p:tgtEl>
                                        <p:attrNameLst>
                                          <p:attrName>ppt_x</p:attrName>
                                        </p:attrNameLst>
                                      </p:cBhvr>
                                      <p:tavLst>
                                        <p:tav tm="0">
                                          <p:val>
                                            <p:strVal val="0-#ppt_w/2"/>
                                          </p:val>
                                        </p:tav>
                                        <p:tav tm="100000">
                                          <p:val>
                                            <p:strVal val="#ppt_x"/>
                                          </p:val>
                                        </p:tav>
                                      </p:tavLst>
                                    </p:anim>
                                    <p:anim calcmode="lin" valueType="num">
                                      <p:cBhvr additive="base">
                                        <p:cTn id="203" dur="500" fill="hold"/>
                                        <p:tgtEl>
                                          <p:spTgt spid="765"/>
                                        </p:tgtEl>
                                        <p:attrNameLst>
                                          <p:attrName>ppt_y</p:attrName>
                                        </p:attrNameLst>
                                      </p:cBhvr>
                                      <p:tavLst>
                                        <p:tav tm="0">
                                          <p:val>
                                            <p:strVal val="#ppt_y"/>
                                          </p:val>
                                        </p:tav>
                                        <p:tav tm="100000">
                                          <p:val>
                                            <p:strVal val="#ppt_y"/>
                                          </p:val>
                                        </p:tav>
                                      </p:tavLst>
                                    </p:anim>
                                  </p:childTnLst>
                                </p:cTn>
                              </p:par>
                              <p:par>
                                <p:cTn id="204" presetID="2" presetClass="entr" presetSubtype="8" fill="hold" grpId="0" nodeType="withEffect">
                                  <p:stCondLst>
                                    <p:cond delay="4400"/>
                                  </p:stCondLst>
                                  <p:childTnLst>
                                    <p:set>
                                      <p:cBhvr>
                                        <p:cTn id="205" dur="1" fill="hold">
                                          <p:stCondLst>
                                            <p:cond delay="0"/>
                                          </p:stCondLst>
                                        </p:cTn>
                                        <p:tgtEl>
                                          <p:spTgt spid="766"/>
                                        </p:tgtEl>
                                        <p:attrNameLst>
                                          <p:attrName>style.visibility</p:attrName>
                                        </p:attrNameLst>
                                      </p:cBhvr>
                                      <p:to>
                                        <p:strVal val="visible"/>
                                      </p:to>
                                    </p:set>
                                    <p:anim calcmode="lin" valueType="num">
                                      <p:cBhvr additive="base">
                                        <p:cTn id="206" dur="500" fill="hold"/>
                                        <p:tgtEl>
                                          <p:spTgt spid="766"/>
                                        </p:tgtEl>
                                        <p:attrNameLst>
                                          <p:attrName>ppt_x</p:attrName>
                                        </p:attrNameLst>
                                      </p:cBhvr>
                                      <p:tavLst>
                                        <p:tav tm="0">
                                          <p:val>
                                            <p:strVal val="0-#ppt_w/2"/>
                                          </p:val>
                                        </p:tav>
                                        <p:tav tm="100000">
                                          <p:val>
                                            <p:strVal val="#ppt_x"/>
                                          </p:val>
                                        </p:tav>
                                      </p:tavLst>
                                    </p:anim>
                                    <p:anim calcmode="lin" valueType="num">
                                      <p:cBhvr additive="base">
                                        <p:cTn id="207" dur="500" fill="hold"/>
                                        <p:tgtEl>
                                          <p:spTgt spid="766"/>
                                        </p:tgtEl>
                                        <p:attrNameLst>
                                          <p:attrName>ppt_y</p:attrName>
                                        </p:attrNameLst>
                                      </p:cBhvr>
                                      <p:tavLst>
                                        <p:tav tm="0">
                                          <p:val>
                                            <p:strVal val="#ppt_y"/>
                                          </p:val>
                                        </p:tav>
                                        <p:tav tm="100000">
                                          <p:val>
                                            <p:strVal val="#ppt_y"/>
                                          </p:val>
                                        </p:tav>
                                      </p:tavLst>
                                    </p:anim>
                                  </p:childTnLst>
                                </p:cTn>
                              </p:par>
                              <p:par>
                                <p:cTn id="208" presetID="2" presetClass="entr" presetSubtype="2" fill="hold" grpId="0" nodeType="withEffect">
                                  <p:stCondLst>
                                    <p:cond delay="4400"/>
                                  </p:stCondLst>
                                  <p:iterate type="lt">
                                    <p:tmPct val="30000"/>
                                  </p:iterate>
                                  <p:childTnLst>
                                    <p:set>
                                      <p:cBhvr>
                                        <p:cTn id="209" dur="1" fill="hold">
                                          <p:stCondLst>
                                            <p:cond delay="0"/>
                                          </p:stCondLst>
                                        </p:cTn>
                                        <p:tgtEl>
                                          <p:spTgt spid="761"/>
                                        </p:tgtEl>
                                        <p:attrNameLst>
                                          <p:attrName>style.visibility</p:attrName>
                                        </p:attrNameLst>
                                      </p:cBhvr>
                                      <p:to>
                                        <p:strVal val="visible"/>
                                      </p:to>
                                    </p:set>
                                    <p:anim calcmode="lin" valueType="num">
                                      <p:cBhvr additive="base">
                                        <p:cTn id="210" dur="400" fill="hold"/>
                                        <p:tgtEl>
                                          <p:spTgt spid="761"/>
                                        </p:tgtEl>
                                        <p:attrNameLst>
                                          <p:attrName>ppt_x</p:attrName>
                                        </p:attrNameLst>
                                      </p:cBhvr>
                                      <p:tavLst>
                                        <p:tav tm="0">
                                          <p:val>
                                            <p:strVal val="1+#ppt_w/2"/>
                                          </p:val>
                                        </p:tav>
                                        <p:tav tm="100000">
                                          <p:val>
                                            <p:strVal val="#ppt_x"/>
                                          </p:val>
                                        </p:tav>
                                      </p:tavLst>
                                    </p:anim>
                                    <p:anim calcmode="lin" valueType="num">
                                      <p:cBhvr additive="base">
                                        <p:cTn id="211" dur="400" fill="hold"/>
                                        <p:tgtEl>
                                          <p:spTgt spid="7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animBg="1"/>
      <p:bldP spid="183" grpId="0" animBg="1"/>
      <p:bldP spid="184" grpId="0" animBg="1"/>
      <p:bldP spid="186" grpId="0" animBg="1"/>
      <p:bldP spid="186" grpId="1" animBg="1"/>
      <p:bldP spid="224" grpId="0" animBg="1"/>
      <p:bldP spid="225" grpId="0" animBg="1"/>
      <p:bldP spid="225" grpId="1" animBg="1"/>
      <p:bldP spid="3" grpId="0"/>
      <p:bldP spid="304" grpId="0"/>
      <p:bldP spid="332" grpId="0" animBg="1"/>
      <p:bldP spid="333" grpId="0" animBg="1"/>
      <p:bldP spid="334" grpId="0" animBg="1"/>
      <p:bldP spid="335" grpId="0" animBg="1"/>
      <p:bldP spid="336" grpId="0" animBg="1"/>
      <p:bldP spid="743" grpId="0"/>
      <p:bldP spid="744" grpId="0" animBg="1"/>
      <p:bldP spid="745" grpId="0" animBg="1"/>
      <p:bldP spid="746" grpId="0" animBg="1"/>
      <p:bldP spid="747" grpId="0" animBg="1"/>
      <p:bldP spid="748" grpId="0" animBg="1"/>
      <p:bldP spid="755" grpId="0"/>
      <p:bldP spid="756" grpId="0" animBg="1"/>
      <p:bldP spid="757" grpId="0" animBg="1"/>
      <p:bldP spid="758" grpId="0" animBg="1"/>
      <p:bldP spid="759" grpId="0" animBg="1"/>
      <p:bldP spid="760" grpId="0" animBg="1"/>
      <p:bldP spid="761" grpId="0"/>
      <p:bldP spid="762" grpId="0" animBg="1"/>
      <p:bldP spid="763" grpId="0" animBg="1"/>
      <p:bldP spid="764" grpId="0" animBg="1"/>
      <p:bldP spid="765" grpId="0" animBg="1"/>
      <p:bldP spid="766"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4" name="矩形 413"/>
          <p:cNvSpPr/>
          <p:nvPr/>
        </p:nvSpPr>
        <p:spPr>
          <a:xfrm>
            <a:off x="-72716" y="3415513"/>
            <a:ext cx="12328323" cy="57738"/>
          </a:xfrm>
          <a:prstGeom prst="rect">
            <a:avLst/>
          </a:prstGeom>
          <a:solidFill>
            <a:srgbClr val="FFFFFF">
              <a:alpha val="4117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5" name="矩形 414"/>
          <p:cNvSpPr/>
          <p:nvPr/>
        </p:nvSpPr>
        <p:spPr>
          <a:xfrm>
            <a:off x="8040" y="3400312"/>
            <a:ext cx="12252123" cy="57381"/>
          </a:xfrm>
          <a:prstGeom prst="rect">
            <a:avLst/>
          </a:prstGeom>
          <a:solidFill>
            <a:srgbClr val="FFFFFF">
              <a:alpha val="4117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6" name="菱形 415"/>
          <p:cNvSpPr/>
          <p:nvPr/>
        </p:nvSpPr>
        <p:spPr>
          <a:xfrm>
            <a:off x="3751309" y="3051264"/>
            <a:ext cx="4575379" cy="845412"/>
          </a:xfrm>
          <a:prstGeom prst="diamond">
            <a:avLst/>
          </a:prstGeom>
          <a:solidFill>
            <a:srgbClr val="FFFFFF"/>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434" name="任意多边形 433"/>
          <p:cNvSpPr/>
          <p:nvPr userDrawn="1"/>
        </p:nvSpPr>
        <p:spPr>
          <a:xfrm>
            <a:off x="11844789" y="2950959"/>
            <a:ext cx="482113" cy="140616"/>
          </a:xfrm>
          <a:custGeom>
            <a:avLst/>
            <a:gdLst>
              <a:gd name="connsiteX0" fmla="*/ 0 w 609600"/>
              <a:gd name="connsiteY0" fmla="*/ 0 h 177800"/>
              <a:gd name="connsiteX1" fmla="*/ 609600 w 609600"/>
              <a:gd name="connsiteY1" fmla="*/ 0 h 177800"/>
              <a:gd name="connsiteX2" fmla="*/ 609600 w 609600"/>
              <a:gd name="connsiteY2" fmla="*/ 139246 h 177800"/>
              <a:gd name="connsiteX3" fmla="*/ 497568 w 609600"/>
              <a:gd name="connsiteY3" fmla="*/ 139246 h 177800"/>
              <a:gd name="connsiteX4" fmla="*/ 497568 w 609600"/>
              <a:gd name="connsiteY4" fmla="*/ 177800 h 177800"/>
              <a:gd name="connsiteX5" fmla="*/ 0 w 609600"/>
              <a:gd name="connsiteY5" fmla="*/ 177800 h 17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177800">
                <a:moveTo>
                  <a:pt x="0" y="0"/>
                </a:moveTo>
                <a:lnTo>
                  <a:pt x="609600" y="0"/>
                </a:lnTo>
                <a:lnTo>
                  <a:pt x="609600" y="139246"/>
                </a:lnTo>
                <a:lnTo>
                  <a:pt x="497568" y="139246"/>
                </a:lnTo>
                <a:lnTo>
                  <a:pt x="497568" y="177800"/>
                </a:lnTo>
                <a:lnTo>
                  <a:pt x="0" y="177800"/>
                </a:lnTo>
                <a:close/>
              </a:path>
            </a:pathLst>
          </a:custGeom>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7017025" y="2970707"/>
            <a:ext cx="4943563" cy="947351"/>
            <a:chOff x="7743390" y="4942798"/>
            <a:chExt cx="4943562" cy="947351"/>
          </a:xfrm>
        </p:grpSpPr>
        <p:grpSp>
          <p:nvGrpSpPr>
            <p:cNvPr id="58" name="组合 57"/>
            <p:cNvGrpSpPr/>
            <p:nvPr/>
          </p:nvGrpSpPr>
          <p:grpSpPr>
            <a:xfrm>
              <a:off x="7743390" y="4942798"/>
              <a:ext cx="4943562" cy="947351"/>
              <a:chOff x="7347008" y="2985732"/>
              <a:chExt cx="4943562" cy="947351"/>
            </a:xfrm>
          </p:grpSpPr>
          <p:sp>
            <p:nvSpPr>
              <p:cNvPr id="59" name="矩形 58"/>
              <p:cNvSpPr/>
              <p:nvPr userDrawn="1"/>
            </p:nvSpPr>
            <p:spPr>
              <a:xfrm>
                <a:off x="7347008" y="2985732"/>
                <a:ext cx="4943562" cy="76200"/>
              </a:xfrm>
              <a:prstGeom prst="rect">
                <a:avLst/>
              </a:prstGeom>
              <a:solidFill>
                <a:srgbClr val="FFFFFF">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userDrawn="1"/>
            </p:nvSpPr>
            <p:spPr>
              <a:xfrm>
                <a:off x="7347008" y="3856883"/>
                <a:ext cx="4943562" cy="76200"/>
              </a:xfrm>
              <a:prstGeom prst="rect">
                <a:avLst/>
              </a:prstGeom>
              <a:solidFill>
                <a:srgbClr val="FFFFFF">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1" name="直接连接符 60"/>
              <p:cNvCxnSpPr/>
              <p:nvPr userDrawn="1"/>
            </p:nvCxnSpPr>
            <p:spPr>
              <a:xfrm>
                <a:off x="7347008" y="3117722"/>
                <a:ext cx="4943562" cy="0"/>
              </a:xfrm>
              <a:prstGeom prst="line">
                <a:avLst/>
              </a:prstGeom>
              <a:ln w="38100">
                <a:solidFill>
                  <a:srgbClr val="A199A3"/>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userDrawn="1"/>
            </p:nvCxnSpPr>
            <p:spPr>
              <a:xfrm>
                <a:off x="7347008" y="3791165"/>
                <a:ext cx="4943562" cy="0"/>
              </a:xfrm>
              <a:prstGeom prst="line">
                <a:avLst/>
              </a:prstGeom>
              <a:ln w="38100">
                <a:solidFill>
                  <a:srgbClr val="A199A3"/>
                </a:solidFill>
              </a:ln>
            </p:spPr>
            <p:style>
              <a:lnRef idx="1">
                <a:schemeClr val="accent1"/>
              </a:lnRef>
              <a:fillRef idx="0">
                <a:schemeClr val="accent1"/>
              </a:fillRef>
              <a:effectRef idx="0">
                <a:schemeClr val="accent1"/>
              </a:effectRef>
              <a:fontRef idx="minor">
                <a:schemeClr val="tx1"/>
              </a:fontRef>
            </p:style>
          </p:cxnSp>
        </p:grpSp>
        <p:sp>
          <p:nvSpPr>
            <p:cNvPr id="63" name="文本占位符 118"/>
            <p:cNvSpPr txBox="1">
              <a:spLocks/>
            </p:cNvSpPr>
            <p:nvPr/>
          </p:nvSpPr>
          <p:spPr>
            <a:xfrm>
              <a:off x="8040613" y="5160997"/>
              <a:ext cx="3804175" cy="486996"/>
            </a:xfrm>
            <a:prstGeom prst="rect">
              <a:avLst/>
            </a:prstGeom>
          </p:spPr>
          <p:txBody>
            <a:bodyPr vert="horz" lIns="91440" tIns="45720" rIns="91440" bIns="45720" rtlCol="0" anchor="ctr">
              <a:noAutofit/>
            </a:bodyPr>
            <a:lstStyle>
              <a:defPPr>
                <a:defRPr lang="zh-CN"/>
              </a:defPPr>
              <a:lvl1pPr marL="0" indent="0" algn="ctr" defTabSz="914400" rtl="0" eaLnBrk="1" latinLnBrk="0" hangingPunct="1">
                <a:lnSpc>
                  <a:spcPct val="90000"/>
                </a:lnSpc>
                <a:spcBef>
                  <a:spcPct val="0"/>
                </a:spcBef>
                <a:buNone/>
                <a:defRPr lang="zh-CN" altLang="en-US" sz="32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90000"/>
                </a:lnSpc>
                <a:spcBef>
                  <a:spcPct val="0"/>
                </a:spcBef>
                <a:buNone/>
                <a:defRPr lang="zh-CN" altLang="en-US" sz="2800" b="1" kern="1200" dirty="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单击此处添加文本</a:t>
              </a:r>
            </a:p>
          </p:txBody>
        </p:sp>
      </p:grpSp>
      <p:grpSp>
        <p:nvGrpSpPr>
          <p:cNvPr id="2" name="组合 1"/>
          <p:cNvGrpSpPr/>
          <p:nvPr/>
        </p:nvGrpSpPr>
        <p:grpSpPr>
          <a:xfrm>
            <a:off x="4989831" y="2256040"/>
            <a:ext cx="2288540" cy="2288540"/>
            <a:chOff x="7758139" y="2808362"/>
            <a:chExt cx="1285965" cy="1285965"/>
          </a:xfrm>
        </p:grpSpPr>
        <p:sp>
          <p:nvSpPr>
            <p:cNvPr id="431" name="任意多边形 430"/>
            <p:cNvSpPr/>
            <p:nvPr userDrawn="1"/>
          </p:nvSpPr>
          <p:spPr>
            <a:xfrm rot="20047423">
              <a:off x="7758139" y="2808362"/>
              <a:ext cx="1285965" cy="1285965"/>
            </a:xfrm>
            <a:custGeom>
              <a:avLst/>
              <a:gdLst>
                <a:gd name="connsiteX0" fmla="*/ 813009 w 1626018"/>
                <a:gd name="connsiteY0" fmla="*/ 0 h 1626018"/>
                <a:gd name="connsiteX1" fmla="*/ 1626018 w 1626018"/>
                <a:gd name="connsiteY1" fmla="*/ 813009 h 1626018"/>
                <a:gd name="connsiteX2" fmla="*/ 813009 w 1626018"/>
                <a:gd name="connsiteY2" fmla="*/ 1626018 h 1626018"/>
                <a:gd name="connsiteX3" fmla="*/ 0 w 1626018"/>
                <a:gd name="connsiteY3" fmla="*/ 813009 h 1626018"/>
                <a:gd name="connsiteX4" fmla="*/ 16518 w 1626018"/>
                <a:gd name="connsiteY4" fmla="*/ 649159 h 1626018"/>
                <a:gd name="connsiteX5" fmla="*/ 61099 w 1626018"/>
                <a:gd name="connsiteY5" fmla="*/ 505541 h 1626018"/>
                <a:gd name="connsiteX6" fmla="*/ 200468 w 1626018"/>
                <a:gd name="connsiteY6" fmla="*/ 575867 h 1626018"/>
                <a:gd name="connsiteX7" fmla="*/ 168041 w 1626018"/>
                <a:gd name="connsiteY7" fmla="*/ 680330 h 1626018"/>
                <a:gd name="connsiteX8" fmla="*/ 154666 w 1626018"/>
                <a:gd name="connsiteY8" fmla="*/ 813009 h 1626018"/>
                <a:gd name="connsiteX9" fmla="*/ 813009 w 1626018"/>
                <a:gd name="connsiteY9" fmla="*/ 1471352 h 1626018"/>
                <a:gd name="connsiteX10" fmla="*/ 1471352 w 1626018"/>
                <a:gd name="connsiteY10" fmla="*/ 813009 h 1626018"/>
                <a:gd name="connsiteX11" fmla="*/ 813009 w 1626018"/>
                <a:gd name="connsiteY11" fmla="*/ 154666 h 1626018"/>
                <a:gd name="connsiteX12" fmla="*/ 267101 w 1626018"/>
                <a:gd name="connsiteY12" fmla="*/ 444923 h 1626018"/>
                <a:gd name="connsiteX13" fmla="*/ 254892 w 1626018"/>
                <a:gd name="connsiteY13" fmla="*/ 467416 h 1626018"/>
                <a:gd name="connsiteX14" fmla="*/ 117369 w 1626018"/>
                <a:gd name="connsiteY14" fmla="*/ 398022 h 1626018"/>
                <a:gd name="connsiteX15" fmla="*/ 138849 w 1626018"/>
                <a:gd name="connsiteY15" fmla="*/ 358448 h 1626018"/>
                <a:gd name="connsiteX16" fmla="*/ 813009 w 1626018"/>
                <a:gd name="connsiteY16" fmla="*/ 0 h 162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6018" h="1626018">
                  <a:moveTo>
                    <a:pt x="813009" y="0"/>
                  </a:moveTo>
                  <a:cubicBezTo>
                    <a:pt x="1262022" y="0"/>
                    <a:pt x="1626018" y="363997"/>
                    <a:pt x="1626018" y="813009"/>
                  </a:cubicBezTo>
                  <a:cubicBezTo>
                    <a:pt x="1626018" y="1262022"/>
                    <a:pt x="1262022" y="1626018"/>
                    <a:pt x="813009" y="1626018"/>
                  </a:cubicBezTo>
                  <a:cubicBezTo>
                    <a:pt x="363997" y="1626018"/>
                    <a:pt x="0" y="1262022"/>
                    <a:pt x="0" y="813009"/>
                  </a:cubicBezTo>
                  <a:cubicBezTo>
                    <a:pt x="0" y="756883"/>
                    <a:pt x="5688" y="702084"/>
                    <a:pt x="16518" y="649159"/>
                  </a:cubicBezTo>
                  <a:lnTo>
                    <a:pt x="61099" y="505541"/>
                  </a:lnTo>
                  <a:lnTo>
                    <a:pt x="200468" y="575867"/>
                  </a:lnTo>
                  <a:lnTo>
                    <a:pt x="168041" y="680330"/>
                  </a:lnTo>
                  <a:cubicBezTo>
                    <a:pt x="159271" y="723187"/>
                    <a:pt x="154666" y="767560"/>
                    <a:pt x="154666" y="813009"/>
                  </a:cubicBezTo>
                  <a:cubicBezTo>
                    <a:pt x="154666" y="1176602"/>
                    <a:pt x="449417" y="1471352"/>
                    <a:pt x="813009" y="1471352"/>
                  </a:cubicBezTo>
                  <a:cubicBezTo>
                    <a:pt x="1176602" y="1471352"/>
                    <a:pt x="1471352" y="1176602"/>
                    <a:pt x="1471352" y="813009"/>
                  </a:cubicBezTo>
                  <a:cubicBezTo>
                    <a:pt x="1471352" y="449417"/>
                    <a:pt x="1176602" y="154666"/>
                    <a:pt x="813009" y="154666"/>
                  </a:cubicBezTo>
                  <a:cubicBezTo>
                    <a:pt x="585764" y="154666"/>
                    <a:pt x="385410" y="269803"/>
                    <a:pt x="267101" y="444923"/>
                  </a:cubicBezTo>
                  <a:lnTo>
                    <a:pt x="254892" y="467416"/>
                  </a:lnTo>
                  <a:lnTo>
                    <a:pt x="117369" y="398022"/>
                  </a:lnTo>
                  <a:lnTo>
                    <a:pt x="138849" y="358448"/>
                  </a:lnTo>
                  <a:cubicBezTo>
                    <a:pt x="284953" y="142186"/>
                    <a:pt x="532376" y="0"/>
                    <a:pt x="813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5" name="椭圆 434"/>
            <p:cNvSpPr/>
            <p:nvPr userDrawn="1"/>
          </p:nvSpPr>
          <p:spPr>
            <a:xfrm>
              <a:off x="8084044" y="3134266"/>
              <a:ext cx="634158" cy="63415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6" name="组合 435"/>
            <p:cNvGrpSpPr/>
            <p:nvPr userDrawn="1"/>
          </p:nvGrpSpPr>
          <p:grpSpPr>
            <a:xfrm>
              <a:off x="7904995" y="2955216"/>
              <a:ext cx="992256" cy="992256"/>
              <a:chOff x="813435" y="4187372"/>
              <a:chExt cx="1292678" cy="1292678"/>
            </a:xfrm>
            <a:noFill/>
          </p:grpSpPr>
          <p:sp>
            <p:nvSpPr>
              <p:cNvPr id="443" name="圆角矩形 442"/>
              <p:cNvSpPr/>
              <p:nvPr/>
            </p:nvSpPr>
            <p:spPr>
              <a:xfrm rot="-5400000">
                <a:off x="878114" y="47461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4" name="圆角矩形 443"/>
              <p:cNvSpPr/>
              <p:nvPr/>
            </p:nvSpPr>
            <p:spPr>
              <a:xfrm rot="-4500000">
                <a:off x="897155" y="4601544"/>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5" name="圆角矩形 444"/>
              <p:cNvSpPr/>
              <p:nvPr/>
            </p:nvSpPr>
            <p:spPr>
              <a:xfrm rot="-3600000">
                <a:off x="952979" y="44667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6" name="圆角矩形 445"/>
              <p:cNvSpPr/>
              <p:nvPr/>
            </p:nvSpPr>
            <p:spPr>
              <a:xfrm rot="-2700000">
                <a:off x="1041783" y="435104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7" name="圆角矩形 446"/>
              <p:cNvSpPr/>
              <p:nvPr/>
            </p:nvSpPr>
            <p:spPr>
              <a:xfrm rot="-1800000">
                <a:off x="1157514" y="426223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8" name="圆角矩形 447"/>
              <p:cNvSpPr/>
              <p:nvPr/>
            </p:nvSpPr>
            <p:spPr>
              <a:xfrm rot="-900000">
                <a:off x="1292286" y="420641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9" name="圆角矩形 448"/>
              <p:cNvSpPr/>
              <p:nvPr/>
            </p:nvSpPr>
            <p:spPr>
              <a:xfrm>
                <a:off x="1436914" y="41873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0" name="圆角矩形 449"/>
              <p:cNvSpPr/>
              <p:nvPr/>
            </p:nvSpPr>
            <p:spPr>
              <a:xfrm rot="900000">
                <a:off x="1581542" y="420641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1" name="圆角矩形 450"/>
              <p:cNvSpPr/>
              <p:nvPr/>
            </p:nvSpPr>
            <p:spPr>
              <a:xfrm rot="1800000">
                <a:off x="1716314" y="426223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2" name="圆角矩形 451"/>
              <p:cNvSpPr/>
              <p:nvPr/>
            </p:nvSpPr>
            <p:spPr>
              <a:xfrm rot="2700000">
                <a:off x="1832045" y="435104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3" name="圆角矩形 452"/>
              <p:cNvSpPr/>
              <p:nvPr/>
            </p:nvSpPr>
            <p:spPr>
              <a:xfrm rot="3600000">
                <a:off x="1920849" y="44667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4" name="圆角矩形 453"/>
              <p:cNvSpPr/>
              <p:nvPr/>
            </p:nvSpPr>
            <p:spPr>
              <a:xfrm rot="4500000">
                <a:off x="1976673" y="4601544"/>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5" name="圆角矩形 454"/>
              <p:cNvSpPr/>
              <p:nvPr/>
            </p:nvSpPr>
            <p:spPr>
              <a:xfrm rot="5400000">
                <a:off x="1995714" y="47461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6" name="圆角矩形 455"/>
              <p:cNvSpPr/>
              <p:nvPr/>
            </p:nvSpPr>
            <p:spPr>
              <a:xfrm rot="6300000">
                <a:off x="1976673" y="4890800"/>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7" name="圆角矩形 456"/>
              <p:cNvSpPr/>
              <p:nvPr/>
            </p:nvSpPr>
            <p:spPr>
              <a:xfrm rot="7200000">
                <a:off x="1920849" y="50255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8" name="圆角矩形 457"/>
              <p:cNvSpPr/>
              <p:nvPr/>
            </p:nvSpPr>
            <p:spPr>
              <a:xfrm rot="8100000">
                <a:off x="1832045" y="5141303"/>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9" name="圆角矩形 458"/>
              <p:cNvSpPr/>
              <p:nvPr/>
            </p:nvSpPr>
            <p:spPr>
              <a:xfrm rot="9000000">
                <a:off x="1716314" y="523010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0" name="圆角矩形 459"/>
              <p:cNvSpPr/>
              <p:nvPr/>
            </p:nvSpPr>
            <p:spPr>
              <a:xfrm rot="9900000">
                <a:off x="1581542" y="528593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1" name="圆角矩形 460"/>
              <p:cNvSpPr/>
              <p:nvPr/>
            </p:nvSpPr>
            <p:spPr>
              <a:xfrm rot="10800000">
                <a:off x="1436914" y="53049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2" name="圆角矩形 461"/>
              <p:cNvSpPr/>
              <p:nvPr/>
            </p:nvSpPr>
            <p:spPr>
              <a:xfrm rot="11700000">
                <a:off x="1292286" y="528593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3" name="圆角矩形 462"/>
              <p:cNvSpPr/>
              <p:nvPr/>
            </p:nvSpPr>
            <p:spPr>
              <a:xfrm rot="12600000">
                <a:off x="1157514" y="523010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4" name="圆角矩形 463"/>
              <p:cNvSpPr/>
              <p:nvPr/>
            </p:nvSpPr>
            <p:spPr>
              <a:xfrm rot="13500000">
                <a:off x="1041783" y="5141303"/>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5" name="圆角矩形 464"/>
              <p:cNvSpPr/>
              <p:nvPr/>
            </p:nvSpPr>
            <p:spPr>
              <a:xfrm rot="14400000">
                <a:off x="952979" y="50255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6" name="圆角矩形 465"/>
              <p:cNvSpPr/>
              <p:nvPr/>
            </p:nvSpPr>
            <p:spPr>
              <a:xfrm rot="15300000">
                <a:off x="897155" y="4890800"/>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8" name="文本框 145"/>
            <p:cNvSpPr txBox="1"/>
            <p:nvPr userDrawn="1"/>
          </p:nvSpPr>
          <p:spPr>
            <a:xfrm>
              <a:off x="8206904" y="3076110"/>
              <a:ext cx="314543" cy="812838"/>
            </a:xfrm>
            <a:prstGeom prst="rect">
              <a:avLst/>
            </a:prstGeom>
            <a:noFill/>
          </p:spPr>
          <p:txBody>
            <a:bodyPr wrap="none" rtlCol="0">
              <a:spAutoFit/>
            </a:bodyPr>
            <a:lstStyle/>
            <a:p>
              <a:r>
                <a:rPr lang="en-US" altLang="zh-CN" sz="8800" dirty="0">
                  <a:solidFill>
                    <a:schemeClr val="bg1"/>
                  </a:solidFill>
                  <a:latin typeface="汉仪菱心体简" panose="02010609000101010101" pitchFamily="49" charset="-122"/>
                  <a:ea typeface="汉仪菱心体简" panose="02010609000101010101" pitchFamily="49" charset="-122"/>
                </a:rPr>
                <a:t>1</a:t>
              </a:r>
              <a:endParaRPr lang="zh-CN" altLang="en-US" sz="19900" dirty="0">
                <a:solidFill>
                  <a:schemeClr val="bg1"/>
                </a:solidFill>
                <a:latin typeface="汉仪菱心体简" panose="02010609000101010101" pitchFamily="49" charset="-122"/>
                <a:ea typeface="汉仪菱心体简" panose="02010609000101010101" pitchFamily="49" charset="-122"/>
              </a:endParaRPr>
            </a:p>
          </p:txBody>
        </p:sp>
      </p:grpSp>
    </p:spTree>
    <p:extLst>
      <p:ext uri="{BB962C8B-B14F-4D97-AF65-F5344CB8AC3E}">
        <p14:creationId xmlns:p14="http://schemas.microsoft.com/office/powerpoint/2010/main" val="1970586836"/>
      </p:ext>
    </p:extLst>
  </p:cSld>
  <p:clrMapOvr>
    <a:masterClrMapping/>
  </p:clrMapOvr>
  <mc:AlternateContent xmlns:mc="http://schemas.openxmlformats.org/markup-compatibility/2006" xmlns:p14="http://schemas.microsoft.com/office/powerpoint/2010/main">
    <mc:Choice Requires="p14">
      <p:transition spd="slow" advClick="0" advTm="0">
        <p14:rippl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416"/>
                                        </p:tgtEl>
                                        <p:attrNameLst>
                                          <p:attrName>style.visibility</p:attrName>
                                        </p:attrNameLst>
                                      </p:cBhvr>
                                      <p:to>
                                        <p:strVal val="visible"/>
                                      </p:to>
                                    </p:set>
                                    <p:anim calcmode="lin" valueType="num">
                                      <p:cBhvr>
                                        <p:cTn id="7" dur="500" fill="hold"/>
                                        <p:tgtEl>
                                          <p:spTgt spid="416"/>
                                        </p:tgtEl>
                                        <p:attrNameLst>
                                          <p:attrName>ppt_w</p:attrName>
                                        </p:attrNameLst>
                                      </p:cBhvr>
                                      <p:tavLst>
                                        <p:tav tm="0">
                                          <p:val>
                                            <p:fltVal val="0"/>
                                          </p:val>
                                        </p:tav>
                                        <p:tav tm="100000">
                                          <p:val>
                                            <p:strVal val="#ppt_w"/>
                                          </p:val>
                                        </p:tav>
                                      </p:tavLst>
                                    </p:anim>
                                    <p:anim calcmode="lin" valueType="num">
                                      <p:cBhvr>
                                        <p:cTn id="8" dur="500" fill="hold"/>
                                        <p:tgtEl>
                                          <p:spTgt spid="416"/>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0" fill="hold" grpId="0" nodeType="afterEffect">
                                  <p:stCondLst>
                                    <p:cond delay="0"/>
                                  </p:stCondLst>
                                  <p:childTnLst>
                                    <p:set>
                                      <p:cBhvr>
                                        <p:cTn id="11" dur="1" fill="hold">
                                          <p:stCondLst>
                                            <p:cond delay="0"/>
                                          </p:stCondLst>
                                        </p:cTn>
                                        <p:tgtEl>
                                          <p:spTgt spid="415"/>
                                        </p:tgtEl>
                                        <p:attrNameLst>
                                          <p:attrName>style.visibility</p:attrName>
                                        </p:attrNameLst>
                                      </p:cBhvr>
                                      <p:to>
                                        <p:strVal val="visible"/>
                                      </p:to>
                                    </p:set>
                                    <p:anim calcmode="lin" valueType="num">
                                      <p:cBhvr>
                                        <p:cTn id="12" dur="500" fill="hold"/>
                                        <p:tgtEl>
                                          <p:spTgt spid="415"/>
                                        </p:tgtEl>
                                        <p:attrNameLst>
                                          <p:attrName>ppt_w</p:attrName>
                                        </p:attrNameLst>
                                      </p:cBhvr>
                                      <p:tavLst>
                                        <p:tav tm="0">
                                          <p:val>
                                            <p:fltVal val="0"/>
                                          </p:val>
                                        </p:tav>
                                        <p:tav tm="100000">
                                          <p:val>
                                            <p:strVal val="#ppt_w"/>
                                          </p:val>
                                        </p:tav>
                                      </p:tavLst>
                                    </p:anim>
                                    <p:anim calcmode="lin" valueType="num">
                                      <p:cBhvr>
                                        <p:cTn id="13" dur="500" fill="hold"/>
                                        <p:tgtEl>
                                          <p:spTgt spid="415"/>
                                        </p:tgtEl>
                                        <p:attrNameLst>
                                          <p:attrName>ppt_h</p:attrName>
                                        </p:attrNameLst>
                                      </p:cBhvr>
                                      <p:tavLst>
                                        <p:tav tm="0">
                                          <p:val>
                                            <p:strVal val="#ppt_h"/>
                                          </p:val>
                                        </p:tav>
                                        <p:tav tm="100000">
                                          <p:val>
                                            <p:strVal val="#ppt_h"/>
                                          </p:val>
                                        </p:tav>
                                      </p:tavLst>
                                    </p:anim>
                                  </p:childTnLst>
                                </p:cTn>
                              </p:par>
                              <p:par>
                                <p:cTn id="14" presetID="17" presetClass="entr" presetSubtype="10" fill="hold" grpId="0" nodeType="withEffect">
                                  <p:stCondLst>
                                    <p:cond delay="0"/>
                                  </p:stCondLst>
                                  <p:childTnLst>
                                    <p:set>
                                      <p:cBhvr>
                                        <p:cTn id="15" dur="1" fill="hold">
                                          <p:stCondLst>
                                            <p:cond delay="0"/>
                                          </p:stCondLst>
                                        </p:cTn>
                                        <p:tgtEl>
                                          <p:spTgt spid="414"/>
                                        </p:tgtEl>
                                        <p:attrNameLst>
                                          <p:attrName>style.visibility</p:attrName>
                                        </p:attrNameLst>
                                      </p:cBhvr>
                                      <p:to>
                                        <p:strVal val="visible"/>
                                      </p:to>
                                    </p:set>
                                    <p:anim calcmode="lin" valueType="num">
                                      <p:cBhvr>
                                        <p:cTn id="16" dur="500" fill="hold"/>
                                        <p:tgtEl>
                                          <p:spTgt spid="414"/>
                                        </p:tgtEl>
                                        <p:attrNameLst>
                                          <p:attrName>ppt_w</p:attrName>
                                        </p:attrNameLst>
                                      </p:cBhvr>
                                      <p:tavLst>
                                        <p:tav tm="0">
                                          <p:val>
                                            <p:fltVal val="0"/>
                                          </p:val>
                                        </p:tav>
                                        <p:tav tm="100000">
                                          <p:val>
                                            <p:strVal val="#ppt_w"/>
                                          </p:val>
                                        </p:tav>
                                      </p:tavLst>
                                    </p:anim>
                                    <p:anim calcmode="lin" valueType="num">
                                      <p:cBhvr>
                                        <p:cTn id="17" dur="500" fill="hold"/>
                                        <p:tgtEl>
                                          <p:spTgt spid="414"/>
                                        </p:tgtEl>
                                        <p:attrNameLst>
                                          <p:attrName>ppt_h</p:attrName>
                                        </p:attrNameLst>
                                      </p:cBhvr>
                                      <p:tavLst>
                                        <p:tav tm="0">
                                          <p:val>
                                            <p:strVal val="#ppt_h"/>
                                          </p:val>
                                        </p:tav>
                                        <p:tav tm="100000">
                                          <p:val>
                                            <p:strVal val="#ppt_h"/>
                                          </p:val>
                                        </p:tav>
                                      </p:tavLst>
                                    </p:anim>
                                  </p:childTnLst>
                                </p:cTn>
                              </p:par>
                              <p:par>
                                <p:cTn id="18" presetID="50" presetClass="exit" presetSubtype="0" accel="100000" fill="hold" grpId="1" nodeType="withEffect">
                                  <p:stCondLst>
                                    <p:cond delay="0"/>
                                  </p:stCondLst>
                                  <p:childTnLst>
                                    <p:anim calcmode="lin" valueType="num">
                                      <p:cBhvr>
                                        <p:cTn id="19" dur="500"/>
                                        <p:tgtEl>
                                          <p:spTgt spid="416"/>
                                        </p:tgtEl>
                                        <p:attrNameLst>
                                          <p:attrName>ppt_w</p:attrName>
                                        </p:attrNameLst>
                                      </p:cBhvr>
                                      <p:tavLst>
                                        <p:tav tm="0">
                                          <p:val>
                                            <p:strVal val="ppt_w"/>
                                          </p:val>
                                        </p:tav>
                                        <p:tav tm="100000">
                                          <p:val>
                                            <p:strVal val="ppt_w+.3"/>
                                          </p:val>
                                        </p:tav>
                                      </p:tavLst>
                                    </p:anim>
                                    <p:anim calcmode="lin" valueType="num">
                                      <p:cBhvr>
                                        <p:cTn id="20" dur="500"/>
                                        <p:tgtEl>
                                          <p:spTgt spid="416"/>
                                        </p:tgtEl>
                                        <p:attrNameLst>
                                          <p:attrName>ppt_h</p:attrName>
                                        </p:attrNameLst>
                                      </p:cBhvr>
                                      <p:tavLst>
                                        <p:tav tm="0">
                                          <p:val>
                                            <p:strVal val="ppt_h"/>
                                          </p:val>
                                        </p:tav>
                                        <p:tav tm="100000">
                                          <p:val>
                                            <p:strVal val="ppt_h"/>
                                          </p:val>
                                        </p:tav>
                                      </p:tavLst>
                                    </p:anim>
                                    <p:animEffect transition="out" filter="fade">
                                      <p:cBhvr>
                                        <p:cTn id="21" dur="500"/>
                                        <p:tgtEl>
                                          <p:spTgt spid="416"/>
                                        </p:tgtEl>
                                      </p:cBhvr>
                                    </p:animEffect>
                                    <p:set>
                                      <p:cBhvr>
                                        <p:cTn id="22" dur="1" fill="hold">
                                          <p:stCondLst>
                                            <p:cond delay="499"/>
                                          </p:stCondLst>
                                        </p:cTn>
                                        <p:tgtEl>
                                          <p:spTgt spid="416"/>
                                        </p:tgtEl>
                                        <p:attrNameLst>
                                          <p:attrName>style.visibility</p:attrName>
                                        </p:attrNameLst>
                                      </p:cBhvr>
                                      <p:to>
                                        <p:strVal val="hidden"/>
                                      </p:to>
                                    </p:set>
                                  </p:childTnLst>
                                </p:cTn>
                              </p:par>
                            </p:childTnLst>
                          </p:cTn>
                        </p:par>
                        <p:par>
                          <p:cTn id="23" fill="hold">
                            <p:stCondLst>
                              <p:cond delay="1000"/>
                            </p:stCondLst>
                            <p:childTnLst>
                              <p:par>
                                <p:cTn id="24" presetID="42" presetClass="path" presetSubtype="0" accel="50000" decel="50000" fill="hold" grpId="1" nodeType="afterEffect">
                                  <p:stCondLst>
                                    <p:cond delay="0"/>
                                  </p:stCondLst>
                                  <p:childTnLst>
                                    <p:animMotion origin="layout" path="M 0 -1.48148E-6 L 0 0.56042 " pathEditMode="relative" rAng="0" ptsTypes="AA">
                                      <p:cBhvr>
                                        <p:cTn id="25" dur="1000" fill="hold"/>
                                        <p:tgtEl>
                                          <p:spTgt spid="415"/>
                                        </p:tgtEl>
                                        <p:attrNameLst>
                                          <p:attrName>ppt_x</p:attrName>
                                          <p:attrName>ppt_y</p:attrName>
                                        </p:attrNameLst>
                                      </p:cBhvr>
                                      <p:rCtr x="0" y="28009"/>
                                    </p:animMotion>
                                  </p:childTnLst>
                                </p:cTn>
                              </p:par>
                              <p:par>
                                <p:cTn id="26" presetID="42" presetClass="path" presetSubtype="0" accel="50000" decel="50000" fill="hold" grpId="1" nodeType="withEffect">
                                  <p:stCondLst>
                                    <p:cond delay="0"/>
                                  </p:stCondLst>
                                  <p:childTnLst>
                                    <p:animMotion origin="layout" path="M 0 -1.48148E-6 L 0 -0.5493 " pathEditMode="relative" rAng="0" ptsTypes="AA">
                                      <p:cBhvr>
                                        <p:cTn id="27" dur="1000" fill="hold"/>
                                        <p:tgtEl>
                                          <p:spTgt spid="414"/>
                                        </p:tgtEl>
                                        <p:attrNameLst>
                                          <p:attrName>ppt_x</p:attrName>
                                          <p:attrName>ppt_y</p:attrName>
                                        </p:attrNameLst>
                                      </p:cBhvr>
                                      <p:rCtr x="0" y="-27477"/>
                                    </p:animMotion>
                                  </p:childTnLst>
                                </p:cTn>
                              </p:par>
                              <p:par>
                                <p:cTn id="28" presetID="10" presetClass="entr" presetSubtype="0" fill="hold" nodeType="withEffect">
                                  <p:stCondLst>
                                    <p:cond delay="80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500"/>
                                        <p:tgtEl>
                                          <p:spTgt spid="2"/>
                                        </p:tgtEl>
                                      </p:cBhvr>
                                    </p:animEffect>
                                  </p:childTnLst>
                                </p:cTn>
                              </p:par>
                              <p:par>
                                <p:cTn id="31" presetID="42" presetClass="path" presetSubtype="0" accel="50000" decel="50000" fill="hold" nodeType="withEffect">
                                  <p:stCondLst>
                                    <p:cond delay="900"/>
                                  </p:stCondLst>
                                  <p:childTnLst>
                                    <p:animMotion origin="layout" path="M 5E-6 -1.15607E-7 L -0.22383 0.00046 " pathEditMode="relative" rAng="0" ptsTypes="AA">
                                      <p:cBhvr>
                                        <p:cTn id="32" dur="1500" fill="hold"/>
                                        <p:tgtEl>
                                          <p:spTgt spid="2"/>
                                        </p:tgtEl>
                                        <p:attrNameLst>
                                          <p:attrName>ppt_x</p:attrName>
                                          <p:attrName>ppt_y</p:attrName>
                                        </p:attrNameLst>
                                      </p:cBhvr>
                                      <p:rCtr x="-11198" y="23"/>
                                    </p:animMotion>
                                  </p:childTnLst>
                                </p:cTn>
                              </p:par>
                              <p:par>
                                <p:cTn id="33" presetID="10" presetClass="entr" presetSubtype="0" fill="hold" nodeType="withEffect">
                                  <p:stCondLst>
                                    <p:cond delay="90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par>
                                <p:cTn id="36" presetID="42" presetClass="path" presetSubtype="0" accel="50000" decel="50000" fill="hold" nodeType="withEffect">
                                  <p:stCondLst>
                                    <p:cond delay="900"/>
                                  </p:stCondLst>
                                  <p:childTnLst>
                                    <p:animMotion origin="layout" path="M -1.16315E-6 -3.33333E-6 L -0.2178 -3.33333E-6 " pathEditMode="relative" rAng="0" ptsTypes="AA">
                                      <p:cBhvr>
                                        <p:cTn id="37" dur="1500" fill="hold"/>
                                        <p:tgtEl>
                                          <p:spTgt spid="5"/>
                                        </p:tgtEl>
                                        <p:attrNameLst>
                                          <p:attrName>ppt_x</p:attrName>
                                          <p:attrName>ppt_y</p:attrName>
                                        </p:attrNameLst>
                                      </p:cBhvr>
                                      <p:rCtr x="-1089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 grpId="0" animBg="1"/>
      <p:bldP spid="414" grpId="1" animBg="1"/>
      <p:bldP spid="415" grpId="0" animBg="1"/>
      <p:bldP spid="415" grpId="1" animBg="1"/>
      <p:bldP spid="416" grpId="0" animBg="1"/>
      <p:bldP spid="416"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684083" y="1813523"/>
            <a:ext cx="2014519" cy="2012493"/>
            <a:chOff x="5305425" y="2638424"/>
            <a:chExt cx="1579563" cy="1577975"/>
          </a:xfrm>
          <a:solidFill>
            <a:schemeClr val="bg1">
              <a:alpha val="46000"/>
            </a:schemeClr>
          </a:solidFill>
          <a:effectLst/>
        </p:grpSpPr>
        <p:sp>
          <p:nvSpPr>
            <p:cNvPr id="3" name="Freeform 6"/>
            <p:cNvSpPr>
              <a:spLocks noEditPoints="1"/>
            </p:cNvSpPr>
            <p:nvPr/>
          </p:nvSpPr>
          <p:spPr bwMode="auto">
            <a:xfrm>
              <a:off x="5305425" y="2638424"/>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grpFill/>
            <a:ln w="9525">
              <a:solidFill>
                <a:schemeClr val="bg1"/>
              </a:solidFill>
              <a:round/>
              <a:headEnd/>
              <a:tailEnd/>
            </a:ln>
            <a:effectLst>
              <a:outerShdw blurRad="254000" algn="tl" rotWithShape="0">
                <a:srgbClr val="53D2FF">
                  <a:alpha val="80000"/>
                </a:srgbClr>
              </a:outerShdw>
            </a:effectLst>
            <a:extLst/>
          </p:spPr>
          <p:txBody>
            <a:bodyPr vert="horz" wrap="square" lIns="91440" tIns="45720" rIns="91440" bIns="45720" numCol="1" anchor="t" anchorCtr="0" compatLnSpc="1">
              <a:prstTxWarp prst="textNoShape">
                <a:avLst/>
              </a:prstTxWarp>
            </a:bodyPr>
            <a:lstStyle/>
            <a:p>
              <a:endParaRPr lang="zh-CN" altLang="en-US">
                <a:effectLst/>
              </a:endParaRPr>
            </a:p>
          </p:txBody>
        </p:sp>
        <p:sp>
          <p:nvSpPr>
            <p:cNvPr id="4" name="Freeform 7"/>
            <p:cNvSpPr>
              <a:spLocks noEditPoints="1"/>
            </p:cNvSpPr>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zh-CN" altLang="en-US">
                <a:effectLst/>
              </a:endParaRPr>
            </a:p>
          </p:txBody>
        </p:sp>
      </p:grpSp>
      <p:grpSp>
        <p:nvGrpSpPr>
          <p:cNvPr id="5" name="组合 4"/>
          <p:cNvGrpSpPr/>
          <p:nvPr/>
        </p:nvGrpSpPr>
        <p:grpSpPr>
          <a:xfrm>
            <a:off x="3906143" y="3033781"/>
            <a:ext cx="2528776" cy="2524727"/>
            <a:chOff x="5102225" y="2441575"/>
            <a:chExt cx="1982788" cy="1979613"/>
          </a:xfrm>
          <a:solidFill>
            <a:schemeClr val="bg1">
              <a:alpha val="39000"/>
            </a:schemeClr>
          </a:solidFill>
          <a:effectLst>
            <a:outerShdw blurRad="50800" dist="38100" dir="2700000" algn="tl" rotWithShape="0">
              <a:prstClr val="black">
                <a:alpha val="40000"/>
              </a:prstClr>
            </a:outerShdw>
          </a:effectLst>
        </p:grpSpPr>
        <p:sp>
          <p:nvSpPr>
            <p:cNvPr id="6" name="Freeform 12"/>
            <p:cNvSpPr>
              <a:spLocks noEditPoints="1"/>
            </p:cNvSpPr>
            <p:nvPr/>
          </p:nvSpPr>
          <p:spPr bwMode="auto">
            <a:xfrm>
              <a:off x="5102225" y="2441575"/>
              <a:ext cx="1982788" cy="1979613"/>
            </a:xfrm>
            <a:custGeom>
              <a:avLst/>
              <a:gdLst>
                <a:gd name="T0" fmla="*/ 529 w 529"/>
                <a:gd name="T1" fmla="*/ 283 h 528"/>
                <a:gd name="T2" fmla="*/ 506 w 529"/>
                <a:gd name="T3" fmla="*/ 241 h 528"/>
                <a:gd name="T4" fmla="*/ 479 w 529"/>
                <a:gd name="T5" fmla="*/ 200 h 528"/>
                <a:gd name="T6" fmla="*/ 516 w 529"/>
                <a:gd name="T7" fmla="*/ 180 h 528"/>
                <a:gd name="T8" fmla="*/ 479 w 529"/>
                <a:gd name="T9" fmla="*/ 151 h 528"/>
                <a:gd name="T10" fmla="*/ 438 w 529"/>
                <a:gd name="T11" fmla="*/ 123 h 528"/>
                <a:gd name="T12" fmla="*/ 465 w 529"/>
                <a:gd name="T13" fmla="*/ 90 h 528"/>
                <a:gd name="T14" fmla="*/ 420 w 529"/>
                <a:gd name="T15" fmla="*/ 77 h 528"/>
                <a:gd name="T16" fmla="*/ 371 w 529"/>
                <a:gd name="T17" fmla="*/ 67 h 528"/>
                <a:gd name="T18" fmla="*/ 383 w 529"/>
                <a:gd name="T19" fmla="*/ 27 h 528"/>
                <a:gd name="T20" fmla="*/ 336 w 529"/>
                <a:gd name="T21" fmla="*/ 32 h 528"/>
                <a:gd name="T22" fmla="*/ 288 w 529"/>
                <a:gd name="T23" fmla="*/ 42 h 528"/>
                <a:gd name="T24" fmla="*/ 284 w 529"/>
                <a:gd name="T25" fmla="*/ 0 h 528"/>
                <a:gd name="T26" fmla="*/ 242 w 529"/>
                <a:gd name="T27" fmla="*/ 23 h 528"/>
                <a:gd name="T28" fmla="*/ 201 w 529"/>
                <a:gd name="T29" fmla="*/ 50 h 528"/>
                <a:gd name="T30" fmla="*/ 181 w 529"/>
                <a:gd name="T31" fmla="*/ 13 h 528"/>
                <a:gd name="T32" fmla="*/ 152 w 529"/>
                <a:gd name="T33" fmla="*/ 50 h 528"/>
                <a:gd name="T34" fmla="*/ 124 w 529"/>
                <a:gd name="T35" fmla="*/ 91 h 528"/>
                <a:gd name="T36" fmla="*/ 91 w 529"/>
                <a:gd name="T37" fmla="*/ 64 h 528"/>
                <a:gd name="T38" fmla="*/ 78 w 529"/>
                <a:gd name="T39" fmla="*/ 109 h 528"/>
                <a:gd name="T40" fmla="*/ 68 w 529"/>
                <a:gd name="T41" fmla="*/ 158 h 528"/>
                <a:gd name="T42" fmla="*/ 28 w 529"/>
                <a:gd name="T43" fmla="*/ 145 h 528"/>
                <a:gd name="T44" fmla="*/ 33 w 529"/>
                <a:gd name="T45" fmla="*/ 193 h 528"/>
                <a:gd name="T46" fmla="*/ 42 w 529"/>
                <a:gd name="T47" fmla="*/ 241 h 528"/>
                <a:gd name="T48" fmla="*/ 0 w 529"/>
                <a:gd name="T49" fmla="*/ 245 h 528"/>
                <a:gd name="T50" fmla="*/ 24 w 529"/>
                <a:gd name="T51" fmla="*/ 287 h 528"/>
                <a:gd name="T52" fmla="*/ 51 w 529"/>
                <a:gd name="T53" fmla="*/ 328 h 528"/>
                <a:gd name="T54" fmla="*/ 13 w 529"/>
                <a:gd name="T55" fmla="*/ 348 h 528"/>
                <a:gd name="T56" fmla="*/ 51 w 529"/>
                <a:gd name="T57" fmla="*/ 377 h 528"/>
                <a:gd name="T58" fmla="*/ 92 w 529"/>
                <a:gd name="T59" fmla="*/ 405 h 528"/>
                <a:gd name="T60" fmla="*/ 65 w 529"/>
                <a:gd name="T61" fmla="*/ 438 h 528"/>
                <a:gd name="T62" fmla="*/ 110 w 529"/>
                <a:gd name="T63" fmla="*/ 451 h 528"/>
                <a:gd name="T64" fmla="*/ 159 w 529"/>
                <a:gd name="T65" fmla="*/ 461 h 528"/>
                <a:gd name="T66" fmla="*/ 146 w 529"/>
                <a:gd name="T67" fmla="*/ 501 h 528"/>
                <a:gd name="T68" fmla="*/ 193 w 529"/>
                <a:gd name="T69" fmla="*/ 496 h 528"/>
                <a:gd name="T70" fmla="*/ 242 w 529"/>
                <a:gd name="T71" fmla="*/ 486 h 528"/>
                <a:gd name="T72" fmla="*/ 246 w 529"/>
                <a:gd name="T73" fmla="*/ 528 h 528"/>
                <a:gd name="T74" fmla="*/ 288 w 529"/>
                <a:gd name="T75" fmla="*/ 505 h 528"/>
                <a:gd name="T76" fmla="*/ 329 w 529"/>
                <a:gd name="T77" fmla="*/ 478 h 528"/>
                <a:gd name="T78" fmla="*/ 349 w 529"/>
                <a:gd name="T79" fmla="*/ 516 h 528"/>
                <a:gd name="T80" fmla="*/ 378 w 529"/>
                <a:gd name="T81" fmla="*/ 478 h 528"/>
                <a:gd name="T82" fmla="*/ 406 w 529"/>
                <a:gd name="T83" fmla="*/ 437 h 528"/>
                <a:gd name="T84" fmla="*/ 439 w 529"/>
                <a:gd name="T85" fmla="*/ 464 h 528"/>
                <a:gd name="T86" fmla="*/ 452 w 529"/>
                <a:gd name="T87" fmla="*/ 419 h 528"/>
                <a:gd name="T88" fmla="*/ 462 w 529"/>
                <a:gd name="T89" fmla="*/ 370 h 528"/>
                <a:gd name="T90" fmla="*/ 502 w 529"/>
                <a:gd name="T91" fmla="*/ 383 h 528"/>
                <a:gd name="T92" fmla="*/ 496 w 529"/>
                <a:gd name="T93" fmla="*/ 335 h 528"/>
                <a:gd name="T94" fmla="*/ 487 w 529"/>
                <a:gd name="T95" fmla="*/ 287 h 528"/>
                <a:gd name="T96" fmla="*/ 265 w 529"/>
                <a:gd name="T97" fmla="*/ 290 h 528"/>
                <a:gd name="T98" fmla="*/ 265 w 529"/>
                <a:gd name="T99" fmla="*/ 238 h 528"/>
                <a:gd name="T100" fmla="*/ 265 w 529"/>
                <a:gd name="T101" fmla="*/ 29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9" h="528">
                  <a:moveTo>
                    <a:pt x="506" y="287"/>
                  </a:moveTo>
                  <a:cubicBezTo>
                    <a:pt x="529" y="283"/>
                    <a:pt x="529" y="283"/>
                    <a:pt x="529" y="283"/>
                  </a:cubicBezTo>
                  <a:cubicBezTo>
                    <a:pt x="529" y="245"/>
                    <a:pt x="529" y="245"/>
                    <a:pt x="529" y="245"/>
                  </a:cubicBezTo>
                  <a:cubicBezTo>
                    <a:pt x="506" y="241"/>
                    <a:pt x="506" y="241"/>
                    <a:pt x="506" y="241"/>
                  </a:cubicBezTo>
                  <a:cubicBezTo>
                    <a:pt x="487" y="241"/>
                    <a:pt x="487" y="241"/>
                    <a:pt x="487" y="241"/>
                  </a:cubicBezTo>
                  <a:cubicBezTo>
                    <a:pt x="486" y="227"/>
                    <a:pt x="483" y="213"/>
                    <a:pt x="479" y="200"/>
                  </a:cubicBezTo>
                  <a:cubicBezTo>
                    <a:pt x="496" y="193"/>
                    <a:pt x="496" y="193"/>
                    <a:pt x="496" y="193"/>
                  </a:cubicBezTo>
                  <a:cubicBezTo>
                    <a:pt x="516" y="180"/>
                    <a:pt x="516" y="180"/>
                    <a:pt x="516" y="180"/>
                  </a:cubicBezTo>
                  <a:cubicBezTo>
                    <a:pt x="502" y="145"/>
                    <a:pt x="502" y="145"/>
                    <a:pt x="502" y="145"/>
                  </a:cubicBezTo>
                  <a:cubicBezTo>
                    <a:pt x="479" y="151"/>
                    <a:pt x="479" y="151"/>
                    <a:pt x="479" y="151"/>
                  </a:cubicBezTo>
                  <a:cubicBezTo>
                    <a:pt x="462" y="158"/>
                    <a:pt x="462" y="158"/>
                    <a:pt x="462" y="158"/>
                  </a:cubicBezTo>
                  <a:cubicBezTo>
                    <a:pt x="455" y="145"/>
                    <a:pt x="447" y="134"/>
                    <a:pt x="438" y="123"/>
                  </a:cubicBezTo>
                  <a:cubicBezTo>
                    <a:pt x="452" y="109"/>
                    <a:pt x="452" y="109"/>
                    <a:pt x="452" y="109"/>
                  </a:cubicBezTo>
                  <a:cubicBezTo>
                    <a:pt x="465" y="90"/>
                    <a:pt x="465" y="90"/>
                    <a:pt x="465" y="90"/>
                  </a:cubicBezTo>
                  <a:cubicBezTo>
                    <a:pt x="439" y="64"/>
                    <a:pt x="439" y="64"/>
                    <a:pt x="439" y="64"/>
                  </a:cubicBezTo>
                  <a:cubicBezTo>
                    <a:pt x="420" y="77"/>
                    <a:pt x="420" y="77"/>
                    <a:pt x="420" y="77"/>
                  </a:cubicBezTo>
                  <a:cubicBezTo>
                    <a:pt x="406" y="91"/>
                    <a:pt x="406" y="91"/>
                    <a:pt x="406" y="91"/>
                  </a:cubicBezTo>
                  <a:cubicBezTo>
                    <a:pt x="395" y="82"/>
                    <a:pt x="383" y="74"/>
                    <a:pt x="371" y="67"/>
                  </a:cubicBezTo>
                  <a:cubicBezTo>
                    <a:pt x="378" y="50"/>
                    <a:pt x="378" y="50"/>
                    <a:pt x="378" y="50"/>
                  </a:cubicBezTo>
                  <a:cubicBezTo>
                    <a:pt x="383" y="27"/>
                    <a:pt x="383" y="27"/>
                    <a:pt x="383" y="27"/>
                  </a:cubicBezTo>
                  <a:cubicBezTo>
                    <a:pt x="349" y="13"/>
                    <a:pt x="349" y="13"/>
                    <a:pt x="349" y="13"/>
                  </a:cubicBezTo>
                  <a:cubicBezTo>
                    <a:pt x="336" y="32"/>
                    <a:pt x="336" y="32"/>
                    <a:pt x="336" y="32"/>
                  </a:cubicBezTo>
                  <a:cubicBezTo>
                    <a:pt x="329" y="50"/>
                    <a:pt x="329" y="50"/>
                    <a:pt x="329" y="50"/>
                  </a:cubicBezTo>
                  <a:cubicBezTo>
                    <a:pt x="316" y="46"/>
                    <a:pt x="302" y="43"/>
                    <a:pt x="288" y="42"/>
                  </a:cubicBezTo>
                  <a:cubicBezTo>
                    <a:pt x="288" y="23"/>
                    <a:pt x="288" y="23"/>
                    <a:pt x="288" y="23"/>
                  </a:cubicBezTo>
                  <a:cubicBezTo>
                    <a:pt x="284" y="0"/>
                    <a:pt x="284" y="0"/>
                    <a:pt x="284" y="0"/>
                  </a:cubicBezTo>
                  <a:cubicBezTo>
                    <a:pt x="246" y="0"/>
                    <a:pt x="246" y="0"/>
                    <a:pt x="246" y="0"/>
                  </a:cubicBezTo>
                  <a:cubicBezTo>
                    <a:pt x="242" y="23"/>
                    <a:pt x="242" y="23"/>
                    <a:pt x="242" y="23"/>
                  </a:cubicBezTo>
                  <a:cubicBezTo>
                    <a:pt x="242" y="42"/>
                    <a:pt x="242" y="42"/>
                    <a:pt x="242" y="42"/>
                  </a:cubicBezTo>
                  <a:cubicBezTo>
                    <a:pt x="228" y="43"/>
                    <a:pt x="214" y="46"/>
                    <a:pt x="201" y="50"/>
                  </a:cubicBezTo>
                  <a:cubicBezTo>
                    <a:pt x="193" y="32"/>
                    <a:pt x="193" y="32"/>
                    <a:pt x="193" y="32"/>
                  </a:cubicBezTo>
                  <a:cubicBezTo>
                    <a:pt x="181" y="13"/>
                    <a:pt x="181" y="13"/>
                    <a:pt x="181" y="13"/>
                  </a:cubicBezTo>
                  <a:cubicBezTo>
                    <a:pt x="146" y="27"/>
                    <a:pt x="146" y="27"/>
                    <a:pt x="146" y="27"/>
                  </a:cubicBezTo>
                  <a:cubicBezTo>
                    <a:pt x="152" y="50"/>
                    <a:pt x="152" y="50"/>
                    <a:pt x="152" y="50"/>
                  </a:cubicBezTo>
                  <a:cubicBezTo>
                    <a:pt x="159" y="67"/>
                    <a:pt x="159" y="67"/>
                    <a:pt x="159" y="67"/>
                  </a:cubicBezTo>
                  <a:cubicBezTo>
                    <a:pt x="146" y="74"/>
                    <a:pt x="135" y="82"/>
                    <a:pt x="124" y="91"/>
                  </a:cubicBezTo>
                  <a:cubicBezTo>
                    <a:pt x="110" y="77"/>
                    <a:pt x="110" y="77"/>
                    <a:pt x="110" y="77"/>
                  </a:cubicBezTo>
                  <a:cubicBezTo>
                    <a:pt x="91" y="64"/>
                    <a:pt x="91" y="64"/>
                    <a:pt x="91" y="64"/>
                  </a:cubicBezTo>
                  <a:cubicBezTo>
                    <a:pt x="65" y="90"/>
                    <a:pt x="65" y="90"/>
                    <a:pt x="65" y="90"/>
                  </a:cubicBezTo>
                  <a:cubicBezTo>
                    <a:pt x="78" y="109"/>
                    <a:pt x="78" y="109"/>
                    <a:pt x="78" y="109"/>
                  </a:cubicBezTo>
                  <a:cubicBezTo>
                    <a:pt x="92" y="123"/>
                    <a:pt x="92" y="123"/>
                    <a:pt x="92" y="123"/>
                  </a:cubicBezTo>
                  <a:cubicBezTo>
                    <a:pt x="83" y="134"/>
                    <a:pt x="75" y="145"/>
                    <a:pt x="68" y="158"/>
                  </a:cubicBezTo>
                  <a:cubicBezTo>
                    <a:pt x="51" y="151"/>
                    <a:pt x="51" y="151"/>
                    <a:pt x="51" y="151"/>
                  </a:cubicBezTo>
                  <a:cubicBezTo>
                    <a:pt x="28" y="145"/>
                    <a:pt x="28" y="145"/>
                    <a:pt x="28" y="145"/>
                  </a:cubicBezTo>
                  <a:cubicBezTo>
                    <a:pt x="13" y="180"/>
                    <a:pt x="13" y="180"/>
                    <a:pt x="13" y="180"/>
                  </a:cubicBezTo>
                  <a:cubicBezTo>
                    <a:pt x="33" y="193"/>
                    <a:pt x="33" y="193"/>
                    <a:pt x="33" y="193"/>
                  </a:cubicBezTo>
                  <a:cubicBezTo>
                    <a:pt x="51" y="200"/>
                    <a:pt x="51" y="200"/>
                    <a:pt x="51" y="200"/>
                  </a:cubicBezTo>
                  <a:cubicBezTo>
                    <a:pt x="47" y="213"/>
                    <a:pt x="44" y="227"/>
                    <a:pt x="42" y="241"/>
                  </a:cubicBezTo>
                  <a:cubicBezTo>
                    <a:pt x="24" y="241"/>
                    <a:pt x="24" y="241"/>
                    <a:pt x="24" y="241"/>
                  </a:cubicBezTo>
                  <a:cubicBezTo>
                    <a:pt x="0" y="245"/>
                    <a:pt x="0" y="245"/>
                    <a:pt x="0" y="245"/>
                  </a:cubicBezTo>
                  <a:cubicBezTo>
                    <a:pt x="0" y="283"/>
                    <a:pt x="0" y="283"/>
                    <a:pt x="0" y="283"/>
                  </a:cubicBezTo>
                  <a:cubicBezTo>
                    <a:pt x="24" y="287"/>
                    <a:pt x="24" y="287"/>
                    <a:pt x="24" y="287"/>
                  </a:cubicBezTo>
                  <a:cubicBezTo>
                    <a:pt x="42" y="287"/>
                    <a:pt x="42" y="287"/>
                    <a:pt x="42" y="287"/>
                  </a:cubicBezTo>
                  <a:cubicBezTo>
                    <a:pt x="44" y="301"/>
                    <a:pt x="47" y="315"/>
                    <a:pt x="51" y="328"/>
                  </a:cubicBezTo>
                  <a:cubicBezTo>
                    <a:pt x="33" y="335"/>
                    <a:pt x="33" y="335"/>
                    <a:pt x="33" y="335"/>
                  </a:cubicBezTo>
                  <a:cubicBezTo>
                    <a:pt x="13" y="348"/>
                    <a:pt x="13" y="348"/>
                    <a:pt x="13" y="348"/>
                  </a:cubicBezTo>
                  <a:cubicBezTo>
                    <a:pt x="28" y="383"/>
                    <a:pt x="28" y="383"/>
                    <a:pt x="28" y="383"/>
                  </a:cubicBezTo>
                  <a:cubicBezTo>
                    <a:pt x="51" y="377"/>
                    <a:pt x="51" y="377"/>
                    <a:pt x="51" y="377"/>
                  </a:cubicBezTo>
                  <a:cubicBezTo>
                    <a:pt x="68" y="370"/>
                    <a:pt x="68" y="370"/>
                    <a:pt x="68" y="370"/>
                  </a:cubicBezTo>
                  <a:cubicBezTo>
                    <a:pt x="75" y="383"/>
                    <a:pt x="83" y="394"/>
                    <a:pt x="92" y="405"/>
                  </a:cubicBezTo>
                  <a:cubicBezTo>
                    <a:pt x="78" y="419"/>
                    <a:pt x="78" y="419"/>
                    <a:pt x="78" y="419"/>
                  </a:cubicBezTo>
                  <a:cubicBezTo>
                    <a:pt x="65" y="438"/>
                    <a:pt x="65" y="438"/>
                    <a:pt x="65" y="438"/>
                  </a:cubicBezTo>
                  <a:cubicBezTo>
                    <a:pt x="91" y="464"/>
                    <a:pt x="91" y="464"/>
                    <a:pt x="91" y="464"/>
                  </a:cubicBezTo>
                  <a:cubicBezTo>
                    <a:pt x="110" y="451"/>
                    <a:pt x="110" y="451"/>
                    <a:pt x="110" y="451"/>
                  </a:cubicBezTo>
                  <a:cubicBezTo>
                    <a:pt x="124" y="437"/>
                    <a:pt x="124" y="437"/>
                    <a:pt x="124" y="437"/>
                  </a:cubicBezTo>
                  <a:cubicBezTo>
                    <a:pt x="135" y="446"/>
                    <a:pt x="146" y="454"/>
                    <a:pt x="159" y="461"/>
                  </a:cubicBezTo>
                  <a:cubicBezTo>
                    <a:pt x="152" y="478"/>
                    <a:pt x="152" y="478"/>
                    <a:pt x="152" y="478"/>
                  </a:cubicBezTo>
                  <a:cubicBezTo>
                    <a:pt x="146" y="501"/>
                    <a:pt x="146" y="501"/>
                    <a:pt x="146" y="501"/>
                  </a:cubicBezTo>
                  <a:cubicBezTo>
                    <a:pt x="181" y="516"/>
                    <a:pt x="181" y="516"/>
                    <a:pt x="181" y="516"/>
                  </a:cubicBezTo>
                  <a:cubicBezTo>
                    <a:pt x="193" y="496"/>
                    <a:pt x="193" y="496"/>
                    <a:pt x="193" y="496"/>
                  </a:cubicBezTo>
                  <a:cubicBezTo>
                    <a:pt x="201" y="478"/>
                    <a:pt x="201" y="478"/>
                    <a:pt x="201" y="478"/>
                  </a:cubicBezTo>
                  <a:cubicBezTo>
                    <a:pt x="214" y="482"/>
                    <a:pt x="228" y="485"/>
                    <a:pt x="242" y="486"/>
                  </a:cubicBezTo>
                  <a:cubicBezTo>
                    <a:pt x="242" y="505"/>
                    <a:pt x="242" y="505"/>
                    <a:pt x="242" y="505"/>
                  </a:cubicBezTo>
                  <a:cubicBezTo>
                    <a:pt x="246" y="528"/>
                    <a:pt x="246" y="528"/>
                    <a:pt x="246" y="528"/>
                  </a:cubicBezTo>
                  <a:cubicBezTo>
                    <a:pt x="284" y="528"/>
                    <a:pt x="284" y="528"/>
                    <a:pt x="284" y="528"/>
                  </a:cubicBezTo>
                  <a:cubicBezTo>
                    <a:pt x="288" y="505"/>
                    <a:pt x="288" y="505"/>
                    <a:pt x="288" y="505"/>
                  </a:cubicBezTo>
                  <a:cubicBezTo>
                    <a:pt x="288" y="486"/>
                    <a:pt x="288" y="486"/>
                    <a:pt x="288" y="486"/>
                  </a:cubicBezTo>
                  <a:cubicBezTo>
                    <a:pt x="302" y="485"/>
                    <a:pt x="316" y="482"/>
                    <a:pt x="329" y="478"/>
                  </a:cubicBezTo>
                  <a:cubicBezTo>
                    <a:pt x="336" y="496"/>
                    <a:pt x="336" y="496"/>
                    <a:pt x="336" y="496"/>
                  </a:cubicBezTo>
                  <a:cubicBezTo>
                    <a:pt x="349" y="516"/>
                    <a:pt x="349" y="516"/>
                    <a:pt x="349" y="516"/>
                  </a:cubicBezTo>
                  <a:cubicBezTo>
                    <a:pt x="383" y="501"/>
                    <a:pt x="383" y="501"/>
                    <a:pt x="383" y="501"/>
                  </a:cubicBezTo>
                  <a:cubicBezTo>
                    <a:pt x="378" y="478"/>
                    <a:pt x="378" y="478"/>
                    <a:pt x="378" y="478"/>
                  </a:cubicBezTo>
                  <a:cubicBezTo>
                    <a:pt x="371" y="461"/>
                    <a:pt x="371" y="461"/>
                    <a:pt x="371" y="461"/>
                  </a:cubicBezTo>
                  <a:cubicBezTo>
                    <a:pt x="383" y="454"/>
                    <a:pt x="395" y="446"/>
                    <a:pt x="406" y="437"/>
                  </a:cubicBezTo>
                  <a:cubicBezTo>
                    <a:pt x="420" y="451"/>
                    <a:pt x="420" y="451"/>
                    <a:pt x="420" y="451"/>
                  </a:cubicBezTo>
                  <a:cubicBezTo>
                    <a:pt x="439" y="464"/>
                    <a:pt x="439" y="464"/>
                    <a:pt x="439" y="464"/>
                  </a:cubicBezTo>
                  <a:cubicBezTo>
                    <a:pt x="465" y="438"/>
                    <a:pt x="465" y="438"/>
                    <a:pt x="465" y="438"/>
                  </a:cubicBezTo>
                  <a:cubicBezTo>
                    <a:pt x="452" y="419"/>
                    <a:pt x="452" y="419"/>
                    <a:pt x="452" y="419"/>
                  </a:cubicBezTo>
                  <a:cubicBezTo>
                    <a:pt x="438" y="405"/>
                    <a:pt x="438" y="405"/>
                    <a:pt x="438" y="405"/>
                  </a:cubicBezTo>
                  <a:cubicBezTo>
                    <a:pt x="447" y="394"/>
                    <a:pt x="455" y="383"/>
                    <a:pt x="462" y="370"/>
                  </a:cubicBezTo>
                  <a:cubicBezTo>
                    <a:pt x="479" y="377"/>
                    <a:pt x="479" y="377"/>
                    <a:pt x="479" y="377"/>
                  </a:cubicBezTo>
                  <a:cubicBezTo>
                    <a:pt x="502" y="383"/>
                    <a:pt x="502" y="383"/>
                    <a:pt x="502" y="383"/>
                  </a:cubicBezTo>
                  <a:cubicBezTo>
                    <a:pt x="516" y="348"/>
                    <a:pt x="516" y="348"/>
                    <a:pt x="516" y="348"/>
                  </a:cubicBezTo>
                  <a:cubicBezTo>
                    <a:pt x="496" y="335"/>
                    <a:pt x="496" y="335"/>
                    <a:pt x="496" y="335"/>
                  </a:cubicBezTo>
                  <a:cubicBezTo>
                    <a:pt x="479" y="328"/>
                    <a:pt x="479" y="328"/>
                    <a:pt x="479" y="328"/>
                  </a:cubicBezTo>
                  <a:cubicBezTo>
                    <a:pt x="483" y="315"/>
                    <a:pt x="486" y="301"/>
                    <a:pt x="487" y="287"/>
                  </a:cubicBezTo>
                  <a:lnTo>
                    <a:pt x="506" y="287"/>
                  </a:lnTo>
                  <a:close/>
                  <a:moveTo>
                    <a:pt x="265" y="290"/>
                  </a:moveTo>
                  <a:cubicBezTo>
                    <a:pt x="251" y="290"/>
                    <a:pt x="239" y="278"/>
                    <a:pt x="239" y="264"/>
                  </a:cubicBezTo>
                  <a:cubicBezTo>
                    <a:pt x="239" y="250"/>
                    <a:pt x="251" y="238"/>
                    <a:pt x="265" y="238"/>
                  </a:cubicBezTo>
                  <a:cubicBezTo>
                    <a:pt x="279" y="238"/>
                    <a:pt x="291" y="250"/>
                    <a:pt x="291" y="264"/>
                  </a:cubicBezTo>
                  <a:cubicBezTo>
                    <a:pt x="291" y="278"/>
                    <a:pt x="279" y="290"/>
                    <a:pt x="265" y="290"/>
                  </a:cubicBezTo>
                  <a:close/>
                </a:path>
              </a:pathLst>
            </a:custGeom>
            <a:grpFill/>
            <a:ln w="9525">
              <a:solidFill>
                <a:schemeClr val="bg1"/>
              </a:solidFill>
              <a:round/>
              <a:headEnd/>
              <a:tailEnd/>
            </a:ln>
            <a:effectLst>
              <a:outerShdw blurRad="254000" algn="tl" rotWithShape="0">
                <a:srgbClr val="53D2FF">
                  <a:alpha val="80000"/>
                </a:srgbClr>
              </a:outerShdw>
            </a:effectLst>
            <a:extLst/>
          </p:spPr>
          <p:txBody>
            <a:bodyPr vert="horz" wrap="square" lIns="91440" tIns="45720" rIns="91440" bIns="45720" numCol="1" anchor="t" anchorCtr="0" compatLnSpc="1">
              <a:prstTxWarp prst="textNoShape">
                <a:avLst/>
              </a:prstTxWarp>
            </a:bodyPr>
            <a:lstStyle/>
            <a:p>
              <a:endParaRPr lang="zh-CN" altLang="en-US">
                <a:effectLst/>
              </a:endParaRPr>
            </a:p>
          </p:txBody>
        </p:sp>
        <p:sp>
          <p:nvSpPr>
            <p:cNvPr id="7" name="Freeform 13"/>
            <p:cNvSpPr>
              <a:spLocks noEditPoints="1"/>
            </p:cNvSpPr>
            <p:nvPr/>
          </p:nvSpPr>
          <p:spPr bwMode="auto">
            <a:xfrm>
              <a:off x="5405438" y="2741613"/>
              <a:ext cx="1376363" cy="1381125"/>
            </a:xfrm>
            <a:custGeom>
              <a:avLst/>
              <a:gdLst>
                <a:gd name="T0" fmla="*/ 184 w 367"/>
                <a:gd name="T1" fmla="*/ 0 h 368"/>
                <a:gd name="T2" fmla="*/ 0 w 367"/>
                <a:gd name="T3" fmla="*/ 184 h 368"/>
                <a:gd name="T4" fmla="*/ 184 w 367"/>
                <a:gd name="T5" fmla="*/ 368 h 368"/>
                <a:gd name="T6" fmla="*/ 367 w 367"/>
                <a:gd name="T7" fmla="*/ 184 h 368"/>
                <a:gd name="T8" fmla="*/ 184 w 367"/>
                <a:gd name="T9" fmla="*/ 0 h 368"/>
                <a:gd name="T10" fmla="*/ 184 w 367"/>
                <a:gd name="T11" fmla="*/ 250 h 368"/>
                <a:gd name="T12" fmla="*/ 118 w 367"/>
                <a:gd name="T13" fmla="*/ 184 h 368"/>
                <a:gd name="T14" fmla="*/ 184 w 367"/>
                <a:gd name="T15" fmla="*/ 118 h 368"/>
                <a:gd name="T16" fmla="*/ 250 w 367"/>
                <a:gd name="T17" fmla="*/ 184 h 368"/>
                <a:gd name="T18" fmla="*/ 184 w 367"/>
                <a:gd name="T19" fmla="*/ 25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68">
                  <a:moveTo>
                    <a:pt x="184" y="0"/>
                  </a:moveTo>
                  <a:cubicBezTo>
                    <a:pt x="83" y="0"/>
                    <a:pt x="0" y="83"/>
                    <a:pt x="0" y="184"/>
                  </a:cubicBezTo>
                  <a:cubicBezTo>
                    <a:pt x="0" y="285"/>
                    <a:pt x="83" y="368"/>
                    <a:pt x="184" y="368"/>
                  </a:cubicBezTo>
                  <a:cubicBezTo>
                    <a:pt x="285" y="368"/>
                    <a:pt x="367" y="285"/>
                    <a:pt x="367" y="184"/>
                  </a:cubicBezTo>
                  <a:cubicBezTo>
                    <a:pt x="367" y="83"/>
                    <a:pt x="285" y="0"/>
                    <a:pt x="184" y="0"/>
                  </a:cubicBezTo>
                  <a:close/>
                  <a:moveTo>
                    <a:pt x="184" y="250"/>
                  </a:moveTo>
                  <a:cubicBezTo>
                    <a:pt x="148" y="250"/>
                    <a:pt x="118" y="220"/>
                    <a:pt x="118" y="184"/>
                  </a:cubicBezTo>
                  <a:cubicBezTo>
                    <a:pt x="118" y="148"/>
                    <a:pt x="148" y="118"/>
                    <a:pt x="184" y="118"/>
                  </a:cubicBezTo>
                  <a:cubicBezTo>
                    <a:pt x="220" y="118"/>
                    <a:pt x="250" y="148"/>
                    <a:pt x="250" y="184"/>
                  </a:cubicBezTo>
                  <a:cubicBezTo>
                    <a:pt x="250" y="220"/>
                    <a:pt x="220" y="250"/>
                    <a:pt x="184" y="2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ffectLst/>
              </a:endParaRPr>
            </a:p>
          </p:txBody>
        </p:sp>
      </p:grpSp>
      <p:grpSp>
        <p:nvGrpSpPr>
          <p:cNvPr id="8" name="组合 7"/>
          <p:cNvGrpSpPr/>
          <p:nvPr/>
        </p:nvGrpSpPr>
        <p:grpSpPr>
          <a:xfrm>
            <a:off x="6064411" y="2559002"/>
            <a:ext cx="1658181" cy="1682476"/>
            <a:chOff x="5803900" y="2852738"/>
            <a:chExt cx="1300163" cy="1319212"/>
          </a:xfrm>
          <a:solidFill>
            <a:schemeClr val="bg1">
              <a:alpha val="40000"/>
            </a:schemeClr>
          </a:solidFill>
          <a:effectLst/>
        </p:grpSpPr>
        <p:sp>
          <p:nvSpPr>
            <p:cNvPr id="9" name="Freeform 18"/>
            <p:cNvSpPr>
              <a:spLocks noEditPoints="1"/>
            </p:cNvSpPr>
            <p:nvPr/>
          </p:nvSpPr>
          <p:spPr bwMode="auto">
            <a:xfrm>
              <a:off x="5803900" y="2852738"/>
              <a:ext cx="1300163" cy="1319212"/>
            </a:xfrm>
            <a:custGeom>
              <a:avLst/>
              <a:gdLst>
                <a:gd name="T0" fmla="*/ 309 w 347"/>
                <a:gd name="T1" fmla="*/ 176 h 352"/>
                <a:gd name="T2" fmla="*/ 326 w 347"/>
                <a:gd name="T3" fmla="*/ 150 h 352"/>
                <a:gd name="T4" fmla="*/ 335 w 347"/>
                <a:gd name="T5" fmla="*/ 103 h 352"/>
                <a:gd name="T6" fmla="*/ 294 w 347"/>
                <a:gd name="T7" fmla="*/ 113 h 352"/>
                <a:gd name="T8" fmla="*/ 282 w 347"/>
                <a:gd name="T9" fmla="*/ 65 h 352"/>
                <a:gd name="T10" fmla="*/ 262 w 347"/>
                <a:gd name="T11" fmla="*/ 22 h 352"/>
                <a:gd name="T12" fmla="*/ 234 w 347"/>
                <a:gd name="T13" fmla="*/ 54 h 352"/>
                <a:gd name="T14" fmla="*/ 196 w 347"/>
                <a:gd name="T15" fmla="*/ 23 h 352"/>
                <a:gd name="T16" fmla="*/ 155 w 347"/>
                <a:gd name="T17" fmla="*/ 0 h 352"/>
                <a:gd name="T18" fmla="*/ 151 w 347"/>
                <a:gd name="T19" fmla="*/ 42 h 352"/>
                <a:gd name="T20" fmla="*/ 102 w 347"/>
                <a:gd name="T21" fmla="*/ 39 h 352"/>
                <a:gd name="T22" fmla="*/ 55 w 347"/>
                <a:gd name="T23" fmla="*/ 44 h 352"/>
                <a:gd name="T24" fmla="*/ 77 w 347"/>
                <a:gd name="T25" fmla="*/ 81 h 352"/>
                <a:gd name="T26" fmla="*/ 35 w 347"/>
                <a:gd name="T27" fmla="*/ 107 h 352"/>
                <a:gd name="T28" fmla="*/ 0 w 347"/>
                <a:gd name="T29" fmla="*/ 139 h 352"/>
                <a:gd name="T30" fmla="*/ 39 w 347"/>
                <a:gd name="T31" fmla="*/ 156 h 352"/>
                <a:gd name="T32" fmla="*/ 39 w 347"/>
                <a:gd name="T33" fmla="*/ 195 h 352"/>
                <a:gd name="T34" fmla="*/ 0 w 347"/>
                <a:gd name="T35" fmla="*/ 212 h 352"/>
                <a:gd name="T36" fmla="*/ 35 w 347"/>
                <a:gd name="T37" fmla="*/ 244 h 352"/>
                <a:gd name="T38" fmla="*/ 77 w 347"/>
                <a:gd name="T39" fmla="*/ 271 h 352"/>
                <a:gd name="T40" fmla="*/ 55 w 347"/>
                <a:gd name="T41" fmla="*/ 307 h 352"/>
                <a:gd name="T42" fmla="*/ 102 w 347"/>
                <a:gd name="T43" fmla="*/ 313 h 352"/>
                <a:gd name="T44" fmla="*/ 151 w 347"/>
                <a:gd name="T45" fmla="*/ 309 h 352"/>
                <a:gd name="T46" fmla="*/ 155 w 347"/>
                <a:gd name="T47" fmla="*/ 352 h 352"/>
                <a:gd name="T48" fmla="*/ 196 w 347"/>
                <a:gd name="T49" fmla="*/ 329 h 352"/>
                <a:gd name="T50" fmla="*/ 234 w 347"/>
                <a:gd name="T51" fmla="*/ 297 h 352"/>
                <a:gd name="T52" fmla="*/ 262 w 347"/>
                <a:gd name="T53" fmla="*/ 329 h 352"/>
                <a:gd name="T54" fmla="*/ 282 w 347"/>
                <a:gd name="T55" fmla="*/ 286 h 352"/>
                <a:gd name="T56" fmla="*/ 294 w 347"/>
                <a:gd name="T57" fmla="*/ 239 h 352"/>
                <a:gd name="T58" fmla="*/ 335 w 347"/>
                <a:gd name="T59" fmla="*/ 248 h 352"/>
                <a:gd name="T60" fmla="*/ 326 w 347"/>
                <a:gd name="T61" fmla="*/ 201 h 352"/>
                <a:gd name="T62" fmla="*/ 174 w 347"/>
                <a:gd name="T63" fmla="*/ 201 h 352"/>
                <a:gd name="T64" fmla="*/ 174 w 347"/>
                <a:gd name="T65" fmla="*/ 150 h 352"/>
                <a:gd name="T66" fmla="*/ 174 w 347"/>
                <a:gd name="T67" fmla="*/ 20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352">
                  <a:moveTo>
                    <a:pt x="308" y="195"/>
                  </a:moveTo>
                  <a:cubicBezTo>
                    <a:pt x="309" y="189"/>
                    <a:pt x="309" y="182"/>
                    <a:pt x="309" y="176"/>
                  </a:cubicBezTo>
                  <a:cubicBezTo>
                    <a:pt x="309" y="169"/>
                    <a:pt x="309" y="162"/>
                    <a:pt x="308" y="156"/>
                  </a:cubicBezTo>
                  <a:cubicBezTo>
                    <a:pt x="326" y="150"/>
                    <a:pt x="326" y="150"/>
                    <a:pt x="326" y="150"/>
                  </a:cubicBezTo>
                  <a:cubicBezTo>
                    <a:pt x="347" y="139"/>
                    <a:pt x="347" y="139"/>
                    <a:pt x="347" y="139"/>
                  </a:cubicBezTo>
                  <a:cubicBezTo>
                    <a:pt x="335" y="103"/>
                    <a:pt x="335" y="103"/>
                    <a:pt x="335" y="103"/>
                  </a:cubicBezTo>
                  <a:cubicBezTo>
                    <a:pt x="312" y="107"/>
                    <a:pt x="312" y="107"/>
                    <a:pt x="312" y="107"/>
                  </a:cubicBezTo>
                  <a:cubicBezTo>
                    <a:pt x="294" y="113"/>
                    <a:pt x="294" y="113"/>
                    <a:pt x="294" y="113"/>
                  </a:cubicBezTo>
                  <a:cubicBezTo>
                    <a:pt x="288" y="101"/>
                    <a:pt x="280" y="90"/>
                    <a:pt x="271" y="81"/>
                  </a:cubicBezTo>
                  <a:cubicBezTo>
                    <a:pt x="282" y="65"/>
                    <a:pt x="282" y="65"/>
                    <a:pt x="282" y="65"/>
                  </a:cubicBezTo>
                  <a:cubicBezTo>
                    <a:pt x="292" y="44"/>
                    <a:pt x="292" y="44"/>
                    <a:pt x="292" y="44"/>
                  </a:cubicBezTo>
                  <a:cubicBezTo>
                    <a:pt x="262" y="22"/>
                    <a:pt x="262" y="22"/>
                    <a:pt x="262" y="22"/>
                  </a:cubicBezTo>
                  <a:cubicBezTo>
                    <a:pt x="245" y="39"/>
                    <a:pt x="245" y="39"/>
                    <a:pt x="245" y="39"/>
                  </a:cubicBezTo>
                  <a:cubicBezTo>
                    <a:pt x="234" y="54"/>
                    <a:pt x="234" y="54"/>
                    <a:pt x="234" y="54"/>
                  </a:cubicBezTo>
                  <a:cubicBezTo>
                    <a:pt x="222" y="48"/>
                    <a:pt x="210" y="44"/>
                    <a:pt x="196" y="42"/>
                  </a:cubicBezTo>
                  <a:cubicBezTo>
                    <a:pt x="196" y="23"/>
                    <a:pt x="196" y="23"/>
                    <a:pt x="196" y="23"/>
                  </a:cubicBezTo>
                  <a:cubicBezTo>
                    <a:pt x="192" y="0"/>
                    <a:pt x="192" y="0"/>
                    <a:pt x="192" y="0"/>
                  </a:cubicBezTo>
                  <a:cubicBezTo>
                    <a:pt x="155" y="0"/>
                    <a:pt x="155" y="0"/>
                    <a:pt x="155" y="0"/>
                  </a:cubicBezTo>
                  <a:cubicBezTo>
                    <a:pt x="151" y="23"/>
                    <a:pt x="151" y="23"/>
                    <a:pt x="151" y="23"/>
                  </a:cubicBezTo>
                  <a:cubicBezTo>
                    <a:pt x="151" y="42"/>
                    <a:pt x="151" y="42"/>
                    <a:pt x="151" y="42"/>
                  </a:cubicBezTo>
                  <a:cubicBezTo>
                    <a:pt x="138" y="44"/>
                    <a:pt x="125" y="48"/>
                    <a:pt x="113" y="54"/>
                  </a:cubicBezTo>
                  <a:cubicBezTo>
                    <a:pt x="102" y="39"/>
                    <a:pt x="102" y="39"/>
                    <a:pt x="102" y="39"/>
                  </a:cubicBezTo>
                  <a:cubicBezTo>
                    <a:pt x="85" y="22"/>
                    <a:pt x="85" y="22"/>
                    <a:pt x="85" y="22"/>
                  </a:cubicBezTo>
                  <a:cubicBezTo>
                    <a:pt x="55" y="44"/>
                    <a:pt x="55" y="44"/>
                    <a:pt x="55" y="44"/>
                  </a:cubicBezTo>
                  <a:cubicBezTo>
                    <a:pt x="65" y="65"/>
                    <a:pt x="65" y="65"/>
                    <a:pt x="65" y="65"/>
                  </a:cubicBezTo>
                  <a:cubicBezTo>
                    <a:pt x="77" y="81"/>
                    <a:pt x="77" y="81"/>
                    <a:pt x="77" y="81"/>
                  </a:cubicBezTo>
                  <a:cubicBezTo>
                    <a:pt x="67" y="90"/>
                    <a:pt x="60" y="101"/>
                    <a:pt x="53" y="113"/>
                  </a:cubicBezTo>
                  <a:cubicBezTo>
                    <a:pt x="35" y="107"/>
                    <a:pt x="35" y="107"/>
                    <a:pt x="35" y="107"/>
                  </a:cubicBezTo>
                  <a:cubicBezTo>
                    <a:pt x="12" y="103"/>
                    <a:pt x="12" y="103"/>
                    <a:pt x="12" y="103"/>
                  </a:cubicBezTo>
                  <a:cubicBezTo>
                    <a:pt x="0" y="139"/>
                    <a:pt x="0" y="139"/>
                    <a:pt x="0" y="139"/>
                  </a:cubicBezTo>
                  <a:cubicBezTo>
                    <a:pt x="21" y="150"/>
                    <a:pt x="21" y="150"/>
                    <a:pt x="21" y="150"/>
                  </a:cubicBezTo>
                  <a:cubicBezTo>
                    <a:pt x="39" y="156"/>
                    <a:pt x="39" y="156"/>
                    <a:pt x="39" y="156"/>
                  </a:cubicBezTo>
                  <a:cubicBezTo>
                    <a:pt x="38" y="162"/>
                    <a:pt x="38" y="169"/>
                    <a:pt x="38" y="176"/>
                  </a:cubicBezTo>
                  <a:cubicBezTo>
                    <a:pt x="38" y="182"/>
                    <a:pt x="38" y="189"/>
                    <a:pt x="39" y="195"/>
                  </a:cubicBezTo>
                  <a:cubicBezTo>
                    <a:pt x="21" y="201"/>
                    <a:pt x="21" y="201"/>
                    <a:pt x="21" y="201"/>
                  </a:cubicBezTo>
                  <a:cubicBezTo>
                    <a:pt x="0" y="212"/>
                    <a:pt x="0" y="212"/>
                    <a:pt x="0" y="212"/>
                  </a:cubicBezTo>
                  <a:cubicBezTo>
                    <a:pt x="12" y="248"/>
                    <a:pt x="12" y="248"/>
                    <a:pt x="12" y="248"/>
                  </a:cubicBezTo>
                  <a:cubicBezTo>
                    <a:pt x="35" y="244"/>
                    <a:pt x="35" y="244"/>
                    <a:pt x="35" y="244"/>
                  </a:cubicBezTo>
                  <a:cubicBezTo>
                    <a:pt x="53" y="239"/>
                    <a:pt x="53" y="239"/>
                    <a:pt x="53" y="239"/>
                  </a:cubicBezTo>
                  <a:cubicBezTo>
                    <a:pt x="60" y="250"/>
                    <a:pt x="67" y="261"/>
                    <a:pt x="77" y="271"/>
                  </a:cubicBezTo>
                  <a:cubicBezTo>
                    <a:pt x="65" y="286"/>
                    <a:pt x="65" y="286"/>
                    <a:pt x="65" y="286"/>
                  </a:cubicBezTo>
                  <a:cubicBezTo>
                    <a:pt x="55" y="307"/>
                    <a:pt x="55" y="307"/>
                    <a:pt x="55" y="307"/>
                  </a:cubicBezTo>
                  <a:cubicBezTo>
                    <a:pt x="85" y="329"/>
                    <a:pt x="85" y="329"/>
                    <a:pt x="85" y="329"/>
                  </a:cubicBezTo>
                  <a:cubicBezTo>
                    <a:pt x="102" y="313"/>
                    <a:pt x="102" y="313"/>
                    <a:pt x="102" y="313"/>
                  </a:cubicBezTo>
                  <a:cubicBezTo>
                    <a:pt x="113" y="297"/>
                    <a:pt x="113" y="297"/>
                    <a:pt x="113" y="297"/>
                  </a:cubicBezTo>
                  <a:cubicBezTo>
                    <a:pt x="125" y="303"/>
                    <a:pt x="138" y="307"/>
                    <a:pt x="151" y="309"/>
                  </a:cubicBezTo>
                  <a:cubicBezTo>
                    <a:pt x="151" y="329"/>
                    <a:pt x="151" y="329"/>
                    <a:pt x="151" y="329"/>
                  </a:cubicBezTo>
                  <a:cubicBezTo>
                    <a:pt x="155" y="352"/>
                    <a:pt x="155" y="352"/>
                    <a:pt x="155" y="352"/>
                  </a:cubicBezTo>
                  <a:cubicBezTo>
                    <a:pt x="192" y="352"/>
                    <a:pt x="192" y="352"/>
                    <a:pt x="192" y="352"/>
                  </a:cubicBezTo>
                  <a:cubicBezTo>
                    <a:pt x="196" y="329"/>
                    <a:pt x="196" y="329"/>
                    <a:pt x="196" y="329"/>
                  </a:cubicBezTo>
                  <a:cubicBezTo>
                    <a:pt x="196" y="309"/>
                    <a:pt x="196" y="309"/>
                    <a:pt x="196" y="309"/>
                  </a:cubicBezTo>
                  <a:cubicBezTo>
                    <a:pt x="210" y="307"/>
                    <a:pt x="222" y="303"/>
                    <a:pt x="234" y="297"/>
                  </a:cubicBezTo>
                  <a:cubicBezTo>
                    <a:pt x="245" y="313"/>
                    <a:pt x="245" y="313"/>
                    <a:pt x="245" y="313"/>
                  </a:cubicBezTo>
                  <a:cubicBezTo>
                    <a:pt x="262" y="329"/>
                    <a:pt x="262" y="329"/>
                    <a:pt x="262" y="329"/>
                  </a:cubicBezTo>
                  <a:cubicBezTo>
                    <a:pt x="292" y="307"/>
                    <a:pt x="292" y="307"/>
                    <a:pt x="292" y="307"/>
                  </a:cubicBezTo>
                  <a:cubicBezTo>
                    <a:pt x="282" y="286"/>
                    <a:pt x="282" y="286"/>
                    <a:pt x="282" y="286"/>
                  </a:cubicBezTo>
                  <a:cubicBezTo>
                    <a:pt x="271" y="271"/>
                    <a:pt x="271" y="271"/>
                    <a:pt x="271" y="271"/>
                  </a:cubicBezTo>
                  <a:cubicBezTo>
                    <a:pt x="280" y="261"/>
                    <a:pt x="288" y="250"/>
                    <a:pt x="294" y="239"/>
                  </a:cubicBezTo>
                  <a:cubicBezTo>
                    <a:pt x="312" y="244"/>
                    <a:pt x="312" y="244"/>
                    <a:pt x="312" y="244"/>
                  </a:cubicBezTo>
                  <a:cubicBezTo>
                    <a:pt x="335" y="248"/>
                    <a:pt x="335" y="248"/>
                    <a:pt x="335" y="248"/>
                  </a:cubicBezTo>
                  <a:cubicBezTo>
                    <a:pt x="347" y="212"/>
                    <a:pt x="347" y="212"/>
                    <a:pt x="347" y="212"/>
                  </a:cubicBezTo>
                  <a:cubicBezTo>
                    <a:pt x="326" y="201"/>
                    <a:pt x="326" y="201"/>
                    <a:pt x="326" y="201"/>
                  </a:cubicBezTo>
                  <a:lnTo>
                    <a:pt x="308" y="195"/>
                  </a:lnTo>
                  <a:close/>
                  <a:moveTo>
                    <a:pt x="174" y="201"/>
                  </a:moveTo>
                  <a:cubicBezTo>
                    <a:pt x="159" y="201"/>
                    <a:pt x="148" y="190"/>
                    <a:pt x="148" y="176"/>
                  </a:cubicBezTo>
                  <a:cubicBezTo>
                    <a:pt x="148" y="162"/>
                    <a:pt x="159" y="150"/>
                    <a:pt x="174" y="150"/>
                  </a:cubicBezTo>
                  <a:cubicBezTo>
                    <a:pt x="188" y="150"/>
                    <a:pt x="199" y="162"/>
                    <a:pt x="199" y="176"/>
                  </a:cubicBezTo>
                  <a:cubicBezTo>
                    <a:pt x="199" y="190"/>
                    <a:pt x="188" y="201"/>
                    <a:pt x="174" y="201"/>
                  </a:cubicBezTo>
                  <a:close/>
                </a:path>
              </a:pathLst>
            </a:custGeom>
            <a:grpFill/>
            <a:ln w="9525">
              <a:solidFill>
                <a:schemeClr val="bg1"/>
              </a:solidFill>
              <a:round/>
              <a:headEnd/>
              <a:tailEnd/>
            </a:ln>
            <a:effectLst>
              <a:outerShdw blurRad="254000" algn="tl" rotWithShape="0">
                <a:srgbClr val="53D2FF">
                  <a:alpha val="80000"/>
                </a:srgb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9"/>
            <p:cNvSpPr>
              <a:spLocks noEditPoints="1"/>
            </p:cNvSpPr>
            <p:nvPr/>
          </p:nvSpPr>
          <p:spPr bwMode="auto">
            <a:xfrm>
              <a:off x="6080125" y="3136900"/>
              <a:ext cx="747713" cy="746125"/>
            </a:xfrm>
            <a:custGeom>
              <a:avLst/>
              <a:gdLst>
                <a:gd name="T0" fmla="*/ 100 w 199"/>
                <a:gd name="T1" fmla="*/ 0 h 199"/>
                <a:gd name="T2" fmla="*/ 0 w 199"/>
                <a:gd name="T3" fmla="*/ 100 h 199"/>
                <a:gd name="T4" fmla="*/ 100 w 199"/>
                <a:gd name="T5" fmla="*/ 199 h 199"/>
                <a:gd name="T6" fmla="*/ 199 w 199"/>
                <a:gd name="T7" fmla="*/ 100 h 199"/>
                <a:gd name="T8" fmla="*/ 100 w 199"/>
                <a:gd name="T9" fmla="*/ 0 h 199"/>
                <a:gd name="T10" fmla="*/ 100 w 199"/>
                <a:gd name="T11" fmla="*/ 150 h 199"/>
                <a:gd name="T12" fmla="*/ 49 w 199"/>
                <a:gd name="T13" fmla="*/ 100 h 199"/>
                <a:gd name="T14" fmla="*/ 100 w 199"/>
                <a:gd name="T15" fmla="*/ 49 h 199"/>
                <a:gd name="T16" fmla="*/ 150 w 199"/>
                <a:gd name="T17" fmla="*/ 100 h 199"/>
                <a:gd name="T18" fmla="*/ 100 w 199"/>
                <a:gd name="T19" fmla="*/ 15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99">
                  <a:moveTo>
                    <a:pt x="100" y="0"/>
                  </a:moveTo>
                  <a:cubicBezTo>
                    <a:pt x="45" y="0"/>
                    <a:pt x="0" y="45"/>
                    <a:pt x="0" y="100"/>
                  </a:cubicBezTo>
                  <a:cubicBezTo>
                    <a:pt x="0" y="155"/>
                    <a:pt x="45" y="199"/>
                    <a:pt x="100" y="199"/>
                  </a:cubicBezTo>
                  <a:cubicBezTo>
                    <a:pt x="155" y="199"/>
                    <a:pt x="199" y="155"/>
                    <a:pt x="199" y="100"/>
                  </a:cubicBezTo>
                  <a:cubicBezTo>
                    <a:pt x="199" y="45"/>
                    <a:pt x="155" y="0"/>
                    <a:pt x="100" y="0"/>
                  </a:cubicBezTo>
                  <a:close/>
                  <a:moveTo>
                    <a:pt x="100" y="150"/>
                  </a:moveTo>
                  <a:cubicBezTo>
                    <a:pt x="72" y="150"/>
                    <a:pt x="49" y="128"/>
                    <a:pt x="49" y="100"/>
                  </a:cubicBezTo>
                  <a:cubicBezTo>
                    <a:pt x="49" y="72"/>
                    <a:pt x="72" y="49"/>
                    <a:pt x="100" y="49"/>
                  </a:cubicBezTo>
                  <a:cubicBezTo>
                    <a:pt x="127" y="49"/>
                    <a:pt x="150" y="72"/>
                    <a:pt x="150" y="100"/>
                  </a:cubicBezTo>
                  <a:cubicBezTo>
                    <a:pt x="150" y="128"/>
                    <a:pt x="127" y="150"/>
                    <a:pt x="100" y="150"/>
                  </a:cubicBez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 name="组合 10"/>
          <p:cNvGrpSpPr/>
          <p:nvPr/>
        </p:nvGrpSpPr>
        <p:grpSpPr>
          <a:xfrm>
            <a:off x="7491811" y="2866748"/>
            <a:ext cx="2014519" cy="2012493"/>
            <a:chOff x="5305425" y="2638425"/>
            <a:chExt cx="1579563" cy="1577975"/>
          </a:xfrm>
          <a:solidFill>
            <a:schemeClr val="bg1">
              <a:alpha val="40000"/>
            </a:schemeClr>
          </a:solidFill>
          <a:effectLst/>
        </p:grpSpPr>
        <p:sp>
          <p:nvSpPr>
            <p:cNvPr id="12" name="Freeform 6"/>
            <p:cNvSpPr>
              <a:spLocks noEditPoints="1"/>
            </p:cNvSpPr>
            <p:nvPr/>
          </p:nvSpPr>
          <p:spPr bwMode="auto">
            <a:xfrm>
              <a:off x="5305425" y="2638425"/>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grpFill/>
            <a:ln w="9525">
              <a:solidFill>
                <a:schemeClr val="bg1"/>
              </a:solidFill>
              <a:round/>
              <a:headEnd/>
              <a:tailEnd/>
            </a:ln>
            <a:effectLst>
              <a:outerShdw blurRad="254000" algn="tl" rotWithShape="0">
                <a:srgbClr val="53D2FF">
                  <a:alpha val="80000"/>
                </a:srgb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7"/>
            <p:cNvSpPr>
              <a:spLocks noEditPoints="1"/>
            </p:cNvSpPr>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4" name="TextBox 13"/>
          <p:cNvSpPr txBox="1"/>
          <p:nvPr/>
        </p:nvSpPr>
        <p:spPr>
          <a:xfrm>
            <a:off x="524657" y="3014075"/>
            <a:ext cx="1519639" cy="830997"/>
          </a:xfrm>
          <a:prstGeom prst="rect">
            <a:avLst/>
          </a:prstGeom>
          <a:noFill/>
        </p:spPr>
        <p:txBody>
          <a:bodyPr wrap="square" rtlCol="0" anchor="ctr">
            <a:spAutoFit/>
          </a:bodyPr>
          <a:lstStyle/>
          <a:p>
            <a:pPr lvl="0"/>
            <a:endParaRPr lang="en-US" altLang="zh-CN" sz="600" dirty="0">
              <a:solidFill>
                <a:srgbClr val="00B0F0"/>
              </a:solidFill>
              <a:latin typeface="微软雅黑" pitchFamily="34" charset="-122"/>
              <a:ea typeface="微软雅黑" pitchFamily="34" charset="-122"/>
              <a:cs typeface="华文黑体" pitchFamily="2" charset="-122"/>
            </a:endParaRPr>
          </a:p>
          <a:p>
            <a:pPr lvl="0"/>
            <a:r>
              <a:rPr lang="zh-CN" altLang="en-US" sz="1400" dirty="0">
                <a:solidFill>
                  <a:schemeClr val="bg1"/>
                </a:solidFill>
                <a:latin typeface="微软雅黑" pitchFamily="34" charset="-122"/>
                <a:ea typeface="微软雅黑" pitchFamily="34" charset="-122"/>
                <a:cs typeface="华文黑体" pitchFamily="2" charset="-122"/>
              </a:rPr>
              <a:t>单击添加文本单击添加文本单击添加文本</a:t>
            </a:r>
          </a:p>
        </p:txBody>
      </p:sp>
      <p:sp>
        <p:nvSpPr>
          <p:cNvPr id="15" name="矩形 14"/>
          <p:cNvSpPr/>
          <p:nvPr/>
        </p:nvSpPr>
        <p:spPr>
          <a:xfrm>
            <a:off x="2891895" y="1291306"/>
            <a:ext cx="1598895" cy="400110"/>
          </a:xfrm>
          <a:prstGeom prst="rect">
            <a:avLst/>
          </a:prstGeom>
        </p:spPr>
        <p:txBody>
          <a:bodyPr wrap="square">
            <a:spAutoFit/>
          </a:bodyPr>
          <a:lstStyle/>
          <a:p>
            <a:pPr algn="ctr"/>
            <a:r>
              <a:rPr lang="zh-CN" altLang="en-US" sz="2000" dirty="0">
                <a:solidFill>
                  <a:schemeClr val="bg1"/>
                </a:solidFill>
                <a:latin typeface="微软雅黑" pitchFamily="34" charset="-122"/>
                <a:ea typeface="微软雅黑" pitchFamily="34" charset="-122"/>
                <a:cs typeface="华文黑体" pitchFamily="2" charset="-122"/>
              </a:rPr>
              <a:t>添加标题</a:t>
            </a:r>
            <a:endParaRPr lang="en-US" altLang="zh-CN" dirty="0">
              <a:solidFill>
                <a:schemeClr val="bg1"/>
              </a:solidFill>
              <a:latin typeface="微软雅黑" pitchFamily="34" charset="-122"/>
              <a:ea typeface="微软雅黑" pitchFamily="34" charset="-122"/>
              <a:cs typeface="华文黑体" pitchFamily="2" charset="-122"/>
            </a:endParaRPr>
          </a:p>
        </p:txBody>
      </p:sp>
      <p:sp>
        <p:nvSpPr>
          <p:cNvPr id="16" name="TextBox 15"/>
          <p:cNvSpPr txBox="1"/>
          <p:nvPr/>
        </p:nvSpPr>
        <p:spPr>
          <a:xfrm>
            <a:off x="1560648" y="4164634"/>
            <a:ext cx="1734755" cy="830997"/>
          </a:xfrm>
          <a:prstGeom prst="rect">
            <a:avLst/>
          </a:prstGeom>
          <a:noFill/>
        </p:spPr>
        <p:txBody>
          <a:bodyPr wrap="square" rtlCol="0" anchor="ctr">
            <a:spAutoFit/>
          </a:bodyPr>
          <a:lstStyle/>
          <a:p>
            <a:pPr lvl="0"/>
            <a:endParaRPr lang="en-US" altLang="zh-CN" sz="600" dirty="0">
              <a:solidFill>
                <a:srgbClr val="00B0F0"/>
              </a:solidFill>
              <a:latin typeface="微软雅黑" pitchFamily="34" charset="-122"/>
              <a:ea typeface="微软雅黑" pitchFamily="34" charset="-122"/>
              <a:cs typeface="华文黑体" pitchFamily="2" charset="-122"/>
            </a:endParaRPr>
          </a:p>
          <a:p>
            <a:r>
              <a:rPr lang="zh-CN" altLang="en-US" sz="1400" dirty="0">
                <a:solidFill>
                  <a:schemeClr val="bg1"/>
                </a:solidFill>
                <a:latin typeface="微软雅黑" pitchFamily="34" charset="-122"/>
                <a:ea typeface="微软雅黑" pitchFamily="34" charset="-122"/>
                <a:cs typeface="华文黑体" pitchFamily="2" charset="-122"/>
              </a:rPr>
              <a:t>单击添加文本单击添加文本单击添加文本单击添加文本</a:t>
            </a:r>
          </a:p>
        </p:txBody>
      </p:sp>
      <p:sp>
        <p:nvSpPr>
          <p:cNvPr id="17" name="矩形 16"/>
          <p:cNvSpPr/>
          <p:nvPr/>
        </p:nvSpPr>
        <p:spPr>
          <a:xfrm>
            <a:off x="4371085" y="5765194"/>
            <a:ext cx="1598895" cy="400110"/>
          </a:xfrm>
          <a:prstGeom prst="rect">
            <a:avLst/>
          </a:prstGeom>
        </p:spPr>
        <p:txBody>
          <a:bodyPr wrap="square">
            <a:spAutoFit/>
          </a:bodyPr>
          <a:lstStyle/>
          <a:p>
            <a:pPr algn="ctr"/>
            <a:r>
              <a:rPr lang="zh-CN" altLang="en-US" sz="2000" dirty="0">
                <a:solidFill>
                  <a:schemeClr val="bg1"/>
                </a:solidFill>
                <a:latin typeface="微软雅黑" pitchFamily="34" charset="-122"/>
                <a:ea typeface="微软雅黑" pitchFamily="34" charset="-122"/>
                <a:cs typeface="华文黑体" pitchFamily="2" charset="-122"/>
              </a:rPr>
              <a:t>添加标题</a:t>
            </a:r>
            <a:endParaRPr lang="en-US" altLang="zh-CN" dirty="0">
              <a:solidFill>
                <a:schemeClr val="bg1"/>
              </a:solidFill>
              <a:latin typeface="微软雅黑" pitchFamily="34" charset="-122"/>
              <a:ea typeface="微软雅黑" pitchFamily="34" charset="-122"/>
              <a:cs typeface="华文黑体" pitchFamily="2" charset="-122"/>
            </a:endParaRPr>
          </a:p>
        </p:txBody>
      </p:sp>
      <p:sp>
        <p:nvSpPr>
          <p:cNvPr id="18" name="TextBox 17"/>
          <p:cNvSpPr txBox="1"/>
          <p:nvPr/>
        </p:nvSpPr>
        <p:spPr>
          <a:xfrm>
            <a:off x="8407752" y="2055689"/>
            <a:ext cx="2151953" cy="615553"/>
          </a:xfrm>
          <a:prstGeom prst="rect">
            <a:avLst/>
          </a:prstGeom>
          <a:noFill/>
        </p:spPr>
        <p:txBody>
          <a:bodyPr wrap="square" rtlCol="0" anchor="ctr">
            <a:spAutoFit/>
          </a:bodyPr>
          <a:lstStyle/>
          <a:p>
            <a:pPr lvl="0"/>
            <a:endParaRPr lang="en-US" altLang="zh-CN" sz="600" dirty="0">
              <a:solidFill>
                <a:srgbClr val="00B0F0"/>
              </a:solidFill>
              <a:latin typeface="微软雅黑" pitchFamily="34" charset="-122"/>
              <a:ea typeface="微软雅黑" pitchFamily="34" charset="-122"/>
              <a:cs typeface="华文黑体" pitchFamily="2" charset="-122"/>
            </a:endParaRPr>
          </a:p>
          <a:p>
            <a:pPr lvl="0"/>
            <a:r>
              <a:rPr lang="zh-CN" altLang="en-US" sz="1400" dirty="0">
                <a:solidFill>
                  <a:schemeClr val="bg1"/>
                </a:solidFill>
                <a:latin typeface="微软雅黑" pitchFamily="34" charset="-122"/>
                <a:ea typeface="微软雅黑" pitchFamily="34" charset="-122"/>
                <a:cs typeface="华文黑体" pitchFamily="2" charset="-122"/>
              </a:rPr>
              <a:t>单击添加文本单击添加文本单击添加文本</a:t>
            </a:r>
          </a:p>
        </p:txBody>
      </p:sp>
      <p:sp>
        <p:nvSpPr>
          <p:cNvPr id="19" name="矩形 18"/>
          <p:cNvSpPr/>
          <p:nvPr/>
        </p:nvSpPr>
        <p:spPr>
          <a:xfrm>
            <a:off x="6094054" y="2017446"/>
            <a:ext cx="1598895" cy="400110"/>
          </a:xfrm>
          <a:prstGeom prst="rect">
            <a:avLst/>
          </a:prstGeom>
        </p:spPr>
        <p:txBody>
          <a:bodyPr wrap="square">
            <a:spAutoFit/>
          </a:bodyPr>
          <a:lstStyle/>
          <a:p>
            <a:pPr algn="ctr"/>
            <a:r>
              <a:rPr lang="zh-CN" altLang="en-US" sz="2000" dirty="0">
                <a:solidFill>
                  <a:schemeClr val="bg1"/>
                </a:solidFill>
                <a:latin typeface="微软雅黑" pitchFamily="34" charset="-122"/>
                <a:ea typeface="微软雅黑" pitchFamily="34" charset="-122"/>
                <a:cs typeface="华文黑体" pitchFamily="2" charset="-122"/>
              </a:rPr>
              <a:t>添加标题</a:t>
            </a:r>
            <a:endParaRPr lang="en-US" altLang="zh-CN" dirty="0">
              <a:solidFill>
                <a:schemeClr val="bg1"/>
              </a:solidFill>
              <a:latin typeface="微软雅黑" pitchFamily="34" charset="-122"/>
              <a:ea typeface="微软雅黑" pitchFamily="34" charset="-122"/>
              <a:cs typeface="华文黑体" pitchFamily="2" charset="-122"/>
            </a:endParaRPr>
          </a:p>
        </p:txBody>
      </p:sp>
      <p:sp>
        <p:nvSpPr>
          <p:cNvPr id="20" name="TextBox 19"/>
          <p:cNvSpPr txBox="1"/>
          <p:nvPr/>
        </p:nvSpPr>
        <p:spPr>
          <a:xfrm>
            <a:off x="9839623" y="4203663"/>
            <a:ext cx="2020608" cy="830997"/>
          </a:xfrm>
          <a:prstGeom prst="rect">
            <a:avLst/>
          </a:prstGeom>
          <a:noFill/>
        </p:spPr>
        <p:txBody>
          <a:bodyPr wrap="square" rtlCol="0" anchor="ctr">
            <a:spAutoFit/>
          </a:bodyPr>
          <a:lstStyle/>
          <a:p>
            <a:pPr lvl="0"/>
            <a:endParaRPr lang="en-US" altLang="zh-CN" sz="600" dirty="0">
              <a:solidFill>
                <a:srgbClr val="00B0F0"/>
              </a:solidFill>
              <a:latin typeface="微软雅黑" pitchFamily="34" charset="-122"/>
              <a:ea typeface="微软雅黑" pitchFamily="34" charset="-122"/>
              <a:cs typeface="华文黑体" pitchFamily="2" charset="-122"/>
            </a:endParaRPr>
          </a:p>
          <a:p>
            <a:pPr lvl="0"/>
            <a:r>
              <a:rPr lang="zh-CN" altLang="en-US" sz="1400" dirty="0">
                <a:solidFill>
                  <a:schemeClr val="bg1"/>
                </a:solidFill>
                <a:latin typeface="微软雅黑" pitchFamily="34" charset="-122"/>
                <a:ea typeface="微软雅黑" pitchFamily="34" charset="-122"/>
                <a:cs typeface="华文黑体" pitchFamily="2" charset="-122"/>
              </a:rPr>
              <a:t>单击添加文本单击添加文本单击添加文本单击添加文本</a:t>
            </a:r>
          </a:p>
        </p:txBody>
      </p:sp>
      <p:sp>
        <p:nvSpPr>
          <p:cNvPr id="21" name="矩形 20"/>
          <p:cNvSpPr/>
          <p:nvPr/>
        </p:nvSpPr>
        <p:spPr>
          <a:xfrm>
            <a:off x="7699625" y="5008330"/>
            <a:ext cx="1598895" cy="400110"/>
          </a:xfrm>
          <a:prstGeom prst="rect">
            <a:avLst/>
          </a:prstGeom>
        </p:spPr>
        <p:txBody>
          <a:bodyPr wrap="square">
            <a:spAutoFit/>
          </a:bodyPr>
          <a:lstStyle/>
          <a:p>
            <a:pPr algn="ctr"/>
            <a:r>
              <a:rPr lang="zh-CN" altLang="en-US" sz="2000" dirty="0">
                <a:solidFill>
                  <a:schemeClr val="bg1"/>
                </a:solidFill>
                <a:latin typeface="微软雅黑" pitchFamily="34" charset="-122"/>
                <a:ea typeface="微软雅黑" pitchFamily="34" charset="-122"/>
                <a:cs typeface="华文黑体" pitchFamily="2" charset="-122"/>
              </a:rPr>
              <a:t>添加标题</a:t>
            </a:r>
            <a:endParaRPr lang="en-US" altLang="zh-CN" dirty="0">
              <a:solidFill>
                <a:schemeClr val="bg1"/>
              </a:solidFill>
              <a:latin typeface="微软雅黑" pitchFamily="34" charset="-122"/>
              <a:ea typeface="微软雅黑" pitchFamily="34" charset="-122"/>
              <a:cs typeface="华文黑体" pitchFamily="2" charset="-122"/>
            </a:endParaRPr>
          </a:p>
        </p:txBody>
      </p:sp>
      <p:cxnSp>
        <p:nvCxnSpPr>
          <p:cNvPr id="22" name="肘形连接符 21"/>
          <p:cNvCxnSpPr/>
          <p:nvPr/>
        </p:nvCxnSpPr>
        <p:spPr>
          <a:xfrm rot="10800000" flipV="1">
            <a:off x="564210" y="3148254"/>
            <a:ext cx="2119879" cy="723726"/>
          </a:xfrm>
          <a:prstGeom prst="bentConnector3">
            <a:avLst>
              <a:gd name="adj1" fmla="val 32626"/>
            </a:avLst>
          </a:prstGeom>
          <a:ln>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 name="肘形连接符 22"/>
          <p:cNvCxnSpPr/>
          <p:nvPr/>
        </p:nvCxnSpPr>
        <p:spPr>
          <a:xfrm rot="10800000">
            <a:off x="1624150" y="4198581"/>
            <a:ext cx="2281997" cy="501116"/>
          </a:xfrm>
          <a:prstGeom prst="bentConnector3">
            <a:avLst>
              <a:gd name="adj1" fmla="val 29965"/>
            </a:avLst>
          </a:prstGeom>
          <a:ln>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 name="肘形连接符 23"/>
          <p:cNvCxnSpPr/>
          <p:nvPr/>
        </p:nvCxnSpPr>
        <p:spPr>
          <a:xfrm rot="10800000" flipV="1">
            <a:off x="9287505" y="4241478"/>
            <a:ext cx="2424327" cy="491982"/>
          </a:xfrm>
          <a:prstGeom prst="bentConnector3">
            <a:avLst>
              <a:gd name="adj1" fmla="val 77764"/>
            </a:avLst>
          </a:prstGeom>
          <a:ln>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5" name="肘形连接符 24"/>
          <p:cNvCxnSpPr/>
          <p:nvPr/>
        </p:nvCxnSpPr>
        <p:spPr>
          <a:xfrm rot="10800000" flipV="1">
            <a:off x="7692952" y="2017446"/>
            <a:ext cx="2866753" cy="692036"/>
          </a:xfrm>
          <a:prstGeom prst="bentConnector3">
            <a:avLst>
              <a:gd name="adj1" fmla="val 77024"/>
            </a:avLst>
          </a:prstGeom>
          <a:ln>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908573" y="592508"/>
            <a:ext cx="2418929" cy="0"/>
          </a:xfrm>
          <a:prstGeom prst="line">
            <a:avLst/>
          </a:prstGeom>
          <a:ln w="38100">
            <a:solidFill>
              <a:srgbClr val="A199A3"/>
            </a:solidFill>
          </a:ln>
        </p:spPr>
        <p:style>
          <a:lnRef idx="1">
            <a:schemeClr val="accent1"/>
          </a:lnRef>
          <a:fillRef idx="0">
            <a:schemeClr val="accent1"/>
          </a:fillRef>
          <a:effectRef idx="0">
            <a:schemeClr val="accent1"/>
          </a:effectRef>
          <a:fontRef idx="minor">
            <a:schemeClr val="tx1"/>
          </a:fontRef>
        </p:style>
      </p:cxnSp>
      <p:sp>
        <p:nvSpPr>
          <p:cNvPr id="29" name="文本占位符 118"/>
          <p:cNvSpPr txBox="1">
            <a:spLocks/>
          </p:cNvSpPr>
          <p:nvPr/>
        </p:nvSpPr>
        <p:spPr>
          <a:xfrm>
            <a:off x="791111" y="189705"/>
            <a:ext cx="2732644" cy="349823"/>
          </a:xfrm>
          <a:prstGeom prst="rect">
            <a:avLst/>
          </a:prstGeom>
        </p:spPr>
        <p:txBody>
          <a:bodyPr vert="horz" lIns="91440" tIns="45720" rIns="91440" bIns="45720" rtlCol="0" anchor="ctr">
            <a:noAutofit/>
          </a:bodyPr>
          <a:lstStyle>
            <a:defPPr>
              <a:defRPr lang="zh-CN"/>
            </a:defPPr>
            <a:lvl1pPr marL="0" indent="0" algn="ctr" defTabSz="914400" rtl="0" eaLnBrk="1" latinLnBrk="0" hangingPunct="1">
              <a:lnSpc>
                <a:spcPct val="90000"/>
              </a:lnSpc>
              <a:spcBef>
                <a:spcPct val="0"/>
              </a:spcBef>
              <a:buNone/>
              <a:defRPr lang="zh-CN" altLang="en-US" sz="32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90000"/>
              </a:lnSpc>
              <a:spcBef>
                <a:spcPct val="0"/>
              </a:spcBef>
              <a:buNone/>
              <a:defRPr lang="zh-CN" altLang="en-US" sz="2800" b="1" kern="1200" dirty="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t>单击此处添加文本</a:t>
            </a:r>
          </a:p>
        </p:txBody>
      </p:sp>
      <p:grpSp>
        <p:nvGrpSpPr>
          <p:cNvPr id="30" name="组合 29"/>
          <p:cNvGrpSpPr/>
          <p:nvPr/>
        </p:nvGrpSpPr>
        <p:grpSpPr>
          <a:xfrm flipV="1">
            <a:off x="295541" y="130857"/>
            <a:ext cx="537243" cy="537243"/>
            <a:chOff x="7758139" y="2808362"/>
            <a:chExt cx="1285965" cy="1285965"/>
          </a:xfrm>
        </p:grpSpPr>
        <p:sp>
          <p:nvSpPr>
            <p:cNvPr id="31" name="任意多边形 30"/>
            <p:cNvSpPr/>
            <p:nvPr userDrawn="1"/>
          </p:nvSpPr>
          <p:spPr>
            <a:xfrm rot="20047423">
              <a:off x="7758139" y="2808362"/>
              <a:ext cx="1285965" cy="1285965"/>
            </a:xfrm>
            <a:custGeom>
              <a:avLst/>
              <a:gdLst>
                <a:gd name="connsiteX0" fmla="*/ 813009 w 1626018"/>
                <a:gd name="connsiteY0" fmla="*/ 0 h 1626018"/>
                <a:gd name="connsiteX1" fmla="*/ 1626018 w 1626018"/>
                <a:gd name="connsiteY1" fmla="*/ 813009 h 1626018"/>
                <a:gd name="connsiteX2" fmla="*/ 813009 w 1626018"/>
                <a:gd name="connsiteY2" fmla="*/ 1626018 h 1626018"/>
                <a:gd name="connsiteX3" fmla="*/ 0 w 1626018"/>
                <a:gd name="connsiteY3" fmla="*/ 813009 h 1626018"/>
                <a:gd name="connsiteX4" fmla="*/ 16518 w 1626018"/>
                <a:gd name="connsiteY4" fmla="*/ 649159 h 1626018"/>
                <a:gd name="connsiteX5" fmla="*/ 61099 w 1626018"/>
                <a:gd name="connsiteY5" fmla="*/ 505541 h 1626018"/>
                <a:gd name="connsiteX6" fmla="*/ 200468 w 1626018"/>
                <a:gd name="connsiteY6" fmla="*/ 575867 h 1626018"/>
                <a:gd name="connsiteX7" fmla="*/ 168041 w 1626018"/>
                <a:gd name="connsiteY7" fmla="*/ 680330 h 1626018"/>
                <a:gd name="connsiteX8" fmla="*/ 154666 w 1626018"/>
                <a:gd name="connsiteY8" fmla="*/ 813009 h 1626018"/>
                <a:gd name="connsiteX9" fmla="*/ 813009 w 1626018"/>
                <a:gd name="connsiteY9" fmla="*/ 1471352 h 1626018"/>
                <a:gd name="connsiteX10" fmla="*/ 1471352 w 1626018"/>
                <a:gd name="connsiteY10" fmla="*/ 813009 h 1626018"/>
                <a:gd name="connsiteX11" fmla="*/ 813009 w 1626018"/>
                <a:gd name="connsiteY11" fmla="*/ 154666 h 1626018"/>
                <a:gd name="connsiteX12" fmla="*/ 267101 w 1626018"/>
                <a:gd name="connsiteY12" fmla="*/ 444923 h 1626018"/>
                <a:gd name="connsiteX13" fmla="*/ 254892 w 1626018"/>
                <a:gd name="connsiteY13" fmla="*/ 467416 h 1626018"/>
                <a:gd name="connsiteX14" fmla="*/ 117369 w 1626018"/>
                <a:gd name="connsiteY14" fmla="*/ 398022 h 1626018"/>
                <a:gd name="connsiteX15" fmla="*/ 138849 w 1626018"/>
                <a:gd name="connsiteY15" fmla="*/ 358448 h 1626018"/>
                <a:gd name="connsiteX16" fmla="*/ 813009 w 1626018"/>
                <a:gd name="connsiteY16" fmla="*/ 0 h 162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6018" h="1626018">
                  <a:moveTo>
                    <a:pt x="813009" y="0"/>
                  </a:moveTo>
                  <a:cubicBezTo>
                    <a:pt x="1262022" y="0"/>
                    <a:pt x="1626018" y="363997"/>
                    <a:pt x="1626018" y="813009"/>
                  </a:cubicBezTo>
                  <a:cubicBezTo>
                    <a:pt x="1626018" y="1262022"/>
                    <a:pt x="1262022" y="1626018"/>
                    <a:pt x="813009" y="1626018"/>
                  </a:cubicBezTo>
                  <a:cubicBezTo>
                    <a:pt x="363997" y="1626018"/>
                    <a:pt x="0" y="1262022"/>
                    <a:pt x="0" y="813009"/>
                  </a:cubicBezTo>
                  <a:cubicBezTo>
                    <a:pt x="0" y="756883"/>
                    <a:pt x="5688" y="702084"/>
                    <a:pt x="16518" y="649159"/>
                  </a:cubicBezTo>
                  <a:lnTo>
                    <a:pt x="61099" y="505541"/>
                  </a:lnTo>
                  <a:lnTo>
                    <a:pt x="200468" y="575867"/>
                  </a:lnTo>
                  <a:lnTo>
                    <a:pt x="168041" y="680330"/>
                  </a:lnTo>
                  <a:cubicBezTo>
                    <a:pt x="159271" y="723187"/>
                    <a:pt x="154666" y="767560"/>
                    <a:pt x="154666" y="813009"/>
                  </a:cubicBezTo>
                  <a:cubicBezTo>
                    <a:pt x="154666" y="1176602"/>
                    <a:pt x="449417" y="1471352"/>
                    <a:pt x="813009" y="1471352"/>
                  </a:cubicBezTo>
                  <a:cubicBezTo>
                    <a:pt x="1176602" y="1471352"/>
                    <a:pt x="1471352" y="1176602"/>
                    <a:pt x="1471352" y="813009"/>
                  </a:cubicBezTo>
                  <a:cubicBezTo>
                    <a:pt x="1471352" y="449417"/>
                    <a:pt x="1176602" y="154666"/>
                    <a:pt x="813009" y="154666"/>
                  </a:cubicBezTo>
                  <a:cubicBezTo>
                    <a:pt x="585764" y="154666"/>
                    <a:pt x="385410" y="269803"/>
                    <a:pt x="267101" y="444923"/>
                  </a:cubicBezTo>
                  <a:lnTo>
                    <a:pt x="254892" y="467416"/>
                  </a:lnTo>
                  <a:lnTo>
                    <a:pt x="117369" y="398022"/>
                  </a:lnTo>
                  <a:lnTo>
                    <a:pt x="138849" y="358448"/>
                  </a:lnTo>
                  <a:cubicBezTo>
                    <a:pt x="284953" y="142186"/>
                    <a:pt x="532376" y="0"/>
                    <a:pt x="813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userDrawn="1"/>
          </p:nvSpPr>
          <p:spPr>
            <a:xfrm>
              <a:off x="8084044" y="3134266"/>
              <a:ext cx="634158" cy="63415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userDrawn="1"/>
          </p:nvGrpSpPr>
          <p:grpSpPr>
            <a:xfrm>
              <a:off x="7904995" y="2955216"/>
              <a:ext cx="992256" cy="992256"/>
              <a:chOff x="813435" y="4187372"/>
              <a:chExt cx="1292678" cy="1292678"/>
            </a:xfrm>
            <a:noFill/>
          </p:grpSpPr>
          <p:sp>
            <p:nvSpPr>
              <p:cNvPr id="34" name="圆角矩形 33"/>
              <p:cNvSpPr/>
              <p:nvPr/>
            </p:nvSpPr>
            <p:spPr>
              <a:xfrm rot="-5400000">
                <a:off x="878114" y="47461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4500000">
                <a:off x="897155" y="4601544"/>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3600000">
                <a:off x="952979" y="44667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2700000">
                <a:off x="1041783" y="435104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800000">
                <a:off x="1157514" y="426223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rot="-900000">
                <a:off x="1292286" y="420641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a:off x="1436914" y="41873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圆角矩形 40"/>
              <p:cNvSpPr/>
              <p:nvPr/>
            </p:nvSpPr>
            <p:spPr>
              <a:xfrm rot="900000">
                <a:off x="1581542" y="420641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41"/>
              <p:cNvSpPr/>
              <p:nvPr/>
            </p:nvSpPr>
            <p:spPr>
              <a:xfrm rot="1800000">
                <a:off x="1716314" y="426223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圆角矩形 42"/>
              <p:cNvSpPr/>
              <p:nvPr/>
            </p:nvSpPr>
            <p:spPr>
              <a:xfrm rot="2700000">
                <a:off x="1832045" y="435104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圆角矩形 43"/>
              <p:cNvSpPr/>
              <p:nvPr/>
            </p:nvSpPr>
            <p:spPr>
              <a:xfrm rot="3600000">
                <a:off x="1920849" y="44667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4500000">
                <a:off x="1976673" y="4601544"/>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rot="5400000">
                <a:off x="1995714" y="47461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6300000">
                <a:off x="1976673" y="4890800"/>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7200000">
                <a:off x="1920849" y="50255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8100000">
                <a:off x="1832045" y="5141303"/>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rot="9000000">
                <a:off x="1716314" y="523010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rot="9900000">
                <a:off x="1581542" y="528593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角矩形 51"/>
              <p:cNvSpPr/>
              <p:nvPr/>
            </p:nvSpPr>
            <p:spPr>
              <a:xfrm rot="10800000">
                <a:off x="1436914" y="53049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rot="11700000">
                <a:off x="1292286" y="528593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圆角矩形 53"/>
              <p:cNvSpPr/>
              <p:nvPr/>
            </p:nvSpPr>
            <p:spPr>
              <a:xfrm rot="12600000">
                <a:off x="1157514" y="523010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rot="13500000">
                <a:off x="1041783" y="5141303"/>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圆角矩形 55"/>
              <p:cNvSpPr/>
              <p:nvPr/>
            </p:nvSpPr>
            <p:spPr>
              <a:xfrm rot="14400000">
                <a:off x="952979" y="50255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圆角矩形 56"/>
              <p:cNvSpPr/>
              <p:nvPr/>
            </p:nvSpPr>
            <p:spPr>
              <a:xfrm rot="15300000">
                <a:off x="897155" y="4890800"/>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1279953873"/>
      </p:ext>
    </p:extLst>
  </p:cSld>
  <p:clrMapOvr>
    <a:masterClrMapping/>
  </p:clrMapOvr>
  <mc:AlternateContent xmlns:mc="http://schemas.openxmlformats.org/markup-compatibility/2006" xmlns:p14="http://schemas.microsoft.com/office/powerpoint/2010/main">
    <mc:Choice Requires="p14">
      <p:transition spd="slow" p14:dur="1200" advClick="0" advTm="8000">
        <p14:prism dir="u"/>
      </p:transition>
    </mc:Choice>
    <mc:Fallback xmlns="">
      <p:transition spd="slow"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42" presetClass="path" presetSubtype="0" accel="50000" decel="50000" fill="hold" nodeType="withEffect">
                                  <p:stCondLst>
                                    <p:cond delay="0"/>
                                  </p:stCondLst>
                                  <p:childTnLst>
                                    <p:animMotion origin="layout" path="M 0.26316 -0.00254 L -3.95833E-6 -4.68208E-6 " pathEditMode="relative" rAng="0" ptsTypes="AA">
                                      <p:cBhvr>
                                        <p:cTn id="9" dur="2000" fill="hold"/>
                                        <p:tgtEl>
                                          <p:spTgt spid="30"/>
                                        </p:tgtEl>
                                        <p:attrNameLst>
                                          <p:attrName>ppt_x</p:attrName>
                                          <p:attrName>ppt_y</p:attrName>
                                        </p:attrNameLst>
                                      </p:cBhvr>
                                      <p:rCtr x="-13164" y="116"/>
                                    </p:animMotion>
                                  </p:childTnLst>
                                </p:cTn>
                              </p:par>
                              <p:par>
                                <p:cTn id="10" presetID="8" presetClass="emph" presetSubtype="0" repeatCount="2000" fill="hold" nodeType="withEffect">
                                  <p:stCondLst>
                                    <p:cond delay="0"/>
                                  </p:stCondLst>
                                  <p:childTnLst>
                                    <p:animRot by="-21600000">
                                      <p:cBhvr>
                                        <p:cTn id="11" dur="1000" fill="hold"/>
                                        <p:tgtEl>
                                          <p:spTgt spid="30"/>
                                        </p:tgtEl>
                                        <p:attrNameLst>
                                          <p:attrName>r</p:attrName>
                                        </p:attrNameLst>
                                      </p:cBhvr>
                                    </p:animRot>
                                  </p:childTnLst>
                                </p:cTn>
                              </p:par>
                              <p:par>
                                <p:cTn id="12" presetID="22" presetClass="entr" presetSubtype="2" fill="hold" grpId="0" nodeType="withEffect">
                                  <p:stCondLst>
                                    <p:cond delay="300"/>
                                  </p:stCondLst>
                                  <p:childTnLst>
                                    <p:set>
                                      <p:cBhvr>
                                        <p:cTn id="13" dur="1" fill="hold">
                                          <p:stCondLst>
                                            <p:cond delay="0"/>
                                          </p:stCondLst>
                                        </p:cTn>
                                        <p:tgtEl>
                                          <p:spTgt spid="29"/>
                                        </p:tgtEl>
                                        <p:attrNameLst>
                                          <p:attrName>style.visibility</p:attrName>
                                        </p:attrNameLst>
                                      </p:cBhvr>
                                      <p:to>
                                        <p:strVal val="visible"/>
                                      </p:to>
                                    </p:set>
                                    <p:animEffect transition="in" filter="wipe(right)">
                                      <p:cBhvr>
                                        <p:cTn id="14" dur="1700"/>
                                        <p:tgtEl>
                                          <p:spTgt spid="29"/>
                                        </p:tgtEl>
                                      </p:cBhvr>
                                    </p:animEffect>
                                  </p:childTnLst>
                                </p:cTn>
                              </p:par>
                              <p:par>
                                <p:cTn id="15" presetID="22" presetClass="entr" presetSubtype="2" fill="hold" nodeType="withEffect">
                                  <p:stCondLst>
                                    <p:cond delay="300"/>
                                  </p:stCondLst>
                                  <p:childTnLst>
                                    <p:set>
                                      <p:cBhvr>
                                        <p:cTn id="16" dur="1" fill="hold">
                                          <p:stCondLst>
                                            <p:cond delay="0"/>
                                          </p:stCondLst>
                                        </p:cTn>
                                        <p:tgtEl>
                                          <p:spTgt spid="28"/>
                                        </p:tgtEl>
                                        <p:attrNameLst>
                                          <p:attrName>style.visibility</p:attrName>
                                        </p:attrNameLst>
                                      </p:cBhvr>
                                      <p:to>
                                        <p:strVal val="visible"/>
                                      </p:to>
                                    </p:set>
                                    <p:animEffect transition="in" filter="wipe(right)">
                                      <p:cBhvr>
                                        <p:cTn id="17" dur="1700"/>
                                        <p:tgtEl>
                                          <p:spTgt spid="28"/>
                                        </p:tgtEl>
                                      </p:cBhvr>
                                    </p:animEffect>
                                  </p:childTnLst>
                                </p:cTn>
                              </p:par>
                            </p:childTnLst>
                          </p:cTn>
                        </p:par>
                        <p:par>
                          <p:cTn id="18" fill="hold">
                            <p:stCondLst>
                              <p:cond delay="2000"/>
                            </p:stCondLst>
                            <p:childTnLst>
                              <p:par>
                                <p:cTn id="19" presetID="2" presetClass="entr" presetSubtype="1" decel="10000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0-#ppt_h/2"/>
                                          </p:val>
                                        </p:tav>
                                        <p:tav tm="100000">
                                          <p:val>
                                            <p:strVal val="#ppt_y"/>
                                          </p:val>
                                        </p:tav>
                                      </p:tavLst>
                                    </p:anim>
                                  </p:childTnLst>
                                </p:cTn>
                              </p:par>
                              <p:par>
                                <p:cTn id="23" presetID="8" presetClass="emph" presetSubtype="0" repeatCount="indefinite" fill="hold" nodeType="withEffect">
                                  <p:stCondLst>
                                    <p:cond delay="0"/>
                                  </p:stCondLst>
                                  <p:childTnLst>
                                    <p:animRot by="-86400000">
                                      <p:cBhvr>
                                        <p:cTn id="24" dur="6000" fill="hold"/>
                                        <p:tgtEl>
                                          <p:spTgt spid="2"/>
                                        </p:tgtEl>
                                        <p:attrNameLst>
                                          <p:attrName>r</p:attrName>
                                        </p:attrNameLst>
                                      </p:cBhvr>
                                    </p:animRot>
                                  </p:childTnLst>
                                </p:cTn>
                              </p:par>
                              <p:par>
                                <p:cTn id="25" presetID="22" presetClass="entr" presetSubtype="2" fill="hold" nodeType="withEffect">
                                  <p:stCondLst>
                                    <p:cond delay="500"/>
                                  </p:stCondLst>
                                  <p:childTnLst>
                                    <p:set>
                                      <p:cBhvr>
                                        <p:cTn id="26" dur="1" fill="hold">
                                          <p:stCondLst>
                                            <p:cond delay="0"/>
                                          </p:stCondLst>
                                        </p:cTn>
                                        <p:tgtEl>
                                          <p:spTgt spid="22"/>
                                        </p:tgtEl>
                                        <p:attrNameLst>
                                          <p:attrName>style.visibility</p:attrName>
                                        </p:attrNameLst>
                                      </p:cBhvr>
                                      <p:to>
                                        <p:strVal val="visible"/>
                                      </p:to>
                                    </p:set>
                                    <p:animEffect transition="in" filter="wipe(right)">
                                      <p:cBhvr>
                                        <p:cTn id="27" dur="500"/>
                                        <p:tgtEl>
                                          <p:spTgt spid="22"/>
                                        </p:tgtEl>
                                      </p:cBhvr>
                                    </p:animEffect>
                                  </p:childTnLst>
                                </p:cTn>
                              </p:par>
                              <p:par>
                                <p:cTn id="28" presetID="53" presetClass="entr" presetSubtype="16" fill="hold" grpId="0" nodeType="withEffect">
                                  <p:stCondLst>
                                    <p:cond delay="500"/>
                                  </p:stCondLst>
                                  <p:childTnLst>
                                    <p:set>
                                      <p:cBhvr>
                                        <p:cTn id="29" dur="1" fill="hold">
                                          <p:stCondLst>
                                            <p:cond delay="0"/>
                                          </p:stCondLst>
                                        </p:cTn>
                                        <p:tgtEl>
                                          <p:spTgt spid="14"/>
                                        </p:tgtEl>
                                        <p:attrNameLst>
                                          <p:attrName>style.visibility</p:attrName>
                                        </p:attrNameLst>
                                      </p:cBhvr>
                                      <p:to>
                                        <p:strVal val="visible"/>
                                      </p:to>
                                    </p:set>
                                    <p:anim calcmode="lin" valueType="num">
                                      <p:cBhvr>
                                        <p:cTn id="30" dur="500" fill="hold"/>
                                        <p:tgtEl>
                                          <p:spTgt spid="14"/>
                                        </p:tgtEl>
                                        <p:attrNameLst>
                                          <p:attrName>ppt_w</p:attrName>
                                        </p:attrNameLst>
                                      </p:cBhvr>
                                      <p:tavLst>
                                        <p:tav tm="0">
                                          <p:val>
                                            <p:fltVal val="0"/>
                                          </p:val>
                                        </p:tav>
                                        <p:tav tm="100000">
                                          <p:val>
                                            <p:strVal val="#ppt_w"/>
                                          </p:val>
                                        </p:tav>
                                      </p:tavLst>
                                    </p:anim>
                                    <p:anim calcmode="lin" valueType="num">
                                      <p:cBhvr>
                                        <p:cTn id="31" dur="500" fill="hold"/>
                                        <p:tgtEl>
                                          <p:spTgt spid="14"/>
                                        </p:tgtEl>
                                        <p:attrNameLst>
                                          <p:attrName>ppt_h</p:attrName>
                                        </p:attrNameLst>
                                      </p:cBhvr>
                                      <p:tavLst>
                                        <p:tav tm="0">
                                          <p:val>
                                            <p:fltVal val="0"/>
                                          </p:val>
                                        </p:tav>
                                        <p:tav tm="100000">
                                          <p:val>
                                            <p:strVal val="#ppt_h"/>
                                          </p:val>
                                        </p:tav>
                                      </p:tavLst>
                                    </p:anim>
                                    <p:animEffect transition="in" filter="fade">
                                      <p:cBhvr>
                                        <p:cTn id="32" dur="500"/>
                                        <p:tgtEl>
                                          <p:spTgt spid="14"/>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par>
                                <p:cTn id="36" presetID="2" presetClass="entr" presetSubtype="1" decel="100000" fill="hold" nodeType="withEffect">
                                  <p:stCondLst>
                                    <p:cond delay="500"/>
                                  </p:stCondLst>
                                  <p:childTnLst>
                                    <p:set>
                                      <p:cBhvr>
                                        <p:cTn id="37" dur="1" fill="hold">
                                          <p:stCondLst>
                                            <p:cond delay="0"/>
                                          </p:stCondLst>
                                        </p:cTn>
                                        <p:tgtEl>
                                          <p:spTgt spid="5"/>
                                        </p:tgtEl>
                                        <p:attrNameLst>
                                          <p:attrName>style.visibility</p:attrName>
                                        </p:attrNameLst>
                                      </p:cBhvr>
                                      <p:to>
                                        <p:strVal val="visible"/>
                                      </p:to>
                                    </p:set>
                                    <p:anim calcmode="lin" valueType="num">
                                      <p:cBhvr additive="base">
                                        <p:cTn id="38" dur="500" fill="hold"/>
                                        <p:tgtEl>
                                          <p:spTgt spid="5"/>
                                        </p:tgtEl>
                                        <p:attrNameLst>
                                          <p:attrName>ppt_x</p:attrName>
                                        </p:attrNameLst>
                                      </p:cBhvr>
                                      <p:tavLst>
                                        <p:tav tm="0">
                                          <p:val>
                                            <p:strVal val="#ppt_x"/>
                                          </p:val>
                                        </p:tav>
                                        <p:tav tm="100000">
                                          <p:val>
                                            <p:strVal val="#ppt_x"/>
                                          </p:val>
                                        </p:tav>
                                      </p:tavLst>
                                    </p:anim>
                                    <p:anim calcmode="lin" valueType="num">
                                      <p:cBhvr additive="base">
                                        <p:cTn id="39" dur="500" fill="hold"/>
                                        <p:tgtEl>
                                          <p:spTgt spid="5"/>
                                        </p:tgtEl>
                                        <p:attrNameLst>
                                          <p:attrName>ppt_y</p:attrName>
                                        </p:attrNameLst>
                                      </p:cBhvr>
                                      <p:tavLst>
                                        <p:tav tm="0">
                                          <p:val>
                                            <p:strVal val="0-#ppt_h/2"/>
                                          </p:val>
                                        </p:tav>
                                        <p:tav tm="100000">
                                          <p:val>
                                            <p:strVal val="#ppt_y"/>
                                          </p:val>
                                        </p:tav>
                                      </p:tavLst>
                                    </p:anim>
                                  </p:childTnLst>
                                </p:cTn>
                              </p:par>
                              <p:par>
                                <p:cTn id="40" presetID="8" presetClass="emph" presetSubtype="0" repeatCount="indefinite" fill="hold" nodeType="withEffect">
                                  <p:stCondLst>
                                    <p:cond delay="500"/>
                                  </p:stCondLst>
                                  <p:childTnLst>
                                    <p:animRot by="76680000">
                                      <p:cBhvr>
                                        <p:cTn id="41" dur="7500" fill="hold"/>
                                        <p:tgtEl>
                                          <p:spTgt spid="5"/>
                                        </p:tgtEl>
                                        <p:attrNameLst>
                                          <p:attrName>r</p:attrName>
                                        </p:attrNameLst>
                                      </p:cBhvr>
                                    </p:animRot>
                                  </p:childTnLst>
                                </p:cTn>
                              </p:par>
                              <p:par>
                                <p:cTn id="42" presetID="22" presetClass="entr" presetSubtype="2" fill="hold" nodeType="withEffect">
                                  <p:stCondLst>
                                    <p:cond delay="1000"/>
                                  </p:stCondLst>
                                  <p:childTnLst>
                                    <p:set>
                                      <p:cBhvr>
                                        <p:cTn id="43" dur="1" fill="hold">
                                          <p:stCondLst>
                                            <p:cond delay="0"/>
                                          </p:stCondLst>
                                        </p:cTn>
                                        <p:tgtEl>
                                          <p:spTgt spid="23"/>
                                        </p:tgtEl>
                                        <p:attrNameLst>
                                          <p:attrName>style.visibility</p:attrName>
                                        </p:attrNameLst>
                                      </p:cBhvr>
                                      <p:to>
                                        <p:strVal val="visible"/>
                                      </p:to>
                                    </p:set>
                                    <p:animEffect transition="in" filter="wipe(right)">
                                      <p:cBhvr>
                                        <p:cTn id="44" dur="500"/>
                                        <p:tgtEl>
                                          <p:spTgt spid="23"/>
                                        </p:tgtEl>
                                      </p:cBhvr>
                                    </p:animEffect>
                                  </p:childTnLst>
                                </p:cTn>
                              </p:par>
                              <p:par>
                                <p:cTn id="45" presetID="53" presetClass="entr" presetSubtype="16" fill="hold" grpId="0" nodeType="withEffect">
                                  <p:stCondLst>
                                    <p:cond delay="100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ppt_w</p:attrName>
                                        </p:attrNameLst>
                                      </p:cBhvr>
                                      <p:tavLst>
                                        <p:tav tm="0">
                                          <p:val>
                                            <p:fltVal val="0"/>
                                          </p:val>
                                        </p:tav>
                                        <p:tav tm="100000">
                                          <p:val>
                                            <p:strVal val="#ppt_w"/>
                                          </p:val>
                                        </p:tav>
                                      </p:tavLst>
                                    </p:anim>
                                    <p:anim calcmode="lin" valueType="num">
                                      <p:cBhvr>
                                        <p:cTn id="48" dur="500" fill="hold"/>
                                        <p:tgtEl>
                                          <p:spTgt spid="16"/>
                                        </p:tgtEl>
                                        <p:attrNameLst>
                                          <p:attrName>ppt_h</p:attrName>
                                        </p:attrNameLst>
                                      </p:cBhvr>
                                      <p:tavLst>
                                        <p:tav tm="0">
                                          <p:val>
                                            <p:fltVal val="0"/>
                                          </p:val>
                                        </p:tav>
                                        <p:tav tm="100000">
                                          <p:val>
                                            <p:strVal val="#ppt_h"/>
                                          </p:val>
                                        </p:tav>
                                      </p:tavLst>
                                    </p:anim>
                                    <p:animEffect transition="in" filter="fade">
                                      <p:cBhvr>
                                        <p:cTn id="49" dur="500"/>
                                        <p:tgtEl>
                                          <p:spTgt spid="16"/>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par>
                                <p:cTn id="53" presetID="2" presetClass="entr" presetSubtype="1" decel="100000" fill="hold" nodeType="withEffect">
                                  <p:stCondLst>
                                    <p:cond delay="100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ppt_x"/>
                                          </p:val>
                                        </p:tav>
                                        <p:tav tm="100000">
                                          <p:val>
                                            <p:strVal val="#ppt_x"/>
                                          </p:val>
                                        </p:tav>
                                      </p:tavLst>
                                    </p:anim>
                                    <p:anim calcmode="lin" valueType="num">
                                      <p:cBhvr additive="base">
                                        <p:cTn id="56" dur="500" fill="hold"/>
                                        <p:tgtEl>
                                          <p:spTgt spid="8"/>
                                        </p:tgtEl>
                                        <p:attrNameLst>
                                          <p:attrName>ppt_y</p:attrName>
                                        </p:attrNameLst>
                                      </p:cBhvr>
                                      <p:tavLst>
                                        <p:tav tm="0">
                                          <p:val>
                                            <p:strVal val="0-#ppt_h/2"/>
                                          </p:val>
                                        </p:tav>
                                        <p:tav tm="100000">
                                          <p:val>
                                            <p:strVal val="#ppt_y"/>
                                          </p:val>
                                        </p:tav>
                                      </p:tavLst>
                                    </p:anim>
                                  </p:childTnLst>
                                </p:cTn>
                              </p:par>
                              <p:par>
                                <p:cTn id="57" presetID="8" presetClass="emph" presetSubtype="0" repeatCount="indefinite" fill="hold" nodeType="withEffect">
                                  <p:stCondLst>
                                    <p:cond delay="1000"/>
                                  </p:stCondLst>
                                  <p:childTnLst>
                                    <p:animRot by="-108000000">
                                      <p:cBhvr>
                                        <p:cTn id="58" dur="7000" fill="hold"/>
                                        <p:tgtEl>
                                          <p:spTgt spid="8"/>
                                        </p:tgtEl>
                                        <p:attrNameLst>
                                          <p:attrName>r</p:attrName>
                                        </p:attrNameLst>
                                      </p:cBhvr>
                                    </p:animRot>
                                  </p:childTnLst>
                                </p:cTn>
                              </p:par>
                              <p:par>
                                <p:cTn id="59" presetID="22" presetClass="entr" presetSubtype="8" fill="hold" nodeType="withEffect">
                                  <p:stCondLst>
                                    <p:cond delay="1500"/>
                                  </p:stCondLst>
                                  <p:childTnLst>
                                    <p:set>
                                      <p:cBhvr>
                                        <p:cTn id="60" dur="1" fill="hold">
                                          <p:stCondLst>
                                            <p:cond delay="0"/>
                                          </p:stCondLst>
                                        </p:cTn>
                                        <p:tgtEl>
                                          <p:spTgt spid="25"/>
                                        </p:tgtEl>
                                        <p:attrNameLst>
                                          <p:attrName>style.visibility</p:attrName>
                                        </p:attrNameLst>
                                      </p:cBhvr>
                                      <p:to>
                                        <p:strVal val="visible"/>
                                      </p:to>
                                    </p:set>
                                    <p:animEffect transition="in" filter="wipe(left)">
                                      <p:cBhvr>
                                        <p:cTn id="61" dur="500"/>
                                        <p:tgtEl>
                                          <p:spTgt spid="25"/>
                                        </p:tgtEl>
                                      </p:cBhvr>
                                    </p:animEffect>
                                  </p:childTnLst>
                                </p:cTn>
                              </p:par>
                              <p:par>
                                <p:cTn id="62" presetID="53" presetClass="entr" presetSubtype="16" fill="hold" grpId="0" nodeType="withEffect">
                                  <p:stCondLst>
                                    <p:cond delay="1500"/>
                                  </p:stCondLst>
                                  <p:childTnLst>
                                    <p:set>
                                      <p:cBhvr>
                                        <p:cTn id="63" dur="1" fill="hold">
                                          <p:stCondLst>
                                            <p:cond delay="0"/>
                                          </p:stCondLst>
                                        </p:cTn>
                                        <p:tgtEl>
                                          <p:spTgt spid="18"/>
                                        </p:tgtEl>
                                        <p:attrNameLst>
                                          <p:attrName>style.visibility</p:attrName>
                                        </p:attrNameLst>
                                      </p:cBhvr>
                                      <p:to>
                                        <p:strVal val="visible"/>
                                      </p:to>
                                    </p:set>
                                    <p:anim calcmode="lin" valueType="num">
                                      <p:cBhvr>
                                        <p:cTn id="64" dur="500" fill="hold"/>
                                        <p:tgtEl>
                                          <p:spTgt spid="18"/>
                                        </p:tgtEl>
                                        <p:attrNameLst>
                                          <p:attrName>ppt_w</p:attrName>
                                        </p:attrNameLst>
                                      </p:cBhvr>
                                      <p:tavLst>
                                        <p:tav tm="0">
                                          <p:val>
                                            <p:fltVal val="0"/>
                                          </p:val>
                                        </p:tav>
                                        <p:tav tm="100000">
                                          <p:val>
                                            <p:strVal val="#ppt_w"/>
                                          </p:val>
                                        </p:tav>
                                      </p:tavLst>
                                    </p:anim>
                                    <p:anim calcmode="lin" valueType="num">
                                      <p:cBhvr>
                                        <p:cTn id="65" dur="500" fill="hold"/>
                                        <p:tgtEl>
                                          <p:spTgt spid="18"/>
                                        </p:tgtEl>
                                        <p:attrNameLst>
                                          <p:attrName>ppt_h</p:attrName>
                                        </p:attrNameLst>
                                      </p:cBhvr>
                                      <p:tavLst>
                                        <p:tav tm="0">
                                          <p:val>
                                            <p:fltVal val="0"/>
                                          </p:val>
                                        </p:tav>
                                        <p:tav tm="100000">
                                          <p:val>
                                            <p:strVal val="#ppt_h"/>
                                          </p:val>
                                        </p:tav>
                                      </p:tavLst>
                                    </p:anim>
                                    <p:animEffect transition="in" filter="fade">
                                      <p:cBhvr>
                                        <p:cTn id="66" dur="500"/>
                                        <p:tgtEl>
                                          <p:spTgt spid="18"/>
                                        </p:tgtEl>
                                      </p:cBhvr>
                                    </p:animEffect>
                                  </p:childTnLst>
                                </p:cTn>
                              </p:par>
                              <p:par>
                                <p:cTn id="67" presetID="10" presetClass="entr" presetSubtype="0" fill="hold" grpId="0" nodeType="withEffect">
                                  <p:stCondLst>
                                    <p:cond delay="1000"/>
                                  </p:stCondLst>
                                  <p:childTnLst>
                                    <p:set>
                                      <p:cBhvr>
                                        <p:cTn id="68" dur="1" fill="hold">
                                          <p:stCondLst>
                                            <p:cond delay="0"/>
                                          </p:stCondLst>
                                        </p:cTn>
                                        <p:tgtEl>
                                          <p:spTgt spid="19"/>
                                        </p:tgtEl>
                                        <p:attrNameLst>
                                          <p:attrName>style.visibility</p:attrName>
                                        </p:attrNameLst>
                                      </p:cBhvr>
                                      <p:to>
                                        <p:strVal val="visible"/>
                                      </p:to>
                                    </p:set>
                                    <p:animEffect transition="in" filter="fade">
                                      <p:cBhvr>
                                        <p:cTn id="69" dur="500"/>
                                        <p:tgtEl>
                                          <p:spTgt spid="19"/>
                                        </p:tgtEl>
                                      </p:cBhvr>
                                    </p:animEffect>
                                  </p:childTnLst>
                                </p:cTn>
                              </p:par>
                              <p:par>
                                <p:cTn id="70" presetID="2" presetClass="entr" presetSubtype="1" decel="100000" fill="hold" nodeType="withEffect">
                                  <p:stCondLst>
                                    <p:cond delay="1500"/>
                                  </p:stCondLst>
                                  <p:childTnLst>
                                    <p:set>
                                      <p:cBhvr>
                                        <p:cTn id="71" dur="1" fill="hold">
                                          <p:stCondLst>
                                            <p:cond delay="0"/>
                                          </p:stCondLst>
                                        </p:cTn>
                                        <p:tgtEl>
                                          <p:spTgt spid="11"/>
                                        </p:tgtEl>
                                        <p:attrNameLst>
                                          <p:attrName>style.visibility</p:attrName>
                                        </p:attrNameLst>
                                      </p:cBhvr>
                                      <p:to>
                                        <p:strVal val="visible"/>
                                      </p:to>
                                    </p:set>
                                    <p:anim calcmode="lin" valueType="num">
                                      <p:cBhvr additive="base">
                                        <p:cTn id="72" dur="500" fill="hold"/>
                                        <p:tgtEl>
                                          <p:spTgt spid="11"/>
                                        </p:tgtEl>
                                        <p:attrNameLst>
                                          <p:attrName>ppt_x</p:attrName>
                                        </p:attrNameLst>
                                      </p:cBhvr>
                                      <p:tavLst>
                                        <p:tav tm="0">
                                          <p:val>
                                            <p:strVal val="#ppt_x"/>
                                          </p:val>
                                        </p:tav>
                                        <p:tav tm="100000">
                                          <p:val>
                                            <p:strVal val="#ppt_x"/>
                                          </p:val>
                                        </p:tav>
                                      </p:tavLst>
                                    </p:anim>
                                    <p:anim calcmode="lin" valueType="num">
                                      <p:cBhvr additive="base">
                                        <p:cTn id="73" dur="500" fill="hold"/>
                                        <p:tgtEl>
                                          <p:spTgt spid="11"/>
                                        </p:tgtEl>
                                        <p:attrNameLst>
                                          <p:attrName>ppt_y</p:attrName>
                                        </p:attrNameLst>
                                      </p:cBhvr>
                                      <p:tavLst>
                                        <p:tav tm="0">
                                          <p:val>
                                            <p:strVal val="0-#ppt_h/2"/>
                                          </p:val>
                                        </p:tav>
                                        <p:tav tm="100000">
                                          <p:val>
                                            <p:strVal val="#ppt_y"/>
                                          </p:val>
                                        </p:tav>
                                      </p:tavLst>
                                    </p:anim>
                                  </p:childTnLst>
                                </p:cTn>
                              </p:par>
                              <p:par>
                                <p:cTn id="74" presetID="8" presetClass="emph" presetSubtype="0" repeatCount="indefinite" fill="hold" nodeType="withEffect">
                                  <p:stCondLst>
                                    <p:cond delay="1500"/>
                                  </p:stCondLst>
                                  <p:childTnLst>
                                    <p:animRot by="86400000">
                                      <p:cBhvr>
                                        <p:cTn id="75" dur="6500" fill="hold"/>
                                        <p:tgtEl>
                                          <p:spTgt spid="11"/>
                                        </p:tgtEl>
                                        <p:attrNameLst>
                                          <p:attrName>r</p:attrName>
                                        </p:attrNameLst>
                                      </p:cBhvr>
                                    </p:animRot>
                                  </p:childTnLst>
                                </p:cTn>
                              </p:par>
                              <p:par>
                                <p:cTn id="76" presetID="22" presetClass="entr" presetSubtype="8" fill="hold" nodeType="withEffect">
                                  <p:stCondLst>
                                    <p:cond delay="2000"/>
                                  </p:stCondLst>
                                  <p:childTnLst>
                                    <p:set>
                                      <p:cBhvr>
                                        <p:cTn id="77" dur="1" fill="hold">
                                          <p:stCondLst>
                                            <p:cond delay="0"/>
                                          </p:stCondLst>
                                        </p:cTn>
                                        <p:tgtEl>
                                          <p:spTgt spid="24"/>
                                        </p:tgtEl>
                                        <p:attrNameLst>
                                          <p:attrName>style.visibility</p:attrName>
                                        </p:attrNameLst>
                                      </p:cBhvr>
                                      <p:to>
                                        <p:strVal val="visible"/>
                                      </p:to>
                                    </p:set>
                                    <p:animEffect transition="in" filter="wipe(left)">
                                      <p:cBhvr>
                                        <p:cTn id="78" dur="500"/>
                                        <p:tgtEl>
                                          <p:spTgt spid="24"/>
                                        </p:tgtEl>
                                      </p:cBhvr>
                                    </p:animEffect>
                                  </p:childTnLst>
                                </p:cTn>
                              </p:par>
                              <p:par>
                                <p:cTn id="79" presetID="53" presetClass="entr" presetSubtype="16" fill="hold" grpId="0" nodeType="withEffect">
                                  <p:stCondLst>
                                    <p:cond delay="2000"/>
                                  </p:stCondLst>
                                  <p:childTnLst>
                                    <p:set>
                                      <p:cBhvr>
                                        <p:cTn id="80" dur="1" fill="hold">
                                          <p:stCondLst>
                                            <p:cond delay="0"/>
                                          </p:stCondLst>
                                        </p:cTn>
                                        <p:tgtEl>
                                          <p:spTgt spid="20"/>
                                        </p:tgtEl>
                                        <p:attrNameLst>
                                          <p:attrName>style.visibility</p:attrName>
                                        </p:attrNameLst>
                                      </p:cBhvr>
                                      <p:to>
                                        <p:strVal val="visible"/>
                                      </p:to>
                                    </p:set>
                                    <p:anim calcmode="lin" valueType="num">
                                      <p:cBhvr>
                                        <p:cTn id="81" dur="500" fill="hold"/>
                                        <p:tgtEl>
                                          <p:spTgt spid="20"/>
                                        </p:tgtEl>
                                        <p:attrNameLst>
                                          <p:attrName>ppt_w</p:attrName>
                                        </p:attrNameLst>
                                      </p:cBhvr>
                                      <p:tavLst>
                                        <p:tav tm="0">
                                          <p:val>
                                            <p:fltVal val="0"/>
                                          </p:val>
                                        </p:tav>
                                        <p:tav tm="100000">
                                          <p:val>
                                            <p:strVal val="#ppt_w"/>
                                          </p:val>
                                        </p:tav>
                                      </p:tavLst>
                                    </p:anim>
                                    <p:anim calcmode="lin" valueType="num">
                                      <p:cBhvr>
                                        <p:cTn id="82" dur="500" fill="hold"/>
                                        <p:tgtEl>
                                          <p:spTgt spid="20"/>
                                        </p:tgtEl>
                                        <p:attrNameLst>
                                          <p:attrName>ppt_h</p:attrName>
                                        </p:attrNameLst>
                                      </p:cBhvr>
                                      <p:tavLst>
                                        <p:tav tm="0">
                                          <p:val>
                                            <p:fltVal val="0"/>
                                          </p:val>
                                        </p:tav>
                                        <p:tav tm="100000">
                                          <p:val>
                                            <p:strVal val="#ppt_h"/>
                                          </p:val>
                                        </p:tav>
                                      </p:tavLst>
                                    </p:anim>
                                    <p:animEffect transition="in" filter="fade">
                                      <p:cBhvr>
                                        <p:cTn id="83" dur="500"/>
                                        <p:tgtEl>
                                          <p:spTgt spid="20"/>
                                        </p:tgtEl>
                                      </p:cBhvr>
                                    </p:animEffect>
                                  </p:childTnLst>
                                </p:cTn>
                              </p:par>
                              <p:par>
                                <p:cTn id="84" presetID="10" presetClass="entr" presetSubtype="0" fill="hold" grpId="0" nodeType="withEffect">
                                  <p:stCondLst>
                                    <p:cond delay="1500"/>
                                  </p:stCondLst>
                                  <p:childTnLst>
                                    <p:set>
                                      <p:cBhvr>
                                        <p:cTn id="85" dur="1" fill="hold">
                                          <p:stCondLst>
                                            <p:cond delay="0"/>
                                          </p:stCondLst>
                                        </p:cTn>
                                        <p:tgtEl>
                                          <p:spTgt spid="21"/>
                                        </p:tgtEl>
                                        <p:attrNameLst>
                                          <p:attrName>style.visibility</p:attrName>
                                        </p:attrNameLst>
                                      </p:cBhvr>
                                      <p:to>
                                        <p:strVal val="visible"/>
                                      </p:to>
                                    </p:set>
                                    <p:animEffect transition="in" filter="fade">
                                      <p:cBhvr>
                                        <p:cTn id="8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P spid="20" grpId="0"/>
      <p:bldP spid="21"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六边形 2"/>
          <p:cNvSpPr/>
          <p:nvPr/>
        </p:nvSpPr>
        <p:spPr>
          <a:xfrm>
            <a:off x="1504737" y="5371177"/>
            <a:ext cx="469011" cy="404321"/>
          </a:xfrm>
          <a:prstGeom prst="hexagon">
            <a:avLst/>
          </a:prstGeom>
          <a:solidFill>
            <a:schemeClr val="bg1">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六边形 40"/>
          <p:cNvSpPr/>
          <p:nvPr/>
        </p:nvSpPr>
        <p:spPr>
          <a:xfrm>
            <a:off x="1504737" y="4966857"/>
            <a:ext cx="469011" cy="404321"/>
          </a:xfrm>
          <a:prstGeom prst="hexagon">
            <a:avLst/>
          </a:prstGeom>
          <a:solidFill>
            <a:schemeClr val="bg1">
              <a:alpha val="7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六边形 41"/>
          <p:cNvSpPr/>
          <p:nvPr/>
        </p:nvSpPr>
        <p:spPr>
          <a:xfrm>
            <a:off x="1504737" y="4562536"/>
            <a:ext cx="469011" cy="404321"/>
          </a:xfrm>
          <a:prstGeom prst="hexagon">
            <a:avLst/>
          </a:prstGeom>
          <a:solidFill>
            <a:schemeClr val="bg1">
              <a:alpha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六边形 42"/>
          <p:cNvSpPr/>
          <p:nvPr/>
        </p:nvSpPr>
        <p:spPr>
          <a:xfrm>
            <a:off x="1504737" y="4158215"/>
            <a:ext cx="469011" cy="404321"/>
          </a:xfrm>
          <a:prstGeom prst="hexagon">
            <a:avLst/>
          </a:prstGeom>
          <a:solidFill>
            <a:schemeClr val="bg1">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六边形 43"/>
          <p:cNvSpPr/>
          <p:nvPr/>
        </p:nvSpPr>
        <p:spPr>
          <a:xfrm>
            <a:off x="1504737" y="3753892"/>
            <a:ext cx="469011" cy="404321"/>
          </a:xfrm>
          <a:prstGeom prst="hexagon">
            <a:avLst/>
          </a:prstGeom>
          <a:solidFill>
            <a:schemeClr val="bg1">
              <a:alpha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六边形 44"/>
          <p:cNvSpPr/>
          <p:nvPr/>
        </p:nvSpPr>
        <p:spPr>
          <a:xfrm>
            <a:off x="1504737" y="3349574"/>
            <a:ext cx="469011" cy="404321"/>
          </a:xfrm>
          <a:prstGeom prst="hexagon">
            <a:avLst/>
          </a:prstGeom>
          <a:solidFill>
            <a:schemeClr val="bg1">
              <a:alpha val="3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六边形 45"/>
          <p:cNvSpPr/>
          <p:nvPr/>
        </p:nvSpPr>
        <p:spPr>
          <a:xfrm>
            <a:off x="1504737" y="2945253"/>
            <a:ext cx="469011" cy="404321"/>
          </a:xfrm>
          <a:prstGeom prst="hexagon">
            <a:avLst/>
          </a:prstGeom>
          <a:solidFill>
            <a:schemeClr val="bg1">
              <a:alpha val="2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六边形 46"/>
          <p:cNvSpPr/>
          <p:nvPr/>
        </p:nvSpPr>
        <p:spPr>
          <a:xfrm>
            <a:off x="1504737" y="2537606"/>
            <a:ext cx="469011" cy="404321"/>
          </a:xfrm>
          <a:prstGeom prst="hexagon">
            <a:avLst/>
          </a:prstGeom>
          <a:solidFill>
            <a:schemeClr val="bg1">
              <a:alpha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六边形 57"/>
          <p:cNvSpPr/>
          <p:nvPr/>
        </p:nvSpPr>
        <p:spPr>
          <a:xfrm>
            <a:off x="2345015" y="5371177"/>
            <a:ext cx="469011" cy="404321"/>
          </a:xfrm>
          <a:prstGeom prst="hexagon">
            <a:avLst/>
          </a:prstGeom>
          <a:solidFill>
            <a:schemeClr val="bg1">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六边形 58"/>
          <p:cNvSpPr/>
          <p:nvPr/>
        </p:nvSpPr>
        <p:spPr>
          <a:xfrm>
            <a:off x="2345015" y="4966857"/>
            <a:ext cx="469011" cy="404321"/>
          </a:xfrm>
          <a:prstGeom prst="hexagon">
            <a:avLst/>
          </a:prstGeom>
          <a:solidFill>
            <a:schemeClr val="bg1">
              <a:alpha val="7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六边形 59"/>
          <p:cNvSpPr/>
          <p:nvPr/>
        </p:nvSpPr>
        <p:spPr>
          <a:xfrm>
            <a:off x="2345015" y="4562536"/>
            <a:ext cx="469011" cy="404321"/>
          </a:xfrm>
          <a:prstGeom prst="hexagon">
            <a:avLst/>
          </a:prstGeom>
          <a:solidFill>
            <a:schemeClr val="bg1">
              <a:alpha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六边形 60"/>
          <p:cNvSpPr/>
          <p:nvPr/>
        </p:nvSpPr>
        <p:spPr>
          <a:xfrm>
            <a:off x="2345015" y="4158215"/>
            <a:ext cx="469011" cy="404321"/>
          </a:xfrm>
          <a:prstGeom prst="hexagon">
            <a:avLst/>
          </a:prstGeom>
          <a:solidFill>
            <a:schemeClr val="bg1">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六边形 65"/>
          <p:cNvSpPr/>
          <p:nvPr/>
        </p:nvSpPr>
        <p:spPr>
          <a:xfrm>
            <a:off x="3197321" y="5371177"/>
            <a:ext cx="469011" cy="404321"/>
          </a:xfrm>
          <a:prstGeom prst="hexagon">
            <a:avLst/>
          </a:prstGeom>
          <a:solidFill>
            <a:schemeClr val="bg1">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六边形 66"/>
          <p:cNvSpPr/>
          <p:nvPr/>
        </p:nvSpPr>
        <p:spPr>
          <a:xfrm>
            <a:off x="3197321" y="4966857"/>
            <a:ext cx="469011" cy="404321"/>
          </a:xfrm>
          <a:prstGeom prst="hexagon">
            <a:avLst/>
          </a:prstGeom>
          <a:solidFill>
            <a:schemeClr val="bg1">
              <a:alpha val="7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六边形 67"/>
          <p:cNvSpPr/>
          <p:nvPr/>
        </p:nvSpPr>
        <p:spPr>
          <a:xfrm>
            <a:off x="3197321" y="4562536"/>
            <a:ext cx="469011" cy="404321"/>
          </a:xfrm>
          <a:prstGeom prst="hexagon">
            <a:avLst/>
          </a:prstGeom>
          <a:solidFill>
            <a:schemeClr val="bg1">
              <a:alpha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六边形 68"/>
          <p:cNvSpPr/>
          <p:nvPr/>
        </p:nvSpPr>
        <p:spPr>
          <a:xfrm>
            <a:off x="3197321" y="4158215"/>
            <a:ext cx="469011" cy="404321"/>
          </a:xfrm>
          <a:prstGeom prst="hexagon">
            <a:avLst/>
          </a:prstGeom>
          <a:solidFill>
            <a:schemeClr val="bg1">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六边形 69"/>
          <p:cNvSpPr/>
          <p:nvPr/>
        </p:nvSpPr>
        <p:spPr>
          <a:xfrm>
            <a:off x="3197321" y="3753892"/>
            <a:ext cx="469011" cy="404321"/>
          </a:xfrm>
          <a:prstGeom prst="hexagon">
            <a:avLst/>
          </a:prstGeom>
          <a:solidFill>
            <a:schemeClr val="bg1">
              <a:alpha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六边形 70"/>
          <p:cNvSpPr/>
          <p:nvPr/>
        </p:nvSpPr>
        <p:spPr>
          <a:xfrm>
            <a:off x="3197321" y="3349574"/>
            <a:ext cx="469011" cy="404321"/>
          </a:xfrm>
          <a:prstGeom prst="hexagon">
            <a:avLst/>
          </a:prstGeom>
          <a:solidFill>
            <a:schemeClr val="bg1">
              <a:alpha val="3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六边形 73"/>
          <p:cNvSpPr/>
          <p:nvPr/>
        </p:nvSpPr>
        <p:spPr>
          <a:xfrm>
            <a:off x="4037599" y="5371177"/>
            <a:ext cx="469011" cy="404321"/>
          </a:xfrm>
          <a:prstGeom prst="hexagon">
            <a:avLst/>
          </a:prstGeom>
          <a:solidFill>
            <a:schemeClr val="bg1">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六边形 74"/>
          <p:cNvSpPr/>
          <p:nvPr/>
        </p:nvSpPr>
        <p:spPr>
          <a:xfrm>
            <a:off x="4037599" y="4966857"/>
            <a:ext cx="469011" cy="404321"/>
          </a:xfrm>
          <a:prstGeom prst="hexagon">
            <a:avLst/>
          </a:prstGeom>
          <a:solidFill>
            <a:schemeClr val="bg1">
              <a:alpha val="7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六边形 75"/>
          <p:cNvSpPr/>
          <p:nvPr/>
        </p:nvSpPr>
        <p:spPr>
          <a:xfrm>
            <a:off x="4037599" y="4562536"/>
            <a:ext cx="469011" cy="404321"/>
          </a:xfrm>
          <a:prstGeom prst="hexagon">
            <a:avLst/>
          </a:prstGeom>
          <a:solidFill>
            <a:schemeClr val="bg1">
              <a:alpha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1873622" y="1901644"/>
            <a:ext cx="1323700" cy="639286"/>
            <a:chOff x="2789233" y="1901644"/>
            <a:chExt cx="1323700" cy="639286"/>
          </a:xfrm>
        </p:grpSpPr>
        <p:grpSp>
          <p:nvGrpSpPr>
            <p:cNvPr id="12" name="组合 11"/>
            <p:cNvGrpSpPr/>
            <p:nvPr/>
          </p:nvGrpSpPr>
          <p:grpSpPr>
            <a:xfrm>
              <a:off x="3048910" y="1901644"/>
              <a:ext cx="409142" cy="409142"/>
              <a:chOff x="2814405" y="2119805"/>
              <a:chExt cx="409142" cy="409142"/>
            </a:xfrm>
          </p:grpSpPr>
          <p:sp>
            <p:nvSpPr>
              <p:cNvPr id="89" name="椭圆 88"/>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2789233" y="2106216"/>
              <a:ext cx="1323700" cy="434714"/>
              <a:chOff x="2786852" y="2103693"/>
              <a:chExt cx="1323700" cy="434714"/>
            </a:xfrm>
          </p:grpSpPr>
          <p:cxnSp>
            <p:nvCxnSpPr>
              <p:cNvPr id="7" name="直接连接符 6"/>
              <p:cNvCxnSpPr/>
              <p:nvPr/>
            </p:nvCxnSpPr>
            <p:spPr>
              <a:xfrm flipV="1">
                <a:off x="2786852" y="2103693"/>
                <a:ext cx="469011" cy="4347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251100" y="2103798"/>
                <a:ext cx="8594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94" name="组合 93"/>
          <p:cNvGrpSpPr/>
          <p:nvPr/>
        </p:nvGrpSpPr>
        <p:grpSpPr>
          <a:xfrm>
            <a:off x="3566206" y="2710285"/>
            <a:ext cx="1323700" cy="639286"/>
            <a:chOff x="2786852" y="2129157"/>
            <a:chExt cx="1323700" cy="639286"/>
          </a:xfrm>
        </p:grpSpPr>
        <p:grpSp>
          <p:nvGrpSpPr>
            <p:cNvPr id="95" name="组合 94"/>
            <p:cNvGrpSpPr/>
            <p:nvPr/>
          </p:nvGrpSpPr>
          <p:grpSpPr>
            <a:xfrm>
              <a:off x="3046529" y="2129157"/>
              <a:ext cx="409142" cy="409142"/>
              <a:chOff x="2814405" y="2119805"/>
              <a:chExt cx="409142" cy="409142"/>
            </a:xfrm>
          </p:grpSpPr>
          <p:sp>
            <p:nvSpPr>
              <p:cNvPr id="99" name="椭圆 98"/>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6" name="组合 95"/>
            <p:cNvGrpSpPr/>
            <p:nvPr/>
          </p:nvGrpSpPr>
          <p:grpSpPr>
            <a:xfrm>
              <a:off x="2786852" y="2333729"/>
              <a:ext cx="1323700" cy="434714"/>
              <a:chOff x="2786852" y="2103693"/>
              <a:chExt cx="1323700" cy="434714"/>
            </a:xfrm>
          </p:grpSpPr>
          <p:cxnSp>
            <p:nvCxnSpPr>
              <p:cNvPr id="97" name="直接连接符 96"/>
              <p:cNvCxnSpPr/>
              <p:nvPr/>
            </p:nvCxnSpPr>
            <p:spPr>
              <a:xfrm flipV="1">
                <a:off x="2786852" y="2103693"/>
                <a:ext cx="469011" cy="4347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251100" y="2103798"/>
                <a:ext cx="8594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6" name="文本框 15"/>
          <p:cNvSpPr txBox="1"/>
          <p:nvPr/>
        </p:nvSpPr>
        <p:spPr>
          <a:xfrm>
            <a:off x="3131567" y="1896871"/>
            <a:ext cx="694421" cy="400110"/>
          </a:xfrm>
          <a:prstGeom prst="rect">
            <a:avLst/>
          </a:prstGeom>
          <a:noFill/>
        </p:spPr>
        <p:txBody>
          <a:bodyPr wrap="none" rtlCol="0">
            <a:spAutoFit/>
          </a:bodyPr>
          <a:lstStyle/>
          <a:p>
            <a:r>
              <a:rPr lang="en-US" altLang="zh-CN" sz="2000" dirty="0">
                <a:solidFill>
                  <a:schemeClr val="bg1"/>
                </a:solidFill>
                <a:latin typeface="汉仪菱心体简" panose="02010609000101010101" pitchFamily="49" charset="-122"/>
                <a:ea typeface="汉仪菱心体简" panose="02010609000101010101" pitchFamily="49" charset="-122"/>
              </a:rPr>
              <a:t>83%</a:t>
            </a:r>
            <a:endParaRPr lang="zh-CN" altLang="en-US" sz="2000" dirty="0">
              <a:solidFill>
                <a:schemeClr val="bg1"/>
              </a:solidFill>
              <a:latin typeface="汉仪菱心体简" panose="02010609000101010101" pitchFamily="49" charset="-122"/>
              <a:ea typeface="汉仪菱心体简" panose="02010609000101010101" pitchFamily="49" charset="-122"/>
            </a:endParaRPr>
          </a:p>
        </p:txBody>
      </p:sp>
      <p:sp>
        <p:nvSpPr>
          <p:cNvPr id="17" name="文本框 16"/>
          <p:cNvSpPr txBox="1"/>
          <p:nvPr/>
        </p:nvSpPr>
        <p:spPr>
          <a:xfrm>
            <a:off x="2323100" y="2168322"/>
            <a:ext cx="1107996" cy="646331"/>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点击输入文字</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点击输入文字</a:t>
            </a:r>
          </a:p>
          <a:p>
            <a:r>
              <a:rPr lang="zh-CN" altLang="en-US" sz="1200" dirty="0">
                <a:solidFill>
                  <a:schemeClr val="bg1"/>
                </a:solidFill>
                <a:latin typeface="微软雅黑" panose="020B0503020204020204" pitchFamily="34" charset="-122"/>
                <a:ea typeface="微软雅黑" panose="020B0503020204020204" pitchFamily="34" charset="-122"/>
              </a:rPr>
              <a:t>点击输入文字</a:t>
            </a:r>
          </a:p>
        </p:txBody>
      </p:sp>
      <p:sp>
        <p:nvSpPr>
          <p:cNvPr id="103" name="文本框 102"/>
          <p:cNvSpPr txBox="1"/>
          <p:nvPr/>
        </p:nvSpPr>
        <p:spPr>
          <a:xfrm>
            <a:off x="4807821" y="2710285"/>
            <a:ext cx="694421" cy="400110"/>
          </a:xfrm>
          <a:prstGeom prst="rect">
            <a:avLst/>
          </a:prstGeom>
          <a:noFill/>
        </p:spPr>
        <p:txBody>
          <a:bodyPr wrap="none" rtlCol="0">
            <a:spAutoFit/>
          </a:bodyPr>
          <a:lstStyle/>
          <a:p>
            <a:r>
              <a:rPr lang="en-US" altLang="zh-CN" sz="2000" dirty="0">
                <a:solidFill>
                  <a:schemeClr val="bg1"/>
                </a:solidFill>
                <a:latin typeface="汉仪菱心体简" panose="02010609000101010101" pitchFamily="49" charset="-122"/>
                <a:ea typeface="汉仪菱心体简" panose="02010609000101010101" pitchFamily="49" charset="-122"/>
              </a:rPr>
              <a:t>58%</a:t>
            </a:r>
            <a:endParaRPr lang="zh-CN" altLang="en-US" sz="2000" dirty="0">
              <a:solidFill>
                <a:schemeClr val="bg1"/>
              </a:solidFill>
              <a:latin typeface="汉仪菱心体简" panose="02010609000101010101" pitchFamily="49" charset="-122"/>
              <a:ea typeface="汉仪菱心体简" panose="02010609000101010101" pitchFamily="49" charset="-122"/>
            </a:endParaRPr>
          </a:p>
        </p:txBody>
      </p:sp>
      <p:sp>
        <p:nvSpPr>
          <p:cNvPr id="104" name="文本框 103"/>
          <p:cNvSpPr txBox="1"/>
          <p:nvPr/>
        </p:nvSpPr>
        <p:spPr>
          <a:xfrm>
            <a:off x="4003456" y="2981736"/>
            <a:ext cx="1107996" cy="646331"/>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点击输入文字</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点击输入文字</a:t>
            </a:r>
          </a:p>
          <a:p>
            <a:r>
              <a:rPr lang="zh-CN" altLang="en-US" sz="1200" dirty="0">
                <a:solidFill>
                  <a:schemeClr val="bg1"/>
                </a:solidFill>
                <a:latin typeface="微软雅黑" panose="020B0503020204020204" pitchFamily="34" charset="-122"/>
                <a:ea typeface="微软雅黑" panose="020B0503020204020204" pitchFamily="34" charset="-122"/>
              </a:rPr>
              <a:t>点击输入文字</a:t>
            </a:r>
          </a:p>
        </p:txBody>
      </p:sp>
      <p:grpSp>
        <p:nvGrpSpPr>
          <p:cNvPr id="20" name="组合 19"/>
          <p:cNvGrpSpPr/>
          <p:nvPr/>
        </p:nvGrpSpPr>
        <p:grpSpPr>
          <a:xfrm>
            <a:off x="1219793" y="5737868"/>
            <a:ext cx="409143" cy="409142"/>
            <a:chOff x="2135404" y="5737868"/>
            <a:chExt cx="409142" cy="409142"/>
          </a:xfrm>
        </p:grpSpPr>
        <p:cxnSp>
          <p:nvCxnSpPr>
            <p:cNvPr id="106" name="直接连接符 105"/>
            <p:cNvCxnSpPr/>
            <p:nvPr/>
          </p:nvCxnSpPr>
          <p:spPr>
            <a:xfrm flipV="1">
              <a:off x="2339975" y="5774924"/>
              <a:ext cx="180731" cy="1675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12" name="组合 111"/>
            <p:cNvGrpSpPr/>
            <p:nvPr/>
          </p:nvGrpSpPr>
          <p:grpSpPr>
            <a:xfrm>
              <a:off x="2135404" y="5737868"/>
              <a:ext cx="409142" cy="409142"/>
              <a:chOff x="2814405" y="2119805"/>
              <a:chExt cx="409142" cy="409142"/>
            </a:xfrm>
          </p:grpSpPr>
          <p:sp>
            <p:nvSpPr>
              <p:cNvPr id="113" name="椭圆 112"/>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17" name="组合 116"/>
          <p:cNvGrpSpPr/>
          <p:nvPr/>
        </p:nvGrpSpPr>
        <p:grpSpPr>
          <a:xfrm>
            <a:off x="2058630" y="5737868"/>
            <a:ext cx="409143" cy="409142"/>
            <a:chOff x="2135404" y="5737868"/>
            <a:chExt cx="409142" cy="409142"/>
          </a:xfrm>
        </p:grpSpPr>
        <p:cxnSp>
          <p:nvCxnSpPr>
            <p:cNvPr id="118" name="直接连接符 117"/>
            <p:cNvCxnSpPr/>
            <p:nvPr/>
          </p:nvCxnSpPr>
          <p:spPr>
            <a:xfrm flipV="1">
              <a:off x="2339975" y="5774924"/>
              <a:ext cx="180731" cy="1675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19" name="组合 118"/>
            <p:cNvGrpSpPr/>
            <p:nvPr/>
          </p:nvGrpSpPr>
          <p:grpSpPr>
            <a:xfrm>
              <a:off x="2135404" y="5737868"/>
              <a:ext cx="409142" cy="409142"/>
              <a:chOff x="2814405" y="2119805"/>
              <a:chExt cx="409142" cy="409142"/>
            </a:xfrm>
          </p:grpSpPr>
          <p:sp>
            <p:nvSpPr>
              <p:cNvPr id="120" name="椭圆 119"/>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2" name="组合 121"/>
          <p:cNvGrpSpPr/>
          <p:nvPr/>
        </p:nvGrpSpPr>
        <p:grpSpPr>
          <a:xfrm>
            <a:off x="2915077" y="5737868"/>
            <a:ext cx="409143" cy="409142"/>
            <a:chOff x="2135404" y="5737868"/>
            <a:chExt cx="409142" cy="409142"/>
          </a:xfrm>
        </p:grpSpPr>
        <p:cxnSp>
          <p:nvCxnSpPr>
            <p:cNvPr id="123" name="直接连接符 122"/>
            <p:cNvCxnSpPr/>
            <p:nvPr/>
          </p:nvCxnSpPr>
          <p:spPr>
            <a:xfrm flipV="1">
              <a:off x="2339975" y="5774924"/>
              <a:ext cx="180731" cy="1675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24" name="组合 123"/>
            <p:cNvGrpSpPr/>
            <p:nvPr/>
          </p:nvGrpSpPr>
          <p:grpSpPr>
            <a:xfrm>
              <a:off x="2135404" y="5737868"/>
              <a:ext cx="409142" cy="409142"/>
              <a:chOff x="2814405" y="2119805"/>
              <a:chExt cx="409142" cy="409142"/>
            </a:xfrm>
          </p:grpSpPr>
          <p:sp>
            <p:nvSpPr>
              <p:cNvPr id="125" name="椭圆 124"/>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7" name="组合 126"/>
          <p:cNvGrpSpPr/>
          <p:nvPr/>
        </p:nvGrpSpPr>
        <p:grpSpPr>
          <a:xfrm>
            <a:off x="3752654" y="5737868"/>
            <a:ext cx="409143" cy="409142"/>
            <a:chOff x="2135404" y="5737868"/>
            <a:chExt cx="409142" cy="409142"/>
          </a:xfrm>
        </p:grpSpPr>
        <p:cxnSp>
          <p:nvCxnSpPr>
            <p:cNvPr id="128" name="直接连接符 127"/>
            <p:cNvCxnSpPr/>
            <p:nvPr/>
          </p:nvCxnSpPr>
          <p:spPr>
            <a:xfrm flipV="1">
              <a:off x="2339975" y="5774924"/>
              <a:ext cx="180731" cy="1675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29" name="组合 128"/>
            <p:cNvGrpSpPr/>
            <p:nvPr/>
          </p:nvGrpSpPr>
          <p:grpSpPr>
            <a:xfrm>
              <a:off x="2135404" y="5737868"/>
              <a:ext cx="409142" cy="409142"/>
              <a:chOff x="2814405" y="2119805"/>
              <a:chExt cx="409142" cy="409142"/>
            </a:xfrm>
          </p:grpSpPr>
          <p:sp>
            <p:nvSpPr>
              <p:cNvPr id="130" name="椭圆 129"/>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2" name="文本框 131"/>
          <p:cNvSpPr txBox="1"/>
          <p:nvPr/>
        </p:nvSpPr>
        <p:spPr>
          <a:xfrm>
            <a:off x="1089254" y="5994822"/>
            <a:ext cx="601447" cy="276999"/>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项目</a:t>
            </a:r>
            <a:r>
              <a:rPr lang="en-US" altLang="zh-CN" sz="1200" dirty="0">
                <a:solidFill>
                  <a:schemeClr val="bg1"/>
                </a:solidFill>
                <a:latin typeface="微软雅黑" panose="020B0503020204020204" pitchFamily="34" charset="-122"/>
                <a:ea typeface="微软雅黑" panose="020B0503020204020204" pitchFamily="34" charset="-122"/>
              </a:rPr>
              <a:t>A</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33" name="文本框 132"/>
          <p:cNvSpPr txBox="1"/>
          <p:nvPr/>
        </p:nvSpPr>
        <p:spPr>
          <a:xfrm>
            <a:off x="1962382" y="5994822"/>
            <a:ext cx="588623" cy="276999"/>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项目</a:t>
            </a:r>
            <a:r>
              <a:rPr lang="en-US" altLang="zh-CN" sz="1200" dirty="0">
                <a:solidFill>
                  <a:schemeClr val="bg1"/>
                </a:solidFill>
                <a:latin typeface="微软雅黑" panose="020B0503020204020204" pitchFamily="34" charset="-122"/>
                <a:ea typeface="微软雅黑" panose="020B0503020204020204" pitchFamily="34" charset="-122"/>
              </a:rPr>
              <a:t>B</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34" name="文本框 133"/>
          <p:cNvSpPr txBox="1"/>
          <p:nvPr/>
        </p:nvSpPr>
        <p:spPr>
          <a:xfrm>
            <a:off x="2829650" y="5994822"/>
            <a:ext cx="595035" cy="276999"/>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项目</a:t>
            </a:r>
            <a:r>
              <a:rPr lang="en-US" altLang="zh-CN" sz="1200" dirty="0">
                <a:solidFill>
                  <a:schemeClr val="bg1"/>
                </a:solidFill>
                <a:latin typeface="微软雅黑" panose="020B0503020204020204" pitchFamily="34" charset="-122"/>
                <a:ea typeface="微软雅黑" panose="020B0503020204020204" pitchFamily="34" charset="-122"/>
              </a:rPr>
              <a:t>C</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35" name="文本框 134"/>
          <p:cNvSpPr txBox="1"/>
          <p:nvPr/>
        </p:nvSpPr>
        <p:spPr>
          <a:xfrm>
            <a:off x="3658105" y="5994822"/>
            <a:ext cx="609462" cy="276999"/>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项目</a:t>
            </a:r>
            <a:r>
              <a:rPr lang="en-US" altLang="zh-CN" sz="1200" dirty="0">
                <a:solidFill>
                  <a:schemeClr val="bg1"/>
                </a:solidFill>
                <a:latin typeface="微软雅黑" panose="020B0503020204020204" pitchFamily="34" charset="-122"/>
                <a:ea typeface="微软雅黑" panose="020B0503020204020204" pitchFamily="34" charset="-122"/>
              </a:rPr>
              <a:t>D</a:t>
            </a: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6602210" y="2710287"/>
            <a:ext cx="4499975" cy="3027583"/>
            <a:chOff x="6602208" y="2710285"/>
            <a:chExt cx="4499975" cy="3027583"/>
          </a:xfrm>
        </p:grpSpPr>
        <p:grpSp>
          <p:nvGrpSpPr>
            <p:cNvPr id="28" name="组合 27"/>
            <p:cNvGrpSpPr/>
            <p:nvPr/>
          </p:nvGrpSpPr>
          <p:grpSpPr>
            <a:xfrm>
              <a:off x="6602208" y="2710285"/>
              <a:ext cx="4499975" cy="3027583"/>
              <a:chOff x="6667498" y="2323573"/>
              <a:chExt cx="5074755" cy="3414295"/>
            </a:xfrm>
          </p:grpSpPr>
          <p:sp>
            <p:nvSpPr>
              <p:cNvPr id="154" name="任意多边形 153"/>
              <p:cNvSpPr/>
              <p:nvPr/>
            </p:nvSpPr>
            <p:spPr>
              <a:xfrm>
                <a:off x="6778171" y="2491485"/>
                <a:ext cx="4789715" cy="3081850"/>
              </a:xfrm>
              <a:custGeom>
                <a:avLst/>
                <a:gdLst>
                  <a:gd name="connsiteX0" fmla="*/ 0 w 4789715"/>
                  <a:gd name="connsiteY0" fmla="*/ 0 h 3081850"/>
                  <a:gd name="connsiteX1" fmla="*/ 4272516 w 4789715"/>
                  <a:gd name="connsiteY1" fmla="*/ 0 h 3081850"/>
                  <a:gd name="connsiteX2" fmla="*/ 4789715 w 4789715"/>
                  <a:gd name="connsiteY2" fmla="*/ 740400 h 3081850"/>
                  <a:gd name="connsiteX3" fmla="*/ 4789715 w 4789715"/>
                  <a:gd name="connsiteY3" fmla="*/ 3081850 h 3081850"/>
                  <a:gd name="connsiteX4" fmla="*/ 818207 w 4789715"/>
                  <a:gd name="connsiteY4" fmla="*/ 3081850 h 3081850"/>
                  <a:gd name="connsiteX5" fmla="*/ 0 w 4789715"/>
                  <a:gd name="connsiteY5" fmla="*/ 1927357 h 308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89715" h="3081850">
                    <a:moveTo>
                      <a:pt x="0" y="0"/>
                    </a:moveTo>
                    <a:lnTo>
                      <a:pt x="4272516" y="0"/>
                    </a:lnTo>
                    <a:lnTo>
                      <a:pt x="4789715" y="740400"/>
                    </a:lnTo>
                    <a:lnTo>
                      <a:pt x="4789715" y="3081850"/>
                    </a:lnTo>
                    <a:lnTo>
                      <a:pt x="818207" y="3081850"/>
                    </a:lnTo>
                    <a:lnTo>
                      <a:pt x="0" y="1927357"/>
                    </a:lnTo>
                    <a:close/>
                  </a:path>
                </a:pathLst>
              </a:custGeom>
              <a:noFill/>
              <a:ln w="19050">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7" name="矩形 26"/>
              <p:cNvSpPr/>
              <p:nvPr/>
            </p:nvSpPr>
            <p:spPr>
              <a:xfrm>
                <a:off x="7261145" y="2323573"/>
                <a:ext cx="1242654" cy="3231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56" name="矩形 155"/>
              <p:cNvSpPr/>
              <p:nvPr/>
            </p:nvSpPr>
            <p:spPr>
              <a:xfrm rot="5400000">
                <a:off x="6356246" y="3471083"/>
                <a:ext cx="860629" cy="2381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57" name="矩形 156"/>
              <p:cNvSpPr/>
              <p:nvPr/>
            </p:nvSpPr>
            <p:spPr>
              <a:xfrm>
                <a:off x="8210550" y="5394667"/>
                <a:ext cx="1969649" cy="3432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58" name="矩形 157"/>
              <p:cNvSpPr/>
              <p:nvPr/>
            </p:nvSpPr>
            <p:spPr>
              <a:xfrm rot="5400000">
                <a:off x="10928564" y="4218847"/>
                <a:ext cx="1278644" cy="3487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矩形 29"/>
            <p:cNvSpPr/>
            <p:nvPr/>
          </p:nvSpPr>
          <p:spPr>
            <a:xfrm>
              <a:off x="7195337" y="2821679"/>
              <a:ext cx="105578" cy="8866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7310463" y="2821679"/>
              <a:ext cx="36000" cy="8866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7356010" y="2821679"/>
              <a:ext cx="45719" cy="8866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矩形 163"/>
            <p:cNvSpPr/>
            <p:nvPr/>
          </p:nvSpPr>
          <p:spPr>
            <a:xfrm>
              <a:off x="7414609" y="2821679"/>
              <a:ext cx="214159" cy="8866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矩形 164"/>
            <p:cNvSpPr/>
            <p:nvPr/>
          </p:nvSpPr>
          <p:spPr>
            <a:xfrm>
              <a:off x="7641648" y="2821679"/>
              <a:ext cx="45719" cy="8866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矩形 165"/>
            <p:cNvSpPr/>
            <p:nvPr/>
          </p:nvSpPr>
          <p:spPr>
            <a:xfrm>
              <a:off x="7695977" y="2821679"/>
              <a:ext cx="89529" cy="8866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矩形 166"/>
            <p:cNvSpPr/>
            <p:nvPr/>
          </p:nvSpPr>
          <p:spPr>
            <a:xfrm>
              <a:off x="7795343" y="2821679"/>
              <a:ext cx="18000" cy="8866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矩形 167"/>
            <p:cNvSpPr/>
            <p:nvPr/>
          </p:nvSpPr>
          <p:spPr>
            <a:xfrm>
              <a:off x="7823180" y="2821679"/>
              <a:ext cx="18000" cy="8866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矩形 168"/>
            <p:cNvSpPr/>
            <p:nvPr/>
          </p:nvSpPr>
          <p:spPr>
            <a:xfrm>
              <a:off x="7851016" y="2821679"/>
              <a:ext cx="60465" cy="8866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169"/>
            <p:cNvSpPr/>
            <p:nvPr/>
          </p:nvSpPr>
          <p:spPr>
            <a:xfrm>
              <a:off x="7919072" y="2821679"/>
              <a:ext cx="117836" cy="8866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矩形 170"/>
            <p:cNvSpPr/>
            <p:nvPr/>
          </p:nvSpPr>
          <p:spPr>
            <a:xfrm>
              <a:off x="8048039" y="2821679"/>
              <a:ext cx="18000" cy="8866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矩形 171"/>
            <p:cNvSpPr/>
            <p:nvPr/>
          </p:nvSpPr>
          <p:spPr>
            <a:xfrm>
              <a:off x="8077170" y="2821679"/>
              <a:ext cx="45719" cy="8866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172"/>
            <p:cNvSpPr/>
            <p:nvPr/>
          </p:nvSpPr>
          <p:spPr>
            <a:xfrm>
              <a:off x="8134020" y="2821679"/>
              <a:ext cx="36000" cy="8866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文本框 30"/>
          <p:cNvSpPr txBox="1"/>
          <p:nvPr/>
        </p:nvSpPr>
        <p:spPr>
          <a:xfrm>
            <a:off x="7154592" y="3074068"/>
            <a:ext cx="2031325" cy="461665"/>
          </a:xfrm>
          <a:prstGeom prst="rect">
            <a:avLst/>
          </a:prstGeom>
          <a:noFill/>
        </p:spPr>
        <p:txBody>
          <a:bodyPr wrap="none" rtlCol="0">
            <a:spAutoFit/>
          </a:bodyPr>
          <a:lstStyle>
            <a:defPPr>
              <a:defRPr lang="zh-CN"/>
            </a:defPPr>
            <a:lvl1pPr>
              <a:defRPr sz="3200">
                <a:solidFill>
                  <a:schemeClr val="bg1"/>
                </a:solidFill>
                <a:latin typeface="汉仪菱心体简" panose="02010609000101010101" pitchFamily="49" charset="-122"/>
                <a:ea typeface="汉仪菱心体简" panose="02010609000101010101" pitchFamily="49" charset="-122"/>
              </a:defRPr>
            </a:lvl1pPr>
          </a:lstStyle>
          <a:p>
            <a:r>
              <a:rPr lang="zh-CN" altLang="en-US" sz="2400" dirty="0"/>
              <a:t>单击输入标题</a:t>
            </a:r>
          </a:p>
        </p:txBody>
      </p:sp>
      <p:sp>
        <p:nvSpPr>
          <p:cNvPr id="175" name="文本框 174"/>
          <p:cNvSpPr txBox="1"/>
          <p:nvPr/>
        </p:nvSpPr>
        <p:spPr>
          <a:xfrm>
            <a:off x="7141161" y="3551733"/>
            <a:ext cx="3497169" cy="1600438"/>
          </a:xfrm>
          <a:prstGeom prst="rect">
            <a:avLst/>
          </a:prstGeom>
          <a:noFill/>
        </p:spPr>
        <p:txBody>
          <a:bodyPr wrap="squar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点击输入文字点击输入文字点击输入文字点击输入文字点击输入文字点击输入文字点击输入文字点击输入文字点击输入文字点击输入文字点击输入文字点击输入文字点击输入文字点击输入文字点击输入文字点击输入文字点击输入文字点击输入文字</a:t>
            </a:r>
            <a:r>
              <a:rPr lang="en-US" altLang="zh-CN" sz="1400" dirty="0">
                <a:solidFill>
                  <a:schemeClr val="bg1"/>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第一</a:t>
            </a:r>
            <a:r>
              <a:rPr lang="en-US" altLang="zh-CN" sz="1400" dirty="0">
                <a:solidFill>
                  <a:schemeClr val="bg1"/>
                </a:solidFill>
                <a:latin typeface="微软雅黑" panose="020B0503020204020204" pitchFamily="34" charset="-122"/>
                <a:ea typeface="微软雅黑" panose="020B0503020204020204" pitchFamily="34" charset="-122"/>
              </a:rPr>
              <a:t>PPT</a:t>
            </a:r>
            <a:r>
              <a:rPr lang="zh-CN" altLang="en-US" sz="1400" dirty="0">
                <a:solidFill>
                  <a:schemeClr val="bg1"/>
                </a:solidFill>
                <a:latin typeface="微软雅黑" panose="020B0503020204020204" pitchFamily="34" charset="-122"/>
                <a:ea typeface="微软雅黑" panose="020B0503020204020204" pitchFamily="34" charset="-122"/>
              </a:rPr>
              <a:t>，</a:t>
            </a:r>
            <a:r>
              <a:rPr lang="en-US" altLang="zh-CN" sz="1400" dirty="0">
                <a:solidFill>
                  <a:schemeClr val="bg1"/>
                </a:solidFill>
                <a:latin typeface="微软雅黑" panose="020B0503020204020204" pitchFamily="34" charset="-122"/>
                <a:ea typeface="微软雅黑" panose="020B0503020204020204" pitchFamily="34" charset="-122"/>
              </a:rPr>
              <a:t>www.1ppt.com】</a:t>
            </a: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227" name="直接连接符 226"/>
          <p:cNvCxnSpPr/>
          <p:nvPr/>
        </p:nvCxnSpPr>
        <p:spPr>
          <a:xfrm>
            <a:off x="908573" y="592508"/>
            <a:ext cx="2418929" cy="0"/>
          </a:xfrm>
          <a:prstGeom prst="line">
            <a:avLst/>
          </a:prstGeom>
          <a:ln w="38100">
            <a:solidFill>
              <a:srgbClr val="A199A3"/>
            </a:solidFill>
          </a:ln>
        </p:spPr>
        <p:style>
          <a:lnRef idx="1">
            <a:schemeClr val="accent1"/>
          </a:lnRef>
          <a:fillRef idx="0">
            <a:schemeClr val="accent1"/>
          </a:fillRef>
          <a:effectRef idx="0">
            <a:schemeClr val="accent1"/>
          </a:effectRef>
          <a:fontRef idx="minor">
            <a:schemeClr val="tx1"/>
          </a:fontRef>
        </p:style>
      </p:cxnSp>
      <p:sp>
        <p:nvSpPr>
          <p:cNvPr id="228" name="文本占位符 118"/>
          <p:cNvSpPr txBox="1">
            <a:spLocks/>
          </p:cNvSpPr>
          <p:nvPr/>
        </p:nvSpPr>
        <p:spPr>
          <a:xfrm>
            <a:off x="791111" y="189705"/>
            <a:ext cx="2732644" cy="349823"/>
          </a:xfrm>
          <a:prstGeom prst="rect">
            <a:avLst/>
          </a:prstGeom>
        </p:spPr>
        <p:txBody>
          <a:bodyPr vert="horz" lIns="91440" tIns="45720" rIns="91440" bIns="45720" rtlCol="0" anchor="ctr">
            <a:noAutofit/>
          </a:bodyPr>
          <a:lstStyle>
            <a:defPPr>
              <a:defRPr lang="zh-CN"/>
            </a:defPPr>
            <a:lvl1pPr marL="0" indent="0" algn="ctr" defTabSz="914400" rtl="0" eaLnBrk="1" latinLnBrk="0" hangingPunct="1">
              <a:lnSpc>
                <a:spcPct val="90000"/>
              </a:lnSpc>
              <a:spcBef>
                <a:spcPct val="0"/>
              </a:spcBef>
              <a:buNone/>
              <a:defRPr lang="zh-CN" altLang="en-US" sz="32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90000"/>
              </a:lnSpc>
              <a:spcBef>
                <a:spcPct val="0"/>
              </a:spcBef>
              <a:buNone/>
              <a:defRPr lang="zh-CN" altLang="en-US" sz="2800" b="1" kern="1200" dirty="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t>单击此处添加文本</a:t>
            </a:r>
          </a:p>
        </p:txBody>
      </p:sp>
      <p:grpSp>
        <p:nvGrpSpPr>
          <p:cNvPr id="229" name="组合 228"/>
          <p:cNvGrpSpPr/>
          <p:nvPr/>
        </p:nvGrpSpPr>
        <p:grpSpPr>
          <a:xfrm flipV="1">
            <a:off x="295541" y="130857"/>
            <a:ext cx="537243" cy="537243"/>
            <a:chOff x="7758139" y="2808362"/>
            <a:chExt cx="1285965" cy="1285965"/>
          </a:xfrm>
        </p:grpSpPr>
        <p:sp>
          <p:nvSpPr>
            <p:cNvPr id="230" name="任意多边形 229"/>
            <p:cNvSpPr/>
            <p:nvPr userDrawn="1"/>
          </p:nvSpPr>
          <p:spPr>
            <a:xfrm rot="20047423">
              <a:off x="7758139" y="2808362"/>
              <a:ext cx="1285965" cy="1285965"/>
            </a:xfrm>
            <a:custGeom>
              <a:avLst/>
              <a:gdLst>
                <a:gd name="connsiteX0" fmla="*/ 813009 w 1626018"/>
                <a:gd name="connsiteY0" fmla="*/ 0 h 1626018"/>
                <a:gd name="connsiteX1" fmla="*/ 1626018 w 1626018"/>
                <a:gd name="connsiteY1" fmla="*/ 813009 h 1626018"/>
                <a:gd name="connsiteX2" fmla="*/ 813009 w 1626018"/>
                <a:gd name="connsiteY2" fmla="*/ 1626018 h 1626018"/>
                <a:gd name="connsiteX3" fmla="*/ 0 w 1626018"/>
                <a:gd name="connsiteY3" fmla="*/ 813009 h 1626018"/>
                <a:gd name="connsiteX4" fmla="*/ 16518 w 1626018"/>
                <a:gd name="connsiteY4" fmla="*/ 649159 h 1626018"/>
                <a:gd name="connsiteX5" fmla="*/ 61099 w 1626018"/>
                <a:gd name="connsiteY5" fmla="*/ 505541 h 1626018"/>
                <a:gd name="connsiteX6" fmla="*/ 200468 w 1626018"/>
                <a:gd name="connsiteY6" fmla="*/ 575867 h 1626018"/>
                <a:gd name="connsiteX7" fmla="*/ 168041 w 1626018"/>
                <a:gd name="connsiteY7" fmla="*/ 680330 h 1626018"/>
                <a:gd name="connsiteX8" fmla="*/ 154666 w 1626018"/>
                <a:gd name="connsiteY8" fmla="*/ 813009 h 1626018"/>
                <a:gd name="connsiteX9" fmla="*/ 813009 w 1626018"/>
                <a:gd name="connsiteY9" fmla="*/ 1471352 h 1626018"/>
                <a:gd name="connsiteX10" fmla="*/ 1471352 w 1626018"/>
                <a:gd name="connsiteY10" fmla="*/ 813009 h 1626018"/>
                <a:gd name="connsiteX11" fmla="*/ 813009 w 1626018"/>
                <a:gd name="connsiteY11" fmla="*/ 154666 h 1626018"/>
                <a:gd name="connsiteX12" fmla="*/ 267101 w 1626018"/>
                <a:gd name="connsiteY12" fmla="*/ 444923 h 1626018"/>
                <a:gd name="connsiteX13" fmla="*/ 254892 w 1626018"/>
                <a:gd name="connsiteY13" fmla="*/ 467416 h 1626018"/>
                <a:gd name="connsiteX14" fmla="*/ 117369 w 1626018"/>
                <a:gd name="connsiteY14" fmla="*/ 398022 h 1626018"/>
                <a:gd name="connsiteX15" fmla="*/ 138849 w 1626018"/>
                <a:gd name="connsiteY15" fmla="*/ 358448 h 1626018"/>
                <a:gd name="connsiteX16" fmla="*/ 813009 w 1626018"/>
                <a:gd name="connsiteY16" fmla="*/ 0 h 162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6018" h="1626018">
                  <a:moveTo>
                    <a:pt x="813009" y="0"/>
                  </a:moveTo>
                  <a:cubicBezTo>
                    <a:pt x="1262022" y="0"/>
                    <a:pt x="1626018" y="363997"/>
                    <a:pt x="1626018" y="813009"/>
                  </a:cubicBezTo>
                  <a:cubicBezTo>
                    <a:pt x="1626018" y="1262022"/>
                    <a:pt x="1262022" y="1626018"/>
                    <a:pt x="813009" y="1626018"/>
                  </a:cubicBezTo>
                  <a:cubicBezTo>
                    <a:pt x="363997" y="1626018"/>
                    <a:pt x="0" y="1262022"/>
                    <a:pt x="0" y="813009"/>
                  </a:cubicBezTo>
                  <a:cubicBezTo>
                    <a:pt x="0" y="756883"/>
                    <a:pt x="5688" y="702084"/>
                    <a:pt x="16518" y="649159"/>
                  </a:cubicBezTo>
                  <a:lnTo>
                    <a:pt x="61099" y="505541"/>
                  </a:lnTo>
                  <a:lnTo>
                    <a:pt x="200468" y="575867"/>
                  </a:lnTo>
                  <a:lnTo>
                    <a:pt x="168041" y="680330"/>
                  </a:lnTo>
                  <a:cubicBezTo>
                    <a:pt x="159271" y="723187"/>
                    <a:pt x="154666" y="767560"/>
                    <a:pt x="154666" y="813009"/>
                  </a:cubicBezTo>
                  <a:cubicBezTo>
                    <a:pt x="154666" y="1176602"/>
                    <a:pt x="449417" y="1471352"/>
                    <a:pt x="813009" y="1471352"/>
                  </a:cubicBezTo>
                  <a:cubicBezTo>
                    <a:pt x="1176602" y="1471352"/>
                    <a:pt x="1471352" y="1176602"/>
                    <a:pt x="1471352" y="813009"/>
                  </a:cubicBezTo>
                  <a:cubicBezTo>
                    <a:pt x="1471352" y="449417"/>
                    <a:pt x="1176602" y="154666"/>
                    <a:pt x="813009" y="154666"/>
                  </a:cubicBezTo>
                  <a:cubicBezTo>
                    <a:pt x="585764" y="154666"/>
                    <a:pt x="385410" y="269803"/>
                    <a:pt x="267101" y="444923"/>
                  </a:cubicBezTo>
                  <a:lnTo>
                    <a:pt x="254892" y="467416"/>
                  </a:lnTo>
                  <a:lnTo>
                    <a:pt x="117369" y="398022"/>
                  </a:lnTo>
                  <a:lnTo>
                    <a:pt x="138849" y="358448"/>
                  </a:lnTo>
                  <a:cubicBezTo>
                    <a:pt x="284953" y="142186"/>
                    <a:pt x="532376" y="0"/>
                    <a:pt x="813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userDrawn="1"/>
          </p:nvSpPr>
          <p:spPr>
            <a:xfrm>
              <a:off x="8084044" y="3134266"/>
              <a:ext cx="634158" cy="63415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2" name="组合 231"/>
            <p:cNvGrpSpPr/>
            <p:nvPr userDrawn="1"/>
          </p:nvGrpSpPr>
          <p:grpSpPr>
            <a:xfrm>
              <a:off x="7904995" y="2955216"/>
              <a:ext cx="992256" cy="992256"/>
              <a:chOff x="813435" y="4187372"/>
              <a:chExt cx="1292678" cy="1292678"/>
            </a:xfrm>
            <a:noFill/>
          </p:grpSpPr>
          <p:sp>
            <p:nvSpPr>
              <p:cNvPr id="233" name="圆角矩形 232"/>
              <p:cNvSpPr/>
              <p:nvPr/>
            </p:nvSpPr>
            <p:spPr>
              <a:xfrm rot="-5400000">
                <a:off x="878114" y="47461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圆角矩形 233"/>
              <p:cNvSpPr/>
              <p:nvPr/>
            </p:nvSpPr>
            <p:spPr>
              <a:xfrm rot="-4500000">
                <a:off x="897155" y="4601544"/>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圆角矩形 234"/>
              <p:cNvSpPr/>
              <p:nvPr/>
            </p:nvSpPr>
            <p:spPr>
              <a:xfrm rot="-3600000">
                <a:off x="952979" y="44667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圆角矩形 235"/>
              <p:cNvSpPr/>
              <p:nvPr/>
            </p:nvSpPr>
            <p:spPr>
              <a:xfrm rot="-2700000">
                <a:off x="1041783" y="435104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圆角矩形 236"/>
              <p:cNvSpPr/>
              <p:nvPr/>
            </p:nvSpPr>
            <p:spPr>
              <a:xfrm rot="-1800000">
                <a:off x="1157514" y="426223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圆角矩形 237"/>
              <p:cNvSpPr/>
              <p:nvPr/>
            </p:nvSpPr>
            <p:spPr>
              <a:xfrm rot="-900000">
                <a:off x="1292286" y="420641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圆角矩形 238"/>
              <p:cNvSpPr/>
              <p:nvPr/>
            </p:nvSpPr>
            <p:spPr>
              <a:xfrm>
                <a:off x="1436914" y="41873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圆角矩形 239"/>
              <p:cNvSpPr/>
              <p:nvPr/>
            </p:nvSpPr>
            <p:spPr>
              <a:xfrm rot="900000">
                <a:off x="1581542" y="420641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圆角矩形 240"/>
              <p:cNvSpPr/>
              <p:nvPr/>
            </p:nvSpPr>
            <p:spPr>
              <a:xfrm rot="1800000">
                <a:off x="1716314" y="426223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圆角矩形 241"/>
              <p:cNvSpPr/>
              <p:nvPr/>
            </p:nvSpPr>
            <p:spPr>
              <a:xfrm rot="2700000">
                <a:off x="1832045" y="435104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圆角矩形 242"/>
              <p:cNvSpPr/>
              <p:nvPr/>
            </p:nvSpPr>
            <p:spPr>
              <a:xfrm rot="3600000">
                <a:off x="1920849" y="44667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圆角矩形 243"/>
              <p:cNvSpPr/>
              <p:nvPr/>
            </p:nvSpPr>
            <p:spPr>
              <a:xfrm rot="4500000">
                <a:off x="1976673" y="4601544"/>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圆角矩形 244"/>
              <p:cNvSpPr/>
              <p:nvPr/>
            </p:nvSpPr>
            <p:spPr>
              <a:xfrm rot="5400000">
                <a:off x="1995714" y="47461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6" name="圆角矩形 245"/>
              <p:cNvSpPr/>
              <p:nvPr/>
            </p:nvSpPr>
            <p:spPr>
              <a:xfrm rot="6300000">
                <a:off x="1976673" y="4890800"/>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7" name="圆角矩形 246"/>
              <p:cNvSpPr/>
              <p:nvPr/>
            </p:nvSpPr>
            <p:spPr>
              <a:xfrm rot="7200000">
                <a:off x="1920849" y="50255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8" name="圆角矩形 247"/>
              <p:cNvSpPr/>
              <p:nvPr/>
            </p:nvSpPr>
            <p:spPr>
              <a:xfrm rot="8100000">
                <a:off x="1832045" y="5141303"/>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圆角矩形 248"/>
              <p:cNvSpPr/>
              <p:nvPr/>
            </p:nvSpPr>
            <p:spPr>
              <a:xfrm rot="9000000">
                <a:off x="1716314" y="523010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0" name="圆角矩形 249"/>
              <p:cNvSpPr/>
              <p:nvPr/>
            </p:nvSpPr>
            <p:spPr>
              <a:xfrm rot="9900000">
                <a:off x="1581542" y="528593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圆角矩形 250"/>
              <p:cNvSpPr/>
              <p:nvPr/>
            </p:nvSpPr>
            <p:spPr>
              <a:xfrm rot="10800000">
                <a:off x="1436914" y="53049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2" name="圆角矩形 251"/>
              <p:cNvSpPr/>
              <p:nvPr/>
            </p:nvSpPr>
            <p:spPr>
              <a:xfrm rot="11700000">
                <a:off x="1292286" y="528593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圆角矩形 252"/>
              <p:cNvSpPr/>
              <p:nvPr/>
            </p:nvSpPr>
            <p:spPr>
              <a:xfrm rot="12600000">
                <a:off x="1157514" y="523010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4" name="圆角矩形 253"/>
              <p:cNvSpPr/>
              <p:nvPr/>
            </p:nvSpPr>
            <p:spPr>
              <a:xfrm rot="13500000">
                <a:off x="1041783" y="5141303"/>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圆角矩形 254"/>
              <p:cNvSpPr/>
              <p:nvPr/>
            </p:nvSpPr>
            <p:spPr>
              <a:xfrm rot="14400000">
                <a:off x="952979" y="50255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 name="圆角矩形 255"/>
              <p:cNvSpPr/>
              <p:nvPr/>
            </p:nvSpPr>
            <p:spPr>
              <a:xfrm rot="15300000">
                <a:off x="897155" y="4890800"/>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3744692041"/>
      </p:ext>
    </p:extLst>
  </p:cSld>
  <p:clrMapOvr>
    <a:masterClrMapping/>
  </p:clrMapOvr>
  <mc:AlternateContent xmlns:mc="http://schemas.openxmlformats.org/markup-compatibility/2006" xmlns:p14="http://schemas.microsoft.com/office/powerpoint/2010/main">
    <mc:Choice Requires="p14">
      <p:transition spd="slow" advClick="0" advTm="0">
        <p14:prism dir="u"/>
      </p:transition>
    </mc:Choice>
    <mc:Fallback xmlns="">
      <p:transition spd="slow"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9"/>
                                            </p:tgtEl>
                                            <p:attrNameLst>
                                              <p:attrName>style.visibility</p:attrName>
                                            </p:attrNameLst>
                                          </p:cBhvr>
                                          <p:to>
                                            <p:strVal val="visible"/>
                                          </p:to>
                                        </p:set>
                                        <p:animEffect transition="in" filter="fade">
                                          <p:cBhvr>
                                            <p:cTn id="7" dur="500"/>
                                            <p:tgtEl>
                                              <p:spTgt spid="229"/>
                                            </p:tgtEl>
                                          </p:cBhvr>
                                        </p:animEffect>
                                      </p:childTnLst>
                                    </p:cTn>
                                  </p:par>
                                  <p:par>
                                    <p:cTn id="8" presetID="42" presetClass="path" presetSubtype="0" accel="50000" decel="50000" fill="hold" nodeType="withEffect">
                                      <p:stCondLst>
                                        <p:cond delay="0"/>
                                      </p:stCondLst>
                                      <p:childTnLst>
                                        <p:animMotion origin="layout" path="M 0.26316 -0.00254 L -3.95833E-6 -4.68208E-6 " pathEditMode="relative" rAng="0" ptsTypes="AA">
                                          <p:cBhvr>
                                            <p:cTn id="9" dur="2000" fill="hold"/>
                                            <p:tgtEl>
                                              <p:spTgt spid="229"/>
                                            </p:tgtEl>
                                            <p:attrNameLst>
                                              <p:attrName>ppt_x</p:attrName>
                                              <p:attrName>ppt_y</p:attrName>
                                            </p:attrNameLst>
                                          </p:cBhvr>
                                          <p:rCtr x="-13164" y="116"/>
                                        </p:animMotion>
                                      </p:childTnLst>
                                    </p:cTn>
                                  </p:par>
                                  <p:par>
                                    <p:cTn id="10" presetID="8" presetClass="emph" presetSubtype="0" repeatCount="2000" fill="hold" nodeType="withEffect">
                                      <p:stCondLst>
                                        <p:cond delay="0"/>
                                      </p:stCondLst>
                                      <p:childTnLst>
                                        <p:animRot by="-21600000">
                                          <p:cBhvr>
                                            <p:cTn id="11" dur="1000" fill="hold"/>
                                            <p:tgtEl>
                                              <p:spTgt spid="229"/>
                                            </p:tgtEl>
                                            <p:attrNameLst>
                                              <p:attrName>r</p:attrName>
                                            </p:attrNameLst>
                                          </p:cBhvr>
                                        </p:animRot>
                                      </p:childTnLst>
                                    </p:cTn>
                                  </p:par>
                                  <p:par>
                                    <p:cTn id="12" presetID="22" presetClass="entr" presetSubtype="2" fill="hold" grpId="0" nodeType="withEffect">
                                      <p:stCondLst>
                                        <p:cond delay="300"/>
                                      </p:stCondLst>
                                      <p:childTnLst>
                                        <p:set>
                                          <p:cBhvr>
                                            <p:cTn id="13" dur="1" fill="hold">
                                              <p:stCondLst>
                                                <p:cond delay="0"/>
                                              </p:stCondLst>
                                            </p:cTn>
                                            <p:tgtEl>
                                              <p:spTgt spid="228"/>
                                            </p:tgtEl>
                                            <p:attrNameLst>
                                              <p:attrName>style.visibility</p:attrName>
                                            </p:attrNameLst>
                                          </p:cBhvr>
                                          <p:to>
                                            <p:strVal val="visible"/>
                                          </p:to>
                                        </p:set>
                                        <p:animEffect transition="in" filter="wipe(right)">
                                          <p:cBhvr>
                                            <p:cTn id="14" dur="1700"/>
                                            <p:tgtEl>
                                              <p:spTgt spid="228"/>
                                            </p:tgtEl>
                                          </p:cBhvr>
                                        </p:animEffect>
                                      </p:childTnLst>
                                    </p:cTn>
                                  </p:par>
                                  <p:par>
                                    <p:cTn id="15" presetID="22" presetClass="entr" presetSubtype="2" fill="hold" nodeType="withEffect">
                                      <p:stCondLst>
                                        <p:cond delay="300"/>
                                      </p:stCondLst>
                                      <p:childTnLst>
                                        <p:set>
                                          <p:cBhvr>
                                            <p:cTn id="16" dur="1" fill="hold">
                                              <p:stCondLst>
                                                <p:cond delay="0"/>
                                              </p:stCondLst>
                                            </p:cTn>
                                            <p:tgtEl>
                                              <p:spTgt spid="227"/>
                                            </p:tgtEl>
                                            <p:attrNameLst>
                                              <p:attrName>style.visibility</p:attrName>
                                            </p:attrNameLst>
                                          </p:cBhvr>
                                          <p:to>
                                            <p:strVal val="visible"/>
                                          </p:to>
                                        </p:set>
                                        <p:animEffect transition="in" filter="wipe(right)">
                                          <p:cBhvr>
                                            <p:cTn id="17" dur="1700"/>
                                            <p:tgtEl>
                                              <p:spTgt spid="227"/>
                                            </p:tgtEl>
                                          </p:cBhvr>
                                        </p:animEffect>
                                      </p:childTnLst>
                                    </p:cTn>
                                  </p:par>
                                </p:childTnLst>
                              </p:cTn>
                            </p:par>
                            <p:par>
                              <p:cTn id="18" fill="hold">
                                <p:stCondLst>
                                  <p:cond delay="2000"/>
                                </p:stCondLst>
                                <p:childTnLst>
                                  <p:par>
                                    <p:cTn id="19" presetID="2" presetClass="entr" presetSubtype="4" fill="hold" grpId="0" nodeType="afterEffect" p14:presetBounceEnd="60000">
                                      <p:stCondLst>
                                        <p:cond delay="0"/>
                                      </p:stCondLst>
                                      <p:childTnLst>
                                        <p:set>
                                          <p:cBhvr>
                                            <p:cTn id="20" dur="1" fill="hold">
                                              <p:stCondLst>
                                                <p:cond delay="0"/>
                                              </p:stCondLst>
                                            </p:cTn>
                                            <p:tgtEl>
                                              <p:spTgt spid="132"/>
                                            </p:tgtEl>
                                            <p:attrNameLst>
                                              <p:attrName>style.visibility</p:attrName>
                                            </p:attrNameLst>
                                          </p:cBhvr>
                                          <p:to>
                                            <p:strVal val="visible"/>
                                          </p:to>
                                        </p:set>
                                        <p:anim calcmode="lin" valueType="num" p14:bounceEnd="60000">
                                          <p:cBhvr additive="base">
                                            <p:cTn id="21" dur="500" fill="hold"/>
                                            <p:tgtEl>
                                              <p:spTgt spid="132"/>
                                            </p:tgtEl>
                                            <p:attrNameLst>
                                              <p:attrName>ppt_x</p:attrName>
                                            </p:attrNameLst>
                                          </p:cBhvr>
                                          <p:tavLst>
                                            <p:tav tm="0">
                                              <p:val>
                                                <p:strVal val="#ppt_x"/>
                                              </p:val>
                                            </p:tav>
                                            <p:tav tm="100000">
                                              <p:val>
                                                <p:strVal val="#ppt_x"/>
                                              </p:val>
                                            </p:tav>
                                          </p:tavLst>
                                        </p:anim>
                                        <p:anim calcmode="lin" valueType="num" p14:bounceEnd="60000">
                                          <p:cBhvr additive="base">
                                            <p:cTn id="22" dur="500" fill="hold"/>
                                            <p:tgtEl>
                                              <p:spTgt spid="132"/>
                                            </p:tgtEl>
                                            <p:attrNameLst>
                                              <p:attrName>ppt_y</p:attrName>
                                            </p:attrNameLst>
                                          </p:cBhvr>
                                          <p:tavLst>
                                            <p:tav tm="0">
                                              <p:val>
                                                <p:strVal val="1+#ppt_h/2"/>
                                              </p:val>
                                            </p:tav>
                                            <p:tav tm="100000">
                                              <p:val>
                                                <p:strVal val="#ppt_y"/>
                                              </p:val>
                                            </p:tav>
                                          </p:tavLst>
                                        </p:anim>
                                      </p:childTnLst>
                                    </p:cTn>
                                  </p:par>
                                  <p:par>
                                    <p:cTn id="23" presetID="10" presetClass="entr" presetSubtype="0" fill="hold" nodeType="withEffect">
                                      <p:stCondLst>
                                        <p:cond delay="25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45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par>
                                    <p:cTn id="29" presetID="10" presetClass="entr" presetSubtype="0" fill="hold" grpId="0" nodeType="withEffect">
                                      <p:stCondLst>
                                        <p:cond delay="650"/>
                                      </p:stCondLst>
                                      <p:childTnLst>
                                        <p:set>
                                          <p:cBhvr>
                                            <p:cTn id="30" dur="1" fill="hold">
                                              <p:stCondLst>
                                                <p:cond delay="0"/>
                                              </p:stCondLst>
                                            </p:cTn>
                                            <p:tgtEl>
                                              <p:spTgt spid="41"/>
                                            </p:tgtEl>
                                            <p:attrNameLst>
                                              <p:attrName>style.visibility</p:attrName>
                                            </p:attrNameLst>
                                          </p:cBhvr>
                                          <p:to>
                                            <p:strVal val="visible"/>
                                          </p:to>
                                        </p:set>
                                        <p:animEffect transition="in" filter="fade">
                                          <p:cBhvr>
                                            <p:cTn id="31" dur="500"/>
                                            <p:tgtEl>
                                              <p:spTgt spid="41"/>
                                            </p:tgtEl>
                                          </p:cBhvr>
                                        </p:animEffect>
                                      </p:childTnLst>
                                    </p:cTn>
                                  </p:par>
                                  <p:par>
                                    <p:cTn id="32" presetID="10" presetClass="entr" presetSubtype="0" fill="hold" grpId="0" nodeType="withEffect">
                                      <p:stCondLst>
                                        <p:cond delay="850"/>
                                      </p:stCondLst>
                                      <p:childTnLst>
                                        <p:set>
                                          <p:cBhvr>
                                            <p:cTn id="33" dur="1" fill="hold">
                                              <p:stCondLst>
                                                <p:cond delay="0"/>
                                              </p:stCondLst>
                                            </p:cTn>
                                            <p:tgtEl>
                                              <p:spTgt spid="42"/>
                                            </p:tgtEl>
                                            <p:attrNameLst>
                                              <p:attrName>style.visibility</p:attrName>
                                            </p:attrNameLst>
                                          </p:cBhvr>
                                          <p:to>
                                            <p:strVal val="visible"/>
                                          </p:to>
                                        </p:set>
                                        <p:animEffect transition="in" filter="fade">
                                          <p:cBhvr>
                                            <p:cTn id="34" dur="500"/>
                                            <p:tgtEl>
                                              <p:spTgt spid="42"/>
                                            </p:tgtEl>
                                          </p:cBhvr>
                                        </p:animEffect>
                                      </p:childTnLst>
                                    </p:cTn>
                                  </p:par>
                                  <p:par>
                                    <p:cTn id="35" presetID="10" presetClass="entr" presetSubtype="0" fill="hold" grpId="0" nodeType="withEffect">
                                      <p:stCondLst>
                                        <p:cond delay="105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500"/>
                                            <p:tgtEl>
                                              <p:spTgt spid="43"/>
                                            </p:tgtEl>
                                          </p:cBhvr>
                                        </p:animEffect>
                                      </p:childTnLst>
                                    </p:cTn>
                                  </p:par>
                                  <p:par>
                                    <p:cTn id="38" presetID="10" presetClass="entr" presetSubtype="0" fill="hold" grpId="0" nodeType="withEffect">
                                      <p:stCondLst>
                                        <p:cond delay="1250"/>
                                      </p:stCondLst>
                                      <p:childTnLst>
                                        <p:set>
                                          <p:cBhvr>
                                            <p:cTn id="39" dur="1" fill="hold">
                                              <p:stCondLst>
                                                <p:cond delay="0"/>
                                              </p:stCondLst>
                                            </p:cTn>
                                            <p:tgtEl>
                                              <p:spTgt spid="44"/>
                                            </p:tgtEl>
                                            <p:attrNameLst>
                                              <p:attrName>style.visibility</p:attrName>
                                            </p:attrNameLst>
                                          </p:cBhvr>
                                          <p:to>
                                            <p:strVal val="visible"/>
                                          </p:to>
                                        </p:set>
                                        <p:animEffect transition="in" filter="fade">
                                          <p:cBhvr>
                                            <p:cTn id="40" dur="500"/>
                                            <p:tgtEl>
                                              <p:spTgt spid="44"/>
                                            </p:tgtEl>
                                          </p:cBhvr>
                                        </p:animEffect>
                                      </p:childTnLst>
                                    </p:cTn>
                                  </p:par>
                                  <p:par>
                                    <p:cTn id="41" presetID="10" presetClass="entr" presetSubtype="0" fill="hold" grpId="0" nodeType="withEffect">
                                      <p:stCondLst>
                                        <p:cond delay="145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500"/>
                                            <p:tgtEl>
                                              <p:spTgt spid="45"/>
                                            </p:tgtEl>
                                          </p:cBhvr>
                                        </p:animEffect>
                                      </p:childTnLst>
                                    </p:cTn>
                                  </p:par>
                                  <p:par>
                                    <p:cTn id="44" presetID="10" presetClass="entr" presetSubtype="0" fill="hold" grpId="0" nodeType="withEffect">
                                      <p:stCondLst>
                                        <p:cond delay="1650"/>
                                      </p:stCondLst>
                                      <p:childTnLst>
                                        <p:set>
                                          <p:cBhvr>
                                            <p:cTn id="45" dur="1" fill="hold">
                                              <p:stCondLst>
                                                <p:cond delay="0"/>
                                              </p:stCondLst>
                                            </p:cTn>
                                            <p:tgtEl>
                                              <p:spTgt spid="46"/>
                                            </p:tgtEl>
                                            <p:attrNameLst>
                                              <p:attrName>style.visibility</p:attrName>
                                            </p:attrNameLst>
                                          </p:cBhvr>
                                          <p:to>
                                            <p:strVal val="visible"/>
                                          </p:to>
                                        </p:set>
                                        <p:animEffect transition="in" filter="fade">
                                          <p:cBhvr>
                                            <p:cTn id="46" dur="500"/>
                                            <p:tgtEl>
                                              <p:spTgt spid="46"/>
                                            </p:tgtEl>
                                          </p:cBhvr>
                                        </p:animEffect>
                                      </p:childTnLst>
                                    </p:cTn>
                                  </p:par>
                                  <p:par>
                                    <p:cTn id="47" presetID="10" presetClass="entr" presetSubtype="0" fill="hold" grpId="0" nodeType="withEffect">
                                      <p:stCondLst>
                                        <p:cond delay="1850"/>
                                      </p:stCondLst>
                                      <p:childTnLst>
                                        <p:set>
                                          <p:cBhvr>
                                            <p:cTn id="48" dur="1" fill="hold">
                                              <p:stCondLst>
                                                <p:cond delay="0"/>
                                              </p:stCondLst>
                                            </p:cTn>
                                            <p:tgtEl>
                                              <p:spTgt spid="47"/>
                                            </p:tgtEl>
                                            <p:attrNameLst>
                                              <p:attrName>style.visibility</p:attrName>
                                            </p:attrNameLst>
                                          </p:cBhvr>
                                          <p:to>
                                            <p:strVal val="visible"/>
                                          </p:to>
                                        </p:set>
                                        <p:animEffect transition="in" filter="fade">
                                          <p:cBhvr>
                                            <p:cTn id="49" dur="500"/>
                                            <p:tgtEl>
                                              <p:spTgt spid="47"/>
                                            </p:tgtEl>
                                          </p:cBhvr>
                                        </p:animEffect>
                                      </p:childTnLst>
                                    </p:cTn>
                                  </p:par>
                                </p:childTnLst>
                              </p:cTn>
                            </p:par>
                            <p:par>
                              <p:cTn id="50" fill="hold">
                                <p:stCondLst>
                                  <p:cond delay="4350"/>
                                </p:stCondLst>
                                <p:childTnLst>
                                  <p:par>
                                    <p:cTn id="51" presetID="2" presetClass="entr" presetSubtype="4" fill="hold" grpId="0" nodeType="afterEffect" p14:presetBounceEnd="60000">
                                      <p:stCondLst>
                                        <p:cond delay="0"/>
                                      </p:stCondLst>
                                      <p:childTnLst>
                                        <p:set>
                                          <p:cBhvr>
                                            <p:cTn id="52" dur="1" fill="hold">
                                              <p:stCondLst>
                                                <p:cond delay="0"/>
                                              </p:stCondLst>
                                            </p:cTn>
                                            <p:tgtEl>
                                              <p:spTgt spid="133"/>
                                            </p:tgtEl>
                                            <p:attrNameLst>
                                              <p:attrName>style.visibility</p:attrName>
                                            </p:attrNameLst>
                                          </p:cBhvr>
                                          <p:to>
                                            <p:strVal val="visible"/>
                                          </p:to>
                                        </p:set>
                                        <p:anim calcmode="lin" valueType="num" p14:bounceEnd="60000">
                                          <p:cBhvr additive="base">
                                            <p:cTn id="53" dur="500" fill="hold"/>
                                            <p:tgtEl>
                                              <p:spTgt spid="133"/>
                                            </p:tgtEl>
                                            <p:attrNameLst>
                                              <p:attrName>ppt_x</p:attrName>
                                            </p:attrNameLst>
                                          </p:cBhvr>
                                          <p:tavLst>
                                            <p:tav tm="0">
                                              <p:val>
                                                <p:strVal val="#ppt_x"/>
                                              </p:val>
                                            </p:tav>
                                            <p:tav tm="100000">
                                              <p:val>
                                                <p:strVal val="#ppt_x"/>
                                              </p:val>
                                            </p:tav>
                                          </p:tavLst>
                                        </p:anim>
                                        <p:anim calcmode="lin" valueType="num" p14:bounceEnd="60000">
                                          <p:cBhvr additive="base">
                                            <p:cTn id="54" dur="500" fill="hold"/>
                                            <p:tgtEl>
                                              <p:spTgt spid="133"/>
                                            </p:tgtEl>
                                            <p:attrNameLst>
                                              <p:attrName>ppt_y</p:attrName>
                                            </p:attrNameLst>
                                          </p:cBhvr>
                                          <p:tavLst>
                                            <p:tav tm="0">
                                              <p:val>
                                                <p:strVal val="1+#ppt_h/2"/>
                                              </p:val>
                                            </p:tav>
                                            <p:tav tm="100000">
                                              <p:val>
                                                <p:strVal val="#ppt_y"/>
                                              </p:val>
                                            </p:tav>
                                          </p:tavLst>
                                        </p:anim>
                                      </p:childTnLst>
                                    </p:cTn>
                                  </p:par>
                                  <p:par>
                                    <p:cTn id="55" presetID="10" presetClass="entr" presetSubtype="0" fill="hold" nodeType="withEffect">
                                      <p:stCondLst>
                                        <p:cond delay="250"/>
                                      </p:stCondLst>
                                      <p:childTnLst>
                                        <p:set>
                                          <p:cBhvr>
                                            <p:cTn id="56" dur="1" fill="hold">
                                              <p:stCondLst>
                                                <p:cond delay="0"/>
                                              </p:stCondLst>
                                            </p:cTn>
                                            <p:tgtEl>
                                              <p:spTgt spid="117"/>
                                            </p:tgtEl>
                                            <p:attrNameLst>
                                              <p:attrName>style.visibility</p:attrName>
                                            </p:attrNameLst>
                                          </p:cBhvr>
                                          <p:to>
                                            <p:strVal val="visible"/>
                                          </p:to>
                                        </p:set>
                                        <p:animEffect transition="in" filter="fade">
                                          <p:cBhvr>
                                            <p:cTn id="57" dur="500"/>
                                            <p:tgtEl>
                                              <p:spTgt spid="117"/>
                                            </p:tgtEl>
                                          </p:cBhvr>
                                        </p:animEffect>
                                      </p:childTnLst>
                                    </p:cTn>
                                  </p:par>
                                  <p:par>
                                    <p:cTn id="58" presetID="10" presetClass="entr" presetSubtype="0" fill="hold" grpId="0" nodeType="withEffect">
                                      <p:stCondLst>
                                        <p:cond delay="450"/>
                                      </p:stCondLst>
                                      <p:childTnLst>
                                        <p:set>
                                          <p:cBhvr>
                                            <p:cTn id="59" dur="1" fill="hold">
                                              <p:stCondLst>
                                                <p:cond delay="0"/>
                                              </p:stCondLst>
                                            </p:cTn>
                                            <p:tgtEl>
                                              <p:spTgt spid="58"/>
                                            </p:tgtEl>
                                            <p:attrNameLst>
                                              <p:attrName>style.visibility</p:attrName>
                                            </p:attrNameLst>
                                          </p:cBhvr>
                                          <p:to>
                                            <p:strVal val="visible"/>
                                          </p:to>
                                        </p:set>
                                        <p:animEffect transition="in" filter="fade">
                                          <p:cBhvr>
                                            <p:cTn id="60" dur="500"/>
                                            <p:tgtEl>
                                              <p:spTgt spid="58"/>
                                            </p:tgtEl>
                                          </p:cBhvr>
                                        </p:animEffect>
                                      </p:childTnLst>
                                    </p:cTn>
                                  </p:par>
                                  <p:par>
                                    <p:cTn id="61" presetID="10" presetClass="entr" presetSubtype="0" fill="hold" grpId="0" nodeType="withEffect">
                                      <p:stCondLst>
                                        <p:cond delay="650"/>
                                      </p:stCondLst>
                                      <p:childTnLst>
                                        <p:set>
                                          <p:cBhvr>
                                            <p:cTn id="62" dur="1" fill="hold">
                                              <p:stCondLst>
                                                <p:cond delay="0"/>
                                              </p:stCondLst>
                                            </p:cTn>
                                            <p:tgtEl>
                                              <p:spTgt spid="59"/>
                                            </p:tgtEl>
                                            <p:attrNameLst>
                                              <p:attrName>style.visibility</p:attrName>
                                            </p:attrNameLst>
                                          </p:cBhvr>
                                          <p:to>
                                            <p:strVal val="visible"/>
                                          </p:to>
                                        </p:set>
                                        <p:animEffect transition="in" filter="fade">
                                          <p:cBhvr>
                                            <p:cTn id="63" dur="500"/>
                                            <p:tgtEl>
                                              <p:spTgt spid="59"/>
                                            </p:tgtEl>
                                          </p:cBhvr>
                                        </p:animEffect>
                                      </p:childTnLst>
                                    </p:cTn>
                                  </p:par>
                                  <p:par>
                                    <p:cTn id="64" presetID="10" presetClass="entr" presetSubtype="0" fill="hold" grpId="0" nodeType="withEffect">
                                      <p:stCondLst>
                                        <p:cond delay="850"/>
                                      </p:stCondLst>
                                      <p:childTnLst>
                                        <p:set>
                                          <p:cBhvr>
                                            <p:cTn id="65" dur="1" fill="hold">
                                              <p:stCondLst>
                                                <p:cond delay="0"/>
                                              </p:stCondLst>
                                            </p:cTn>
                                            <p:tgtEl>
                                              <p:spTgt spid="60"/>
                                            </p:tgtEl>
                                            <p:attrNameLst>
                                              <p:attrName>style.visibility</p:attrName>
                                            </p:attrNameLst>
                                          </p:cBhvr>
                                          <p:to>
                                            <p:strVal val="visible"/>
                                          </p:to>
                                        </p:set>
                                        <p:animEffect transition="in" filter="fade">
                                          <p:cBhvr>
                                            <p:cTn id="66" dur="500"/>
                                            <p:tgtEl>
                                              <p:spTgt spid="60"/>
                                            </p:tgtEl>
                                          </p:cBhvr>
                                        </p:animEffect>
                                      </p:childTnLst>
                                    </p:cTn>
                                  </p:par>
                                  <p:par>
                                    <p:cTn id="67" presetID="10" presetClass="entr" presetSubtype="0" fill="hold" grpId="0" nodeType="withEffect">
                                      <p:stCondLst>
                                        <p:cond delay="1050"/>
                                      </p:stCondLst>
                                      <p:childTnLst>
                                        <p:set>
                                          <p:cBhvr>
                                            <p:cTn id="68" dur="1" fill="hold">
                                              <p:stCondLst>
                                                <p:cond delay="0"/>
                                              </p:stCondLst>
                                            </p:cTn>
                                            <p:tgtEl>
                                              <p:spTgt spid="61"/>
                                            </p:tgtEl>
                                            <p:attrNameLst>
                                              <p:attrName>style.visibility</p:attrName>
                                            </p:attrNameLst>
                                          </p:cBhvr>
                                          <p:to>
                                            <p:strVal val="visible"/>
                                          </p:to>
                                        </p:set>
                                        <p:animEffect transition="in" filter="fade">
                                          <p:cBhvr>
                                            <p:cTn id="69" dur="500"/>
                                            <p:tgtEl>
                                              <p:spTgt spid="61"/>
                                            </p:tgtEl>
                                          </p:cBhvr>
                                        </p:animEffect>
                                      </p:childTnLst>
                                    </p:cTn>
                                  </p:par>
                                </p:childTnLst>
                              </p:cTn>
                            </p:par>
                            <p:par>
                              <p:cTn id="70" fill="hold">
                                <p:stCondLst>
                                  <p:cond delay="5900"/>
                                </p:stCondLst>
                                <p:childTnLst>
                                  <p:par>
                                    <p:cTn id="71" presetID="2" presetClass="entr" presetSubtype="4" fill="hold" grpId="0" nodeType="afterEffect" p14:presetBounceEnd="60000">
                                      <p:stCondLst>
                                        <p:cond delay="0"/>
                                      </p:stCondLst>
                                      <p:childTnLst>
                                        <p:set>
                                          <p:cBhvr>
                                            <p:cTn id="72" dur="1" fill="hold">
                                              <p:stCondLst>
                                                <p:cond delay="0"/>
                                              </p:stCondLst>
                                            </p:cTn>
                                            <p:tgtEl>
                                              <p:spTgt spid="134"/>
                                            </p:tgtEl>
                                            <p:attrNameLst>
                                              <p:attrName>style.visibility</p:attrName>
                                            </p:attrNameLst>
                                          </p:cBhvr>
                                          <p:to>
                                            <p:strVal val="visible"/>
                                          </p:to>
                                        </p:set>
                                        <p:anim calcmode="lin" valueType="num" p14:bounceEnd="60000">
                                          <p:cBhvr additive="base">
                                            <p:cTn id="73" dur="500" fill="hold"/>
                                            <p:tgtEl>
                                              <p:spTgt spid="134"/>
                                            </p:tgtEl>
                                            <p:attrNameLst>
                                              <p:attrName>ppt_x</p:attrName>
                                            </p:attrNameLst>
                                          </p:cBhvr>
                                          <p:tavLst>
                                            <p:tav tm="0">
                                              <p:val>
                                                <p:strVal val="#ppt_x"/>
                                              </p:val>
                                            </p:tav>
                                            <p:tav tm="100000">
                                              <p:val>
                                                <p:strVal val="#ppt_x"/>
                                              </p:val>
                                            </p:tav>
                                          </p:tavLst>
                                        </p:anim>
                                        <p:anim calcmode="lin" valueType="num" p14:bounceEnd="60000">
                                          <p:cBhvr additive="base">
                                            <p:cTn id="74" dur="500" fill="hold"/>
                                            <p:tgtEl>
                                              <p:spTgt spid="134"/>
                                            </p:tgtEl>
                                            <p:attrNameLst>
                                              <p:attrName>ppt_y</p:attrName>
                                            </p:attrNameLst>
                                          </p:cBhvr>
                                          <p:tavLst>
                                            <p:tav tm="0">
                                              <p:val>
                                                <p:strVal val="1+#ppt_h/2"/>
                                              </p:val>
                                            </p:tav>
                                            <p:tav tm="100000">
                                              <p:val>
                                                <p:strVal val="#ppt_y"/>
                                              </p:val>
                                            </p:tav>
                                          </p:tavLst>
                                        </p:anim>
                                      </p:childTnLst>
                                    </p:cTn>
                                  </p:par>
                                  <p:par>
                                    <p:cTn id="75" presetID="10" presetClass="entr" presetSubtype="0" fill="hold" nodeType="withEffect">
                                      <p:stCondLst>
                                        <p:cond delay="250"/>
                                      </p:stCondLst>
                                      <p:childTnLst>
                                        <p:set>
                                          <p:cBhvr>
                                            <p:cTn id="76" dur="1" fill="hold">
                                              <p:stCondLst>
                                                <p:cond delay="0"/>
                                              </p:stCondLst>
                                            </p:cTn>
                                            <p:tgtEl>
                                              <p:spTgt spid="122"/>
                                            </p:tgtEl>
                                            <p:attrNameLst>
                                              <p:attrName>style.visibility</p:attrName>
                                            </p:attrNameLst>
                                          </p:cBhvr>
                                          <p:to>
                                            <p:strVal val="visible"/>
                                          </p:to>
                                        </p:set>
                                        <p:animEffect transition="in" filter="fade">
                                          <p:cBhvr>
                                            <p:cTn id="77" dur="500"/>
                                            <p:tgtEl>
                                              <p:spTgt spid="122"/>
                                            </p:tgtEl>
                                          </p:cBhvr>
                                        </p:animEffect>
                                      </p:childTnLst>
                                    </p:cTn>
                                  </p:par>
                                  <p:par>
                                    <p:cTn id="78" presetID="10" presetClass="entr" presetSubtype="0" fill="hold" grpId="0" nodeType="withEffect">
                                      <p:stCondLst>
                                        <p:cond delay="450"/>
                                      </p:stCondLst>
                                      <p:childTnLst>
                                        <p:set>
                                          <p:cBhvr>
                                            <p:cTn id="79" dur="1" fill="hold">
                                              <p:stCondLst>
                                                <p:cond delay="0"/>
                                              </p:stCondLst>
                                            </p:cTn>
                                            <p:tgtEl>
                                              <p:spTgt spid="66"/>
                                            </p:tgtEl>
                                            <p:attrNameLst>
                                              <p:attrName>style.visibility</p:attrName>
                                            </p:attrNameLst>
                                          </p:cBhvr>
                                          <p:to>
                                            <p:strVal val="visible"/>
                                          </p:to>
                                        </p:set>
                                        <p:animEffect transition="in" filter="fade">
                                          <p:cBhvr>
                                            <p:cTn id="80" dur="500"/>
                                            <p:tgtEl>
                                              <p:spTgt spid="66"/>
                                            </p:tgtEl>
                                          </p:cBhvr>
                                        </p:animEffect>
                                      </p:childTnLst>
                                    </p:cTn>
                                  </p:par>
                                  <p:par>
                                    <p:cTn id="81" presetID="10" presetClass="entr" presetSubtype="0" fill="hold" grpId="0" nodeType="withEffect">
                                      <p:stCondLst>
                                        <p:cond delay="650"/>
                                      </p:stCondLst>
                                      <p:childTnLst>
                                        <p:set>
                                          <p:cBhvr>
                                            <p:cTn id="82" dur="1" fill="hold">
                                              <p:stCondLst>
                                                <p:cond delay="0"/>
                                              </p:stCondLst>
                                            </p:cTn>
                                            <p:tgtEl>
                                              <p:spTgt spid="67"/>
                                            </p:tgtEl>
                                            <p:attrNameLst>
                                              <p:attrName>style.visibility</p:attrName>
                                            </p:attrNameLst>
                                          </p:cBhvr>
                                          <p:to>
                                            <p:strVal val="visible"/>
                                          </p:to>
                                        </p:set>
                                        <p:animEffect transition="in" filter="fade">
                                          <p:cBhvr>
                                            <p:cTn id="83" dur="500"/>
                                            <p:tgtEl>
                                              <p:spTgt spid="67"/>
                                            </p:tgtEl>
                                          </p:cBhvr>
                                        </p:animEffect>
                                      </p:childTnLst>
                                    </p:cTn>
                                  </p:par>
                                  <p:par>
                                    <p:cTn id="84" presetID="10" presetClass="entr" presetSubtype="0" fill="hold" grpId="0" nodeType="withEffect">
                                      <p:stCondLst>
                                        <p:cond delay="850"/>
                                      </p:stCondLst>
                                      <p:childTnLst>
                                        <p:set>
                                          <p:cBhvr>
                                            <p:cTn id="85" dur="1" fill="hold">
                                              <p:stCondLst>
                                                <p:cond delay="0"/>
                                              </p:stCondLst>
                                            </p:cTn>
                                            <p:tgtEl>
                                              <p:spTgt spid="68"/>
                                            </p:tgtEl>
                                            <p:attrNameLst>
                                              <p:attrName>style.visibility</p:attrName>
                                            </p:attrNameLst>
                                          </p:cBhvr>
                                          <p:to>
                                            <p:strVal val="visible"/>
                                          </p:to>
                                        </p:set>
                                        <p:animEffect transition="in" filter="fade">
                                          <p:cBhvr>
                                            <p:cTn id="86" dur="500"/>
                                            <p:tgtEl>
                                              <p:spTgt spid="68"/>
                                            </p:tgtEl>
                                          </p:cBhvr>
                                        </p:animEffect>
                                      </p:childTnLst>
                                    </p:cTn>
                                  </p:par>
                                  <p:par>
                                    <p:cTn id="87" presetID="10" presetClass="entr" presetSubtype="0" fill="hold" grpId="0" nodeType="withEffect">
                                      <p:stCondLst>
                                        <p:cond delay="1050"/>
                                      </p:stCondLst>
                                      <p:childTnLst>
                                        <p:set>
                                          <p:cBhvr>
                                            <p:cTn id="88" dur="1" fill="hold">
                                              <p:stCondLst>
                                                <p:cond delay="0"/>
                                              </p:stCondLst>
                                            </p:cTn>
                                            <p:tgtEl>
                                              <p:spTgt spid="69"/>
                                            </p:tgtEl>
                                            <p:attrNameLst>
                                              <p:attrName>style.visibility</p:attrName>
                                            </p:attrNameLst>
                                          </p:cBhvr>
                                          <p:to>
                                            <p:strVal val="visible"/>
                                          </p:to>
                                        </p:set>
                                        <p:animEffect transition="in" filter="fade">
                                          <p:cBhvr>
                                            <p:cTn id="89" dur="500"/>
                                            <p:tgtEl>
                                              <p:spTgt spid="69"/>
                                            </p:tgtEl>
                                          </p:cBhvr>
                                        </p:animEffect>
                                      </p:childTnLst>
                                    </p:cTn>
                                  </p:par>
                                  <p:par>
                                    <p:cTn id="90" presetID="10" presetClass="entr" presetSubtype="0" fill="hold" grpId="0" nodeType="withEffect">
                                      <p:stCondLst>
                                        <p:cond delay="1250"/>
                                      </p:stCondLst>
                                      <p:childTnLst>
                                        <p:set>
                                          <p:cBhvr>
                                            <p:cTn id="91" dur="1" fill="hold">
                                              <p:stCondLst>
                                                <p:cond delay="0"/>
                                              </p:stCondLst>
                                            </p:cTn>
                                            <p:tgtEl>
                                              <p:spTgt spid="70"/>
                                            </p:tgtEl>
                                            <p:attrNameLst>
                                              <p:attrName>style.visibility</p:attrName>
                                            </p:attrNameLst>
                                          </p:cBhvr>
                                          <p:to>
                                            <p:strVal val="visible"/>
                                          </p:to>
                                        </p:set>
                                        <p:animEffect transition="in" filter="fade">
                                          <p:cBhvr>
                                            <p:cTn id="92" dur="500"/>
                                            <p:tgtEl>
                                              <p:spTgt spid="70"/>
                                            </p:tgtEl>
                                          </p:cBhvr>
                                        </p:animEffect>
                                      </p:childTnLst>
                                    </p:cTn>
                                  </p:par>
                                  <p:par>
                                    <p:cTn id="93" presetID="10" presetClass="entr" presetSubtype="0" fill="hold" grpId="0" nodeType="withEffect">
                                      <p:stCondLst>
                                        <p:cond delay="1450"/>
                                      </p:stCondLst>
                                      <p:childTnLst>
                                        <p:set>
                                          <p:cBhvr>
                                            <p:cTn id="94" dur="1" fill="hold">
                                              <p:stCondLst>
                                                <p:cond delay="0"/>
                                              </p:stCondLst>
                                            </p:cTn>
                                            <p:tgtEl>
                                              <p:spTgt spid="71"/>
                                            </p:tgtEl>
                                            <p:attrNameLst>
                                              <p:attrName>style.visibility</p:attrName>
                                            </p:attrNameLst>
                                          </p:cBhvr>
                                          <p:to>
                                            <p:strVal val="visible"/>
                                          </p:to>
                                        </p:set>
                                        <p:animEffect transition="in" filter="fade">
                                          <p:cBhvr>
                                            <p:cTn id="95" dur="500"/>
                                            <p:tgtEl>
                                              <p:spTgt spid="71"/>
                                            </p:tgtEl>
                                          </p:cBhvr>
                                        </p:animEffect>
                                      </p:childTnLst>
                                    </p:cTn>
                                  </p:par>
                                </p:childTnLst>
                              </p:cTn>
                            </p:par>
                            <p:par>
                              <p:cTn id="96" fill="hold">
                                <p:stCondLst>
                                  <p:cond delay="7850"/>
                                </p:stCondLst>
                                <p:childTnLst>
                                  <p:par>
                                    <p:cTn id="97" presetID="2" presetClass="entr" presetSubtype="4" fill="hold" grpId="0" nodeType="afterEffect" p14:presetBounceEnd="60000">
                                      <p:stCondLst>
                                        <p:cond delay="0"/>
                                      </p:stCondLst>
                                      <p:childTnLst>
                                        <p:set>
                                          <p:cBhvr>
                                            <p:cTn id="98" dur="1" fill="hold">
                                              <p:stCondLst>
                                                <p:cond delay="0"/>
                                              </p:stCondLst>
                                            </p:cTn>
                                            <p:tgtEl>
                                              <p:spTgt spid="135"/>
                                            </p:tgtEl>
                                            <p:attrNameLst>
                                              <p:attrName>style.visibility</p:attrName>
                                            </p:attrNameLst>
                                          </p:cBhvr>
                                          <p:to>
                                            <p:strVal val="visible"/>
                                          </p:to>
                                        </p:set>
                                        <p:anim calcmode="lin" valueType="num" p14:bounceEnd="60000">
                                          <p:cBhvr additive="base">
                                            <p:cTn id="99" dur="500" fill="hold"/>
                                            <p:tgtEl>
                                              <p:spTgt spid="135"/>
                                            </p:tgtEl>
                                            <p:attrNameLst>
                                              <p:attrName>ppt_x</p:attrName>
                                            </p:attrNameLst>
                                          </p:cBhvr>
                                          <p:tavLst>
                                            <p:tav tm="0">
                                              <p:val>
                                                <p:strVal val="#ppt_x"/>
                                              </p:val>
                                            </p:tav>
                                            <p:tav tm="100000">
                                              <p:val>
                                                <p:strVal val="#ppt_x"/>
                                              </p:val>
                                            </p:tav>
                                          </p:tavLst>
                                        </p:anim>
                                        <p:anim calcmode="lin" valueType="num" p14:bounceEnd="60000">
                                          <p:cBhvr additive="base">
                                            <p:cTn id="100" dur="500" fill="hold"/>
                                            <p:tgtEl>
                                              <p:spTgt spid="135"/>
                                            </p:tgtEl>
                                            <p:attrNameLst>
                                              <p:attrName>ppt_y</p:attrName>
                                            </p:attrNameLst>
                                          </p:cBhvr>
                                          <p:tavLst>
                                            <p:tav tm="0">
                                              <p:val>
                                                <p:strVal val="1+#ppt_h/2"/>
                                              </p:val>
                                            </p:tav>
                                            <p:tav tm="100000">
                                              <p:val>
                                                <p:strVal val="#ppt_y"/>
                                              </p:val>
                                            </p:tav>
                                          </p:tavLst>
                                        </p:anim>
                                      </p:childTnLst>
                                    </p:cTn>
                                  </p:par>
                                  <p:par>
                                    <p:cTn id="101" presetID="10" presetClass="entr" presetSubtype="0" fill="hold" nodeType="withEffect">
                                      <p:stCondLst>
                                        <p:cond delay="250"/>
                                      </p:stCondLst>
                                      <p:childTnLst>
                                        <p:set>
                                          <p:cBhvr>
                                            <p:cTn id="102" dur="1" fill="hold">
                                              <p:stCondLst>
                                                <p:cond delay="0"/>
                                              </p:stCondLst>
                                            </p:cTn>
                                            <p:tgtEl>
                                              <p:spTgt spid="127"/>
                                            </p:tgtEl>
                                            <p:attrNameLst>
                                              <p:attrName>style.visibility</p:attrName>
                                            </p:attrNameLst>
                                          </p:cBhvr>
                                          <p:to>
                                            <p:strVal val="visible"/>
                                          </p:to>
                                        </p:set>
                                        <p:animEffect transition="in" filter="fade">
                                          <p:cBhvr>
                                            <p:cTn id="103" dur="500"/>
                                            <p:tgtEl>
                                              <p:spTgt spid="127"/>
                                            </p:tgtEl>
                                          </p:cBhvr>
                                        </p:animEffect>
                                      </p:childTnLst>
                                    </p:cTn>
                                  </p:par>
                                  <p:par>
                                    <p:cTn id="104" presetID="10" presetClass="entr" presetSubtype="0" fill="hold" grpId="0" nodeType="withEffect">
                                      <p:stCondLst>
                                        <p:cond delay="450"/>
                                      </p:stCondLst>
                                      <p:childTnLst>
                                        <p:set>
                                          <p:cBhvr>
                                            <p:cTn id="105" dur="1" fill="hold">
                                              <p:stCondLst>
                                                <p:cond delay="0"/>
                                              </p:stCondLst>
                                            </p:cTn>
                                            <p:tgtEl>
                                              <p:spTgt spid="74"/>
                                            </p:tgtEl>
                                            <p:attrNameLst>
                                              <p:attrName>style.visibility</p:attrName>
                                            </p:attrNameLst>
                                          </p:cBhvr>
                                          <p:to>
                                            <p:strVal val="visible"/>
                                          </p:to>
                                        </p:set>
                                        <p:animEffect transition="in" filter="fade">
                                          <p:cBhvr>
                                            <p:cTn id="106" dur="500"/>
                                            <p:tgtEl>
                                              <p:spTgt spid="74"/>
                                            </p:tgtEl>
                                          </p:cBhvr>
                                        </p:animEffect>
                                      </p:childTnLst>
                                    </p:cTn>
                                  </p:par>
                                  <p:par>
                                    <p:cTn id="107" presetID="10" presetClass="entr" presetSubtype="0" fill="hold" grpId="0" nodeType="withEffect">
                                      <p:stCondLst>
                                        <p:cond delay="650"/>
                                      </p:stCondLst>
                                      <p:childTnLst>
                                        <p:set>
                                          <p:cBhvr>
                                            <p:cTn id="108" dur="1" fill="hold">
                                              <p:stCondLst>
                                                <p:cond delay="0"/>
                                              </p:stCondLst>
                                            </p:cTn>
                                            <p:tgtEl>
                                              <p:spTgt spid="75"/>
                                            </p:tgtEl>
                                            <p:attrNameLst>
                                              <p:attrName>style.visibility</p:attrName>
                                            </p:attrNameLst>
                                          </p:cBhvr>
                                          <p:to>
                                            <p:strVal val="visible"/>
                                          </p:to>
                                        </p:set>
                                        <p:animEffect transition="in" filter="fade">
                                          <p:cBhvr>
                                            <p:cTn id="109" dur="500"/>
                                            <p:tgtEl>
                                              <p:spTgt spid="75"/>
                                            </p:tgtEl>
                                          </p:cBhvr>
                                        </p:animEffect>
                                      </p:childTnLst>
                                    </p:cTn>
                                  </p:par>
                                  <p:par>
                                    <p:cTn id="110" presetID="10" presetClass="entr" presetSubtype="0" fill="hold" grpId="0" nodeType="withEffect">
                                      <p:stCondLst>
                                        <p:cond delay="850"/>
                                      </p:stCondLst>
                                      <p:childTnLst>
                                        <p:set>
                                          <p:cBhvr>
                                            <p:cTn id="111" dur="1" fill="hold">
                                              <p:stCondLst>
                                                <p:cond delay="0"/>
                                              </p:stCondLst>
                                            </p:cTn>
                                            <p:tgtEl>
                                              <p:spTgt spid="76"/>
                                            </p:tgtEl>
                                            <p:attrNameLst>
                                              <p:attrName>style.visibility</p:attrName>
                                            </p:attrNameLst>
                                          </p:cBhvr>
                                          <p:to>
                                            <p:strVal val="visible"/>
                                          </p:to>
                                        </p:set>
                                        <p:animEffect transition="in" filter="fade">
                                          <p:cBhvr>
                                            <p:cTn id="112" dur="500"/>
                                            <p:tgtEl>
                                              <p:spTgt spid="76"/>
                                            </p:tgtEl>
                                          </p:cBhvr>
                                        </p:animEffect>
                                      </p:childTnLst>
                                    </p:cTn>
                                  </p:par>
                                </p:childTnLst>
                              </p:cTn>
                            </p:par>
                            <p:par>
                              <p:cTn id="113" fill="hold">
                                <p:stCondLst>
                                  <p:cond delay="9200"/>
                                </p:stCondLst>
                                <p:childTnLst>
                                  <p:par>
                                    <p:cTn id="114" presetID="22" presetClass="entr" presetSubtype="4" fill="hold" nodeType="afterEffect">
                                      <p:stCondLst>
                                        <p:cond delay="0"/>
                                      </p:stCondLst>
                                      <p:childTnLst>
                                        <p:set>
                                          <p:cBhvr>
                                            <p:cTn id="115" dur="1" fill="hold">
                                              <p:stCondLst>
                                                <p:cond delay="0"/>
                                              </p:stCondLst>
                                            </p:cTn>
                                            <p:tgtEl>
                                              <p:spTgt spid="19"/>
                                            </p:tgtEl>
                                            <p:attrNameLst>
                                              <p:attrName>style.visibility</p:attrName>
                                            </p:attrNameLst>
                                          </p:cBhvr>
                                          <p:to>
                                            <p:strVal val="visible"/>
                                          </p:to>
                                        </p:set>
                                        <p:animEffect transition="in" filter="wipe(down)">
                                          <p:cBhvr>
                                            <p:cTn id="116" dur="500"/>
                                            <p:tgtEl>
                                              <p:spTgt spid="19"/>
                                            </p:tgtEl>
                                          </p:cBhvr>
                                        </p:animEffect>
                                      </p:childTnLst>
                                    </p:cTn>
                                  </p:par>
                                  <p:par>
                                    <p:cTn id="117" presetID="10" presetClass="entr" presetSubtype="0" fill="hold" grpId="0" nodeType="withEffect">
                                      <p:stCondLst>
                                        <p:cond delay="250"/>
                                      </p:stCondLst>
                                      <p:childTnLst>
                                        <p:set>
                                          <p:cBhvr>
                                            <p:cTn id="118" dur="1" fill="hold">
                                              <p:stCondLst>
                                                <p:cond delay="0"/>
                                              </p:stCondLst>
                                            </p:cTn>
                                            <p:tgtEl>
                                              <p:spTgt spid="16"/>
                                            </p:tgtEl>
                                            <p:attrNameLst>
                                              <p:attrName>style.visibility</p:attrName>
                                            </p:attrNameLst>
                                          </p:cBhvr>
                                          <p:to>
                                            <p:strVal val="visible"/>
                                          </p:to>
                                        </p:set>
                                        <p:animEffect transition="in" filter="fade">
                                          <p:cBhvr>
                                            <p:cTn id="119" dur="500"/>
                                            <p:tgtEl>
                                              <p:spTgt spid="16"/>
                                            </p:tgtEl>
                                          </p:cBhvr>
                                        </p:animEffect>
                                      </p:childTnLst>
                                    </p:cTn>
                                  </p:par>
                                  <p:par>
                                    <p:cTn id="120" presetID="22" presetClass="entr" presetSubtype="1" fill="hold" grpId="0" nodeType="withEffect">
                                      <p:stCondLst>
                                        <p:cond delay="500"/>
                                      </p:stCondLst>
                                      <p:childTnLst>
                                        <p:set>
                                          <p:cBhvr>
                                            <p:cTn id="121" dur="1" fill="hold">
                                              <p:stCondLst>
                                                <p:cond delay="0"/>
                                              </p:stCondLst>
                                            </p:cTn>
                                            <p:tgtEl>
                                              <p:spTgt spid="17"/>
                                            </p:tgtEl>
                                            <p:attrNameLst>
                                              <p:attrName>style.visibility</p:attrName>
                                            </p:attrNameLst>
                                          </p:cBhvr>
                                          <p:to>
                                            <p:strVal val="visible"/>
                                          </p:to>
                                        </p:set>
                                        <p:animEffect transition="in" filter="wipe(up)">
                                          <p:cBhvr>
                                            <p:cTn id="122" dur="500"/>
                                            <p:tgtEl>
                                              <p:spTgt spid="17"/>
                                            </p:tgtEl>
                                          </p:cBhvr>
                                        </p:animEffect>
                                      </p:childTnLst>
                                    </p:cTn>
                                  </p:par>
                                </p:childTnLst>
                              </p:cTn>
                            </p:par>
                            <p:par>
                              <p:cTn id="123" fill="hold">
                                <p:stCondLst>
                                  <p:cond delay="10200"/>
                                </p:stCondLst>
                                <p:childTnLst>
                                  <p:par>
                                    <p:cTn id="124" presetID="22" presetClass="entr" presetSubtype="4" fill="hold" nodeType="afterEffect">
                                      <p:stCondLst>
                                        <p:cond delay="0"/>
                                      </p:stCondLst>
                                      <p:childTnLst>
                                        <p:set>
                                          <p:cBhvr>
                                            <p:cTn id="125" dur="1" fill="hold">
                                              <p:stCondLst>
                                                <p:cond delay="0"/>
                                              </p:stCondLst>
                                            </p:cTn>
                                            <p:tgtEl>
                                              <p:spTgt spid="94"/>
                                            </p:tgtEl>
                                            <p:attrNameLst>
                                              <p:attrName>style.visibility</p:attrName>
                                            </p:attrNameLst>
                                          </p:cBhvr>
                                          <p:to>
                                            <p:strVal val="visible"/>
                                          </p:to>
                                        </p:set>
                                        <p:animEffect transition="in" filter="wipe(down)">
                                          <p:cBhvr>
                                            <p:cTn id="126" dur="500"/>
                                            <p:tgtEl>
                                              <p:spTgt spid="94"/>
                                            </p:tgtEl>
                                          </p:cBhvr>
                                        </p:animEffect>
                                      </p:childTnLst>
                                    </p:cTn>
                                  </p:par>
                                  <p:par>
                                    <p:cTn id="127" presetID="10" presetClass="entr" presetSubtype="0" fill="hold" grpId="0" nodeType="withEffect">
                                      <p:stCondLst>
                                        <p:cond delay="250"/>
                                      </p:stCondLst>
                                      <p:childTnLst>
                                        <p:set>
                                          <p:cBhvr>
                                            <p:cTn id="128" dur="1" fill="hold">
                                              <p:stCondLst>
                                                <p:cond delay="0"/>
                                              </p:stCondLst>
                                            </p:cTn>
                                            <p:tgtEl>
                                              <p:spTgt spid="103"/>
                                            </p:tgtEl>
                                            <p:attrNameLst>
                                              <p:attrName>style.visibility</p:attrName>
                                            </p:attrNameLst>
                                          </p:cBhvr>
                                          <p:to>
                                            <p:strVal val="visible"/>
                                          </p:to>
                                        </p:set>
                                        <p:animEffect transition="in" filter="fade">
                                          <p:cBhvr>
                                            <p:cTn id="129" dur="500"/>
                                            <p:tgtEl>
                                              <p:spTgt spid="103"/>
                                            </p:tgtEl>
                                          </p:cBhvr>
                                        </p:animEffect>
                                      </p:childTnLst>
                                    </p:cTn>
                                  </p:par>
                                  <p:par>
                                    <p:cTn id="130" presetID="22" presetClass="entr" presetSubtype="1" fill="hold" grpId="0" nodeType="withEffect">
                                      <p:stCondLst>
                                        <p:cond delay="500"/>
                                      </p:stCondLst>
                                      <p:childTnLst>
                                        <p:set>
                                          <p:cBhvr>
                                            <p:cTn id="131" dur="1" fill="hold">
                                              <p:stCondLst>
                                                <p:cond delay="0"/>
                                              </p:stCondLst>
                                            </p:cTn>
                                            <p:tgtEl>
                                              <p:spTgt spid="104"/>
                                            </p:tgtEl>
                                            <p:attrNameLst>
                                              <p:attrName>style.visibility</p:attrName>
                                            </p:attrNameLst>
                                          </p:cBhvr>
                                          <p:to>
                                            <p:strVal val="visible"/>
                                          </p:to>
                                        </p:set>
                                        <p:animEffect transition="in" filter="wipe(up)">
                                          <p:cBhvr>
                                            <p:cTn id="132" dur="500"/>
                                            <p:tgtEl>
                                              <p:spTgt spid="104"/>
                                            </p:tgtEl>
                                          </p:cBhvr>
                                        </p:animEffect>
                                      </p:childTnLst>
                                    </p:cTn>
                                  </p:par>
                                </p:childTnLst>
                              </p:cTn>
                            </p:par>
                            <p:par>
                              <p:cTn id="133" fill="hold">
                                <p:stCondLst>
                                  <p:cond delay="11200"/>
                                </p:stCondLst>
                                <p:childTnLst>
                                  <p:par>
                                    <p:cTn id="134" presetID="22" presetClass="entr" presetSubtype="8" fill="hold" nodeType="afterEffect">
                                      <p:stCondLst>
                                        <p:cond delay="0"/>
                                      </p:stCondLst>
                                      <p:childTnLst>
                                        <p:set>
                                          <p:cBhvr>
                                            <p:cTn id="135" dur="1" fill="hold">
                                              <p:stCondLst>
                                                <p:cond delay="0"/>
                                              </p:stCondLst>
                                            </p:cTn>
                                            <p:tgtEl>
                                              <p:spTgt spid="2"/>
                                            </p:tgtEl>
                                            <p:attrNameLst>
                                              <p:attrName>style.visibility</p:attrName>
                                            </p:attrNameLst>
                                          </p:cBhvr>
                                          <p:to>
                                            <p:strVal val="visible"/>
                                          </p:to>
                                        </p:set>
                                        <p:animEffect transition="in" filter="wipe(left)">
                                          <p:cBhvr>
                                            <p:cTn id="136" dur="500"/>
                                            <p:tgtEl>
                                              <p:spTgt spid="2"/>
                                            </p:tgtEl>
                                          </p:cBhvr>
                                        </p:animEffect>
                                      </p:childTnLst>
                                    </p:cTn>
                                  </p:par>
                                </p:childTnLst>
                              </p:cTn>
                            </p:par>
                            <p:par>
                              <p:cTn id="137" fill="hold">
                                <p:stCondLst>
                                  <p:cond delay="11700"/>
                                </p:stCondLst>
                                <p:childTnLst>
                                  <p:par>
                                    <p:cTn id="138" presetID="10" presetClass="entr" presetSubtype="0" fill="hold" grpId="0" nodeType="afterEffect">
                                      <p:stCondLst>
                                        <p:cond delay="0"/>
                                      </p:stCondLst>
                                      <p:childTnLst>
                                        <p:set>
                                          <p:cBhvr>
                                            <p:cTn id="139" dur="1" fill="hold">
                                              <p:stCondLst>
                                                <p:cond delay="0"/>
                                              </p:stCondLst>
                                            </p:cTn>
                                            <p:tgtEl>
                                              <p:spTgt spid="31"/>
                                            </p:tgtEl>
                                            <p:attrNameLst>
                                              <p:attrName>style.visibility</p:attrName>
                                            </p:attrNameLst>
                                          </p:cBhvr>
                                          <p:to>
                                            <p:strVal val="visible"/>
                                          </p:to>
                                        </p:set>
                                        <p:animEffect transition="in" filter="fade">
                                          <p:cBhvr>
                                            <p:cTn id="140" dur="500"/>
                                            <p:tgtEl>
                                              <p:spTgt spid="31"/>
                                            </p:tgtEl>
                                          </p:cBhvr>
                                        </p:animEffect>
                                      </p:childTnLst>
                                    </p:cTn>
                                  </p:par>
                                </p:childTnLst>
                              </p:cTn>
                            </p:par>
                            <p:par>
                              <p:cTn id="141" fill="hold">
                                <p:stCondLst>
                                  <p:cond delay="12200"/>
                                </p:stCondLst>
                                <p:childTnLst>
                                  <p:par>
                                    <p:cTn id="142" presetID="22" presetClass="entr" presetSubtype="8" fill="hold" grpId="0" nodeType="afterEffect">
                                      <p:stCondLst>
                                        <p:cond delay="0"/>
                                      </p:stCondLst>
                                      <p:childTnLst>
                                        <p:set>
                                          <p:cBhvr>
                                            <p:cTn id="143" dur="1" fill="hold">
                                              <p:stCondLst>
                                                <p:cond delay="0"/>
                                              </p:stCondLst>
                                            </p:cTn>
                                            <p:tgtEl>
                                              <p:spTgt spid="175"/>
                                            </p:tgtEl>
                                            <p:attrNameLst>
                                              <p:attrName>style.visibility</p:attrName>
                                            </p:attrNameLst>
                                          </p:cBhvr>
                                          <p:to>
                                            <p:strVal val="visible"/>
                                          </p:to>
                                        </p:set>
                                        <p:animEffect transition="in" filter="wipe(left)">
                                          <p:cBhvr>
                                            <p:cTn id="144"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1" grpId="0" animBg="1"/>
          <p:bldP spid="42" grpId="0" animBg="1"/>
          <p:bldP spid="43" grpId="0" animBg="1"/>
          <p:bldP spid="44" grpId="0" animBg="1"/>
          <p:bldP spid="45" grpId="0" animBg="1"/>
          <p:bldP spid="46" grpId="0" animBg="1"/>
          <p:bldP spid="47" grpId="0" animBg="1"/>
          <p:bldP spid="58" grpId="0" animBg="1"/>
          <p:bldP spid="59" grpId="0" animBg="1"/>
          <p:bldP spid="60" grpId="0" animBg="1"/>
          <p:bldP spid="61" grpId="0" animBg="1"/>
          <p:bldP spid="66" grpId="0" animBg="1"/>
          <p:bldP spid="67" grpId="0" animBg="1"/>
          <p:bldP spid="68" grpId="0" animBg="1"/>
          <p:bldP spid="69" grpId="0" animBg="1"/>
          <p:bldP spid="70" grpId="0" animBg="1"/>
          <p:bldP spid="71" grpId="0" animBg="1"/>
          <p:bldP spid="74" grpId="0" animBg="1"/>
          <p:bldP spid="75" grpId="0" animBg="1"/>
          <p:bldP spid="76" grpId="0" animBg="1"/>
          <p:bldP spid="16" grpId="0"/>
          <p:bldP spid="17" grpId="0"/>
          <p:bldP spid="103" grpId="0"/>
          <p:bldP spid="104" grpId="0"/>
          <p:bldP spid="132" grpId="0"/>
          <p:bldP spid="133" grpId="0"/>
          <p:bldP spid="134" grpId="0"/>
          <p:bldP spid="135" grpId="0"/>
          <p:bldP spid="31" grpId="0"/>
          <p:bldP spid="175" grpId="0"/>
          <p:bldP spid="22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9"/>
                                            </p:tgtEl>
                                            <p:attrNameLst>
                                              <p:attrName>style.visibility</p:attrName>
                                            </p:attrNameLst>
                                          </p:cBhvr>
                                          <p:to>
                                            <p:strVal val="visible"/>
                                          </p:to>
                                        </p:set>
                                        <p:animEffect transition="in" filter="fade">
                                          <p:cBhvr>
                                            <p:cTn id="7" dur="500"/>
                                            <p:tgtEl>
                                              <p:spTgt spid="229"/>
                                            </p:tgtEl>
                                          </p:cBhvr>
                                        </p:animEffect>
                                      </p:childTnLst>
                                    </p:cTn>
                                  </p:par>
                                  <p:par>
                                    <p:cTn id="8" presetID="42" presetClass="path" presetSubtype="0" accel="50000" decel="50000" fill="hold" nodeType="withEffect">
                                      <p:stCondLst>
                                        <p:cond delay="0"/>
                                      </p:stCondLst>
                                      <p:childTnLst>
                                        <p:animMotion origin="layout" path="M 0.26316 -0.00254 L -3.95833E-6 -4.68208E-6 " pathEditMode="relative" rAng="0" ptsTypes="AA">
                                          <p:cBhvr>
                                            <p:cTn id="9" dur="2000" fill="hold"/>
                                            <p:tgtEl>
                                              <p:spTgt spid="229"/>
                                            </p:tgtEl>
                                            <p:attrNameLst>
                                              <p:attrName>ppt_x</p:attrName>
                                              <p:attrName>ppt_y</p:attrName>
                                            </p:attrNameLst>
                                          </p:cBhvr>
                                          <p:rCtr x="-13164" y="116"/>
                                        </p:animMotion>
                                      </p:childTnLst>
                                    </p:cTn>
                                  </p:par>
                                  <p:par>
                                    <p:cTn id="10" presetID="8" presetClass="emph" presetSubtype="0" repeatCount="2000" fill="hold" nodeType="withEffect">
                                      <p:stCondLst>
                                        <p:cond delay="0"/>
                                      </p:stCondLst>
                                      <p:childTnLst>
                                        <p:animRot by="-21600000">
                                          <p:cBhvr>
                                            <p:cTn id="11" dur="1000" fill="hold"/>
                                            <p:tgtEl>
                                              <p:spTgt spid="229"/>
                                            </p:tgtEl>
                                            <p:attrNameLst>
                                              <p:attrName>r</p:attrName>
                                            </p:attrNameLst>
                                          </p:cBhvr>
                                        </p:animRot>
                                      </p:childTnLst>
                                    </p:cTn>
                                  </p:par>
                                  <p:par>
                                    <p:cTn id="12" presetID="22" presetClass="entr" presetSubtype="2" fill="hold" grpId="0" nodeType="withEffect">
                                      <p:stCondLst>
                                        <p:cond delay="300"/>
                                      </p:stCondLst>
                                      <p:childTnLst>
                                        <p:set>
                                          <p:cBhvr>
                                            <p:cTn id="13" dur="1" fill="hold">
                                              <p:stCondLst>
                                                <p:cond delay="0"/>
                                              </p:stCondLst>
                                            </p:cTn>
                                            <p:tgtEl>
                                              <p:spTgt spid="228"/>
                                            </p:tgtEl>
                                            <p:attrNameLst>
                                              <p:attrName>style.visibility</p:attrName>
                                            </p:attrNameLst>
                                          </p:cBhvr>
                                          <p:to>
                                            <p:strVal val="visible"/>
                                          </p:to>
                                        </p:set>
                                        <p:animEffect transition="in" filter="wipe(right)">
                                          <p:cBhvr>
                                            <p:cTn id="14" dur="1700"/>
                                            <p:tgtEl>
                                              <p:spTgt spid="228"/>
                                            </p:tgtEl>
                                          </p:cBhvr>
                                        </p:animEffect>
                                      </p:childTnLst>
                                    </p:cTn>
                                  </p:par>
                                  <p:par>
                                    <p:cTn id="15" presetID="22" presetClass="entr" presetSubtype="2" fill="hold" nodeType="withEffect">
                                      <p:stCondLst>
                                        <p:cond delay="300"/>
                                      </p:stCondLst>
                                      <p:childTnLst>
                                        <p:set>
                                          <p:cBhvr>
                                            <p:cTn id="16" dur="1" fill="hold">
                                              <p:stCondLst>
                                                <p:cond delay="0"/>
                                              </p:stCondLst>
                                            </p:cTn>
                                            <p:tgtEl>
                                              <p:spTgt spid="227"/>
                                            </p:tgtEl>
                                            <p:attrNameLst>
                                              <p:attrName>style.visibility</p:attrName>
                                            </p:attrNameLst>
                                          </p:cBhvr>
                                          <p:to>
                                            <p:strVal val="visible"/>
                                          </p:to>
                                        </p:set>
                                        <p:animEffect transition="in" filter="wipe(right)">
                                          <p:cBhvr>
                                            <p:cTn id="17" dur="1700"/>
                                            <p:tgtEl>
                                              <p:spTgt spid="227"/>
                                            </p:tgtEl>
                                          </p:cBhvr>
                                        </p:animEffect>
                                      </p:childTnLst>
                                    </p:cTn>
                                  </p:par>
                                </p:childTnLst>
                              </p:cTn>
                            </p:par>
                            <p:par>
                              <p:cTn id="18" fill="hold">
                                <p:stCondLst>
                                  <p:cond delay="2000"/>
                                </p:stCondLst>
                                <p:childTnLst>
                                  <p:par>
                                    <p:cTn id="19" presetID="2" presetClass="entr" presetSubtype="4" fill="hold" grpId="0" nodeType="afterEffect">
                                      <p:stCondLst>
                                        <p:cond delay="0"/>
                                      </p:stCondLst>
                                      <p:childTnLst>
                                        <p:set>
                                          <p:cBhvr>
                                            <p:cTn id="20" dur="1" fill="hold">
                                              <p:stCondLst>
                                                <p:cond delay="0"/>
                                              </p:stCondLst>
                                            </p:cTn>
                                            <p:tgtEl>
                                              <p:spTgt spid="132"/>
                                            </p:tgtEl>
                                            <p:attrNameLst>
                                              <p:attrName>style.visibility</p:attrName>
                                            </p:attrNameLst>
                                          </p:cBhvr>
                                          <p:to>
                                            <p:strVal val="visible"/>
                                          </p:to>
                                        </p:set>
                                        <p:anim calcmode="lin" valueType="num">
                                          <p:cBhvr additive="base">
                                            <p:cTn id="21" dur="500" fill="hold"/>
                                            <p:tgtEl>
                                              <p:spTgt spid="132"/>
                                            </p:tgtEl>
                                            <p:attrNameLst>
                                              <p:attrName>ppt_x</p:attrName>
                                            </p:attrNameLst>
                                          </p:cBhvr>
                                          <p:tavLst>
                                            <p:tav tm="0">
                                              <p:val>
                                                <p:strVal val="#ppt_x"/>
                                              </p:val>
                                            </p:tav>
                                            <p:tav tm="100000">
                                              <p:val>
                                                <p:strVal val="#ppt_x"/>
                                              </p:val>
                                            </p:tav>
                                          </p:tavLst>
                                        </p:anim>
                                        <p:anim calcmode="lin" valueType="num">
                                          <p:cBhvr additive="base">
                                            <p:cTn id="22" dur="500" fill="hold"/>
                                            <p:tgtEl>
                                              <p:spTgt spid="132"/>
                                            </p:tgtEl>
                                            <p:attrNameLst>
                                              <p:attrName>ppt_y</p:attrName>
                                            </p:attrNameLst>
                                          </p:cBhvr>
                                          <p:tavLst>
                                            <p:tav tm="0">
                                              <p:val>
                                                <p:strVal val="1+#ppt_h/2"/>
                                              </p:val>
                                            </p:tav>
                                            <p:tav tm="100000">
                                              <p:val>
                                                <p:strVal val="#ppt_y"/>
                                              </p:val>
                                            </p:tav>
                                          </p:tavLst>
                                        </p:anim>
                                      </p:childTnLst>
                                    </p:cTn>
                                  </p:par>
                                  <p:par>
                                    <p:cTn id="23" presetID="10" presetClass="entr" presetSubtype="0" fill="hold" nodeType="withEffect">
                                      <p:stCondLst>
                                        <p:cond delay="25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45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par>
                                    <p:cTn id="29" presetID="10" presetClass="entr" presetSubtype="0" fill="hold" grpId="0" nodeType="withEffect">
                                      <p:stCondLst>
                                        <p:cond delay="650"/>
                                      </p:stCondLst>
                                      <p:childTnLst>
                                        <p:set>
                                          <p:cBhvr>
                                            <p:cTn id="30" dur="1" fill="hold">
                                              <p:stCondLst>
                                                <p:cond delay="0"/>
                                              </p:stCondLst>
                                            </p:cTn>
                                            <p:tgtEl>
                                              <p:spTgt spid="41"/>
                                            </p:tgtEl>
                                            <p:attrNameLst>
                                              <p:attrName>style.visibility</p:attrName>
                                            </p:attrNameLst>
                                          </p:cBhvr>
                                          <p:to>
                                            <p:strVal val="visible"/>
                                          </p:to>
                                        </p:set>
                                        <p:animEffect transition="in" filter="fade">
                                          <p:cBhvr>
                                            <p:cTn id="31" dur="500"/>
                                            <p:tgtEl>
                                              <p:spTgt spid="41"/>
                                            </p:tgtEl>
                                          </p:cBhvr>
                                        </p:animEffect>
                                      </p:childTnLst>
                                    </p:cTn>
                                  </p:par>
                                  <p:par>
                                    <p:cTn id="32" presetID="10" presetClass="entr" presetSubtype="0" fill="hold" grpId="0" nodeType="withEffect">
                                      <p:stCondLst>
                                        <p:cond delay="850"/>
                                      </p:stCondLst>
                                      <p:childTnLst>
                                        <p:set>
                                          <p:cBhvr>
                                            <p:cTn id="33" dur="1" fill="hold">
                                              <p:stCondLst>
                                                <p:cond delay="0"/>
                                              </p:stCondLst>
                                            </p:cTn>
                                            <p:tgtEl>
                                              <p:spTgt spid="42"/>
                                            </p:tgtEl>
                                            <p:attrNameLst>
                                              <p:attrName>style.visibility</p:attrName>
                                            </p:attrNameLst>
                                          </p:cBhvr>
                                          <p:to>
                                            <p:strVal val="visible"/>
                                          </p:to>
                                        </p:set>
                                        <p:animEffect transition="in" filter="fade">
                                          <p:cBhvr>
                                            <p:cTn id="34" dur="500"/>
                                            <p:tgtEl>
                                              <p:spTgt spid="42"/>
                                            </p:tgtEl>
                                          </p:cBhvr>
                                        </p:animEffect>
                                      </p:childTnLst>
                                    </p:cTn>
                                  </p:par>
                                  <p:par>
                                    <p:cTn id="35" presetID="10" presetClass="entr" presetSubtype="0" fill="hold" grpId="0" nodeType="withEffect">
                                      <p:stCondLst>
                                        <p:cond delay="105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500"/>
                                            <p:tgtEl>
                                              <p:spTgt spid="43"/>
                                            </p:tgtEl>
                                          </p:cBhvr>
                                        </p:animEffect>
                                      </p:childTnLst>
                                    </p:cTn>
                                  </p:par>
                                  <p:par>
                                    <p:cTn id="38" presetID="10" presetClass="entr" presetSubtype="0" fill="hold" grpId="0" nodeType="withEffect">
                                      <p:stCondLst>
                                        <p:cond delay="1250"/>
                                      </p:stCondLst>
                                      <p:childTnLst>
                                        <p:set>
                                          <p:cBhvr>
                                            <p:cTn id="39" dur="1" fill="hold">
                                              <p:stCondLst>
                                                <p:cond delay="0"/>
                                              </p:stCondLst>
                                            </p:cTn>
                                            <p:tgtEl>
                                              <p:spTgt spid="44"/>
                                            </p:tgtEl>
                                            <p:attrNameLst>
                                              <p:attrName>style.visibility</p:attrName>
                                            </p:attrNameLst>
                                          </p:cBhvr>
                                          <p:to>
                                            <p:strVal val="visible"/>
                                          </p:to>
                                        </p:set>
                                        <p:animEffect transition="in" filter="fade">
                                          <p:cBhvr>
                                            <p:cTn id="40" dur="500"/>
                                            <p:tgtEl>
                                              <p:spTgt spid="44"/>
                                            </p:tgtEl>
                                          </p:cBhvr>
                                        </p:animEffect>
                                      </p:childTnLst>
                                    </p:cTn>
                                  </p:par>
                                  <p:par>
                                    <p:cTn id="41" presetID="10" presetClass="entr" presetSubtype="0" fill="hold" grpId="0" nodeType="withEffect">
                                      <p:stCondLst>
                                        <p:cond delay="145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500"/>
                                            <p:tgtEl>
                                              <p:spTgt spid="45"/>
                                            </p:tgtEl>
                                          </p:cBhvr>
                                        </p:animEffect>
                                      </p:childTnLst>
                                    </p:cTn>
                                  </p:par>
                                  <p:par>
                                    <p:cTn id="44" presetID="10" presetClass="entr" presetSubtype="0" fill="hold" grpId="0" nodeType="withEffect">
                                      <p:stCondLst>
                                        <p:cond delay="1650"/>
                                      </p:stCondLst>
                                      <p:childTnLst>
                                        <p:set>
                                          <p:cBhvr>
                                            <p:cTn id="45" dur="1" fill="hold">
                                              <p:stCondLst>
                                                <p:cond delay="0"/>
                                              </p:stCondLst>
                                            </p:cTn>
                                            <p:tgtEl>
                                              <p:spTgt spid="46"/>
                                            </p:tgtEl>
                                            <p:attrNameLst>
                                              <p:attrName>style.visibility</p:attrName>
                                            </p:attrNameLst>
                                          </p:cBhvr>
                                          <p:to>
                                            <p:strVal val="visible"/>
                                          </p:to>
                                        </p:set>
                                        <p:animEffect transition="in" filter="fade">
                                          <p:cBhvr>
                                            <p:cTn id="46" dur="500"/>
                                            <p:tgtEl>
                                              <p:spTgt spid="46"/>
                                            </p:tgtEl>
                                          </p:cBhvr>
                                        </p:animEffect>
                                      </p:childTnLst>
                                    </p:cTn>
                                  </p:par>
                                  <p:par>
                                    <p:cTn id="47" presetID="10" presetClass="entr" presetSubtype="0" fill="hold" grpId="0" nodeType="withEffect">
                                      <p:stCondLst>
                                        <p:cond delay="1850"/>
                                      </p:stCondLst>
                                      <p:childTnLst>
                                        <p:set>
                                          <p:cBhvr>
                                            <p:cTn id="48" dur="1" fill="hold">
                                              <p:stCondLst>
                                                <p:cond delay="0"/>
                                              </p:stCondLst>
                                            </p:cTn>
                                            <p:tgtEl>
                                              <p:spTgt spid="47"/>
                                            </p:tgtEl>
                                            <p:attrNameLst>
                                              <p:attrName>style.visibility</p:attrName>
                                            </p:attrNameLst>
                                          </p:cBhvr>
                                          <p:to>
                                            <p:strVal val="visible"/>
                                          </p:to>
                                        </p:set>
                                        <p:animEffect transition="in" filter="fade">
                                          <p:cBhvr>
                                            <p:cTn id="49" dur="500"/>
                                            <p:tgtEl>
                                              <p:spTgt spid="47"/>
                                            </p:tgtEl>
                                          </p:cBhvr>
                                        </p:animEffect>
                                      </p:childTnLst>
                                    </p:cTn>
                                  </p:par>
                                </p:childTnLst>
                              </p:cTn>
                            </p:par>
                            <p:par>
                              <p:cTn id="50" fill="hold">
                                <p:stCondLst>
                                  <p:cond delay="4350"/>
                                </p:stCondLst>
                                <p:childTnLst>
                                  <p:par>
                                    <p:cTn id="51" presetID="2" presetClass="entr" presetSubtype="4" fill="hold" grpId="0" nodeType="afterEffect">
                                      <p:stCondLst>
                                        <p:cond delay="0"/>
                                      </p:stCondLst>
                                      <p:childTnLst>
                                        <p:set>
                                          <p:cBhvr>
                                            <p:cTn id="52" dur="1" fill="hold">
                                              <p:stCondLst>
                                                <p:cond delay="0"/>
                                              </p:stCondLst>
                                            </p:cTn>
                                            <p:tgtEl>
                                              <p:spTgt spid="133"/>
                                            </p:tgtEl>
                                            <p:attrNameLst>
                                              <p:attrName>style.visibility</p:attrName>
                                            </p:attrNameLst>
                                          </p:cBhvr>
                                          <p:to>
                                            <p:strVal val="visible"/>
                                          </p:to>
                                        </p:set>
                                        <p:anim calcmode="lin" valueType="num">
                                          <p:cBhvr additive="base">
                                            <p:cTn id="53" dur="500" fill="hold"/>
                                            <p:tgtEl>
                                              <p:spTgt spid="133"/>
                                            </p:tgtEl>
                                            <p:attrNameLst>
                                              <p:attrName>ppt_x</p:attrName>
                                            </p:attrNameLst>
                                          </p:cBhvr>
                                          <p:tavLst>
                                            <p:tav tm="0">
                                              <p:val>
                                                <p:strVal val="#ppt_x"/>
                                              </p:val>
                                            </p:tav>
                                            <p:tav tm="100000">
                                              <p:val>
                                                <p:strVal val="#ppt_x"/>
                                              </p:val>
                                            </p:tav>
                                          </p:tavLst>
                                        </p:anim>
                                        <p:anim calcmode="lin" valueType="num">
                                          <p:cBhvr additive="base">
                                            <p:cTn id="54" dur="500" fill="hold"/>
                                            <p:tgtEl>
                                              <p:spTgt spid="133"/>
                                            </p:tgtEl>
                                            <p:attrNameLst>
                                              <p:attrName>ppt_y</p:attrName>
                                            </p:attrNameLst>
                                          </p:cBhvr>
                                          <p:tavLst>
                                            <p:tav tm="0">
                                              <p:val>
                                                <p:strVal val="1+#ppt_h/2"/>
                                              </p:val>
                                            </p:tav>
                                            <p:tav tm="100000">
                                              <p:val>
                                                <p:strVal val="#ppt_y"/>
                                              </p:val>
                                            </p:tav>
                                          </p:tavLst>
                                        </p:anim>
                                      </p:childTnLst>
                                    </p:cTn>
                                  </p:par>
                                  <p:par>
                                    <p:cTn id="55" presetID="10" presetClass="entr" presetSubtype="0" fill="hold" nodeType="withEffect">
                                      <p:stCondLst>
                                        <p:cond delay="250"/>
                                      </p:stCondLst>
                                      <p:childTnLst>
                                        <p:set>
                                          <p:cBhvr>
                                            <p:cTn id="56" dur="1" fill="hold">
                                              <p:stCondLst>
                                                <p:cond delay="0"/>
                                              </p:stCondLst>
                                            </p:cTn>
                                            <p:tgtEl>
                                              <p:spTgt spid="117"/>
                                            </p:tgtEl>
                                            <p:attrNameLst>
                                              <p:attrName>style.visibility</p:attrName>
                                            </p:attrNameLst>
                                          </p:cBhvr>
                                          <p:to>
                                            <p:strVal val="visible"/>
                                          </p:to>
                                        </p:set>
                                        <p:animEffect transition="in" filter="fade">
                                          <p:cBhvr>
                                            <p:cTn id="57" dur="500"/>
                                            <p:tgtEl>
                                              <p:spTgt spid="117"/>
                                            </p:tgtEl>
                                          </p:cBhvr>
                                        </p:animEffect>
                                      </p:childTnLst>
                                    </p:cTn>
                                  </p:par>
                                  <p:par>
                                    <p:cTn id="58" presetID="10" presetClass="entr" presetSubtype="0" fill="hold" grpId="0" nodeType="withEffect">
                                      <p:stCondLst>
                                        <p:cond delay="450"/>
                                      </p:stCondLst>
                                      <p:childTnLst>
                                        <p:set>
                                          <p:cBhvr>
                                            <p:cTn id="59" dur="1" fill="hold">
                                              <p:stCondLst>
                                                <p:cond delay="0"/>
                                              </p:stCondLst>
                                            </p:cTn>
                                            <p:tgtEl>
                                              <p:spTgt spid="58"/>
                                            </p:tgtEl>
                                            <p:attrNameLst>
                                              <p:attrName>style.visibility</p:attrName>
                                            </p:attrNameLst>
                                          </p:cBhvr>
                                          <p:to>
                                            <p:strVal val="visible"/>
                                          </p:to>
                                        </p:set>
                                        <p:animEffect transition="in" filter="fade">
                                          <p:cBhvr>
                                            <p:cTn id="60" dur="500"/>
                                            <p:tgtEl>
                                              <p:spTgt spid="58"/>
                                            </p:tgtEl>
                                          </p:cBhvr>
                                        </p:animEffect>
                                      </p:childTnLst>
                                    </p:cTn>
                                  </p:par>
                                  <p:par>
                                    <p:cTn id="61" presetID="10" presetClass="entr" presetSubtype="0" fill="hold" grpId="0" nodeType="withEffect">
                                      <p:stCondLst>
                                        <p:cond delay="650"/>
                                      </p:stCondLst>
                                      <p:childTnLst>
                                        <p:set>
                                          <p:cBhvr>
                                            <p:cTn id="62" dur="1" fill="hold">
                                              <p:stCondLst>
                                                <p:cond delay="0"/>
                                              </p:stCondLst>
                                            </p:cTn>
                                            <p:tgtEl>
                                              <p:spTgt spid="59"/>
                                            </p:tgtEl>
                                            <p:attrNameLst>
                                              <p:attrName>style.visibility</p:attrName>
                                            </p:attrNameLst>
                                          </p:cBhvr>
                                          <p:to>
                                            <p:strVal val="visible"/>
                                          </p:to>
                                        </p:set>
                                        <p:animEffect transition="in" filter="fade">
                                          <p:cBhvr>
                                            <p:cTn id="63" dur="500"/>
                                            <p:tgtEl>
                                              <p:spTgt spid="59"/>
                                            </p:tgtEl>
                                          </p:cBhvr>
                                        </p:animEffect>
                                      </p:childTnLst>
                                    </p:cTn>
                                  </p:par>
                                  <p:par>
                                    <p:cTn id="64" presetID="10" presetClass="entr" presetSubtype="0" fill="hold" grpId="0" nodeType="withEffect">
                                      <p:stCondLst>
                                        <p:cond delay="850"/>
                                      </p:stCondLst>
                                      <p:childTnLst>
                                        <p:set>
                                          <p:cBhvr>
                                            <p:cTn id="65" dur="1" fill="hold">
                                              <p:stCondLst>
                                                <p:cond delay="0"/>
                                              </p:stCondLst>
                                            </p:cTn>
                                            <p:tgtEl>
                                              <p:spTgt spid="60"/>
                                            </p:tgtEl>
                                            <p:attrNameLst>
                                              <p:attrName>style.visibility</p:attrName>
                                            </p:attrNameLst>
                                          </p:cBhvr>
                                          <p:to>
                                            <p:strVal val="visible"/>
                                          </p:to>
                                        </p:set>
                                        <p:animEffect transition="in" filter="fade">
                                          <p:cBhvr>
                                            <p:cTn id="66" dur="500"/>
                                            <p:tgtEl>
                                              <p:spTgt spid="60"/>
                                            </p:tgtEl>
                                          </p:cBhvr>
                                        </p:animEffect>
                                      </p:childTnLst>
                                    </p:cTn>
                                  </p:par>
                                  <p:par>
                                    <p:cTn id="67" presetID="10" presetClass="entr" presetSubtype="0" fill="hold" grpId="0" nodeType="withEffect">
                                      <p:stCondLst>
                                        <p:cond delay="1050"/>
                                      </p:stCondLst>
                                      <p:childTnLst>
                                        <p:set>
                                          <p:cBhvr>
                                            <p:cTn id="68" dur="1" fill="hold">
                                              <p:stCondLst>
                                                <p:cond delay="0"/>
                                              </p:stCondLst>
                                            </p:cTn>
                                            <p:tgtEl>
                                              <p:spTgt spid="61"/>
                                            </p:tgtEl>
                                            <p:attrNameLst>
                                              <p:attrName>style.visibility</p:attrName>
                                            </p:attrNameLst>
                                          </p:cBhvr>
                                          <p:to>
                                            <p:strVal val="visible"/>
                                          </p:to>
                                        </p:set>
                                        <p:animEffect transition="in" filter="fade">
                                          <p:cBhvr>
                                            <p:cTn id="69" dur="500"/>
                                            <p:tgtEl>
                                              <p:spTgt spid="61"/>
                                            </p:tgtEl>
                                          </p:cBhvr>
                                        </p:animEffect>
                                      </p:childTnLst>
                                    </p:cTn>
                                  </p:par>
                                </p:childTnLst>
                              </p:cTn>
                            </p:par>
                            <p:par>
                              <p:cTn id="70" fill="hold">
                                <p:stCondLst>
                                  <p:cond delay="5900"/>
                                </p:stCondLst>
                                <p:childTnLst>
                                  <p:par>
                                    <p:cTn id="71" presetID="2" presetClass="entr" presetSubtype="4" fill="hold" grpId="0" nodeType="afterEffect">
                                      <p:stCondLst>
                                        <p:cond delay="0"/>
                                      </p:stCondLst>
                                      <p:childTnLst>
                                        <p:set>
                                          <p:cBhvr>
                                            <p:cTn id="72" dur="1" fill="hold">
                                              <p:stCondLst>
                                                <p:cond delay="0"/>
                                              </p:stCondLst>
                                            </p:cTn>
                                            <p:tgtEl>
                                              <p:spTgt spid="134"/>
                                            </p:tgtEl>
                                            <p:attrNameLst>
                                              <p:attrName>style.visibility</p:attrName>
                                            </p:attrNameLst>
                                          </p:cBhvr>
                                          <p:to>
                                            <p:strVal val="visible"/>
                                          </p:to>
                                        </p:set>
                                        <p:anim calcmode="lin" valueType="num">
                                          <p:cBhvr additive="base">
                                            <p:cTn id="73" dur="500" fill="hold"/>
                                            <p:tgtEl>
                                              <p:spTgt spid="134"/>
                                            </p:tgtEl>
                                            <p:attrNameLst>
                                              <p:attrName>ppt_x</p:attrName>
                                            </p:attrNameLst>
                                          </p:cBhvr>
                                          <p:tavLst>
                                            <p:tav tm="0">
                                              <p:val>
                                                <p:strVal val="#ppt_x"/>
                                              </p:val>
                                            </p:tav>
                                            <p:tav tm="100000">
                                              <p:val>
                                                <p:strVal val="#ppt_x"/>
                                              </p:val>
                                            </p:tav>
                                          </p:tavLst>
                                        </p:anim>
                                        <p:anim calcmode="lin" valueType="num">
                                          <p:cBhvr additive="base">
                                            <p:cTn id="74" dur="500" fill="hold"/>
                                            <p:tgtEl>
                                              <p:spTgt spid="134"/>
                                            </p:tgtEl>
                                            <p:attrNameLst>
                                              <p:attrName>ppt_y</p:attrName>
                                            </p:attrNameLst>
                                          </p:cBhvr>
                                          <p:tavLst>
                                            <p:tav tm="0">
                                              <p:val>
                                                <p:strVal val="1+#ppt_h/2"/>
                                              </p:val>
                                            </p:tav>
                                            <p:tav tm="100000">
                                              <p:val>
                                                <p:strVal val="#ppt_y"/>
                                              </p:val>
                                            </p:tav>
                                          </p:tavLst>
                                        </p:anim>
                                      </p:childTnLst>
                                    </p:cTn>
                                  </p:par>
                                  <p:par>
                                    <p:cTn id="75" presetID="10" presetClass="entr" presetSubtype="0" fill="hold" nodeType="withEffect">
                                      <p:stCondLst>
                                        <p:cond delay="250"/>
                                      </p:stCondLst>
                                      <p:childTnLst>
                                        <p:set>
                                          <p:cBhvr>
                                            <p:cTn id="76" dur="1" fill="hold">
                                              <p:stCondLst>
                                                <p:cond delay="0"/>
                                              </p:stCondLst>
                                            </p:cTn>
                                            <p:tgtEl>
                                              <p:spTgt spid="122"/>
                                            </p:tgtEl>
                                            <p:attrNameLst>
                                              <p:attrName>style.visibility</p:attrName>
                                            </p:attrNameLst>
                                          </p:cBhvr>
                                          <p:to>
                                            <p:strVal val="visible"/>
                                          </p:to>
                                        </p:set>
                                        <p:animEffect transition="in" filter="fade">
                                          <p:cBhvr>
                                            <p:cTn id="77" dur="500"/>
                                            <p:tgtEl>
                                              <p:spTgt spid="122"/>
                                            </p:tgtEl>
                                          </p:cBhvr>
                                        </p:animEffect>
                                      </p:childTnLst>
                                    </p:cTn>
                                  </p:par>
                                  <p:par>
                                    <p:cTn id="78" presetID="10" presetClass="entr" presetSubtype="0" fill="hold" grpId="0" nodeType="withEffect">
                                      <p:stCondLst>
                                        <p:cond delay="450"/>
                                      </p:stCondLst>
                                      <p:childTnLst>
                                        <p:set>
                                          <p:cBhvr>
                                            <p:cTn id="79" dur="1" fill="hold">
                                              <p:stCondLst>
                                                <p:cond delay="0"/>
                                              </p:stCondLst>
                                            </p:cTn>
                                            <p:tgtEl>
                                              <p:spTgt spid="66"/>
                                            </p:tgtEl>
                                            <p:attrNameLst>
                                              <p:attrName>style.visibility</p:attrName>
                                            </p:attrNameLst>
                                          </p:cBhvr>
                                          <p:to>
                                            <p:strVal val="visible"/>
                                          </p:to>
                                        </p:set>
                                        <p:animEffect transition="in" filter="fade">
                                          <p:cBhvr>
                                            <p:cTn id="80" dur="500"/>
                                            <p:tgtEl>
                                              <p:spTgt spid="66"/>
                                            </p:tgtEl>
                                          </p:cBhvr>
                                        </p:animEffect>
                                      </p:childTnLst>
                                    </p:cTn>
                                  </p:par>
                                  <p:par>
                                    <p:cTn id="81" presetID="10" presetClass="entr" presetSubtype="0" fill="hold" grpId="0" nodeType="withEffect">
                                      <p:stCondLst>
                                        <p:cond delay="650"/>
                                      </p:stCondLst>
                                      <p:childTnLst>
                                        <p:set>
                                          <p:cBhvr>
                                            <p:cTn id="82" dur="1" fill="hold">
                                              <p:stCondLst>
                                                <p:cond delay="0"/>
                                              </p:stCondLst>
                                            </p:cTn>
                                            <p:tgtEl>
                                              <p:spTgt spid="67"/>
                                            </p:tgtEl>
                                            <p:attrNameLst>
                                              <p:attrName>style.visibility</p:attrName>
                                            </p:attrNameLst>
                                          </p:cBhvr>
                                          <p:to>
                                            <p:strVal val="visible"/>
                                          </p:to>
                                        </p:set>
                                        <p:animEffect transition="in" filter="fade">
                                          <p:cBhvr>
                                            <p:cTn id="83" dur="500"/>
                                            <p:tgtEl>
                                              <p:spTgt spid="67"/>
                                            </p:tgtEl>
                                          </p:cBhvr>
                                        </p:animEffect>
                                      </p:childTnLst>
                                    </p:cTn>
                                  </p:par>
                                  <p:par>
                                    <p:cTn id="84" presetID="10" presetClass="entr" presetSubtype="0" fill="hold" grpId="0" nodeType="withEffect">
                                      <p:stCondLst>
                                        <p:cond delay="850"/>
                                      </p:stCondLst>
                                      <p:childTnLst>
                                        <p:set>
                                          <p:cBhvr>
                                            <p:cTn id="85" dur="1" fill="hold">
                                              <p:stCondLst>
                                                <p:cond delay="0"/>
                                              </p:stCondLst>
                                            </p:cTn>
                                            <p:tgtEl>
                                              <p:spTgt spid="68"/>
                                            </p:tgtEl>
                                            <p:attrNameLst>
                                              <p:attrName>style.visibility</p:attrName>
                                            </p:attrNameLst>
                                          </p:cBhvr>
                                          <p:to>
                                            <p:strVal val="visible"/>
                                          </p:to>
                                        </p:set>
                                        <p:animEffect transition="in" filter="fade">
                                          <p:cBhvr>
                                            <p:cTn id="86" dur="500"/>
                                            <p:tgtEl>
                                              <p:spTgt spid="68"/>
                                            </p:tgtEl>
                                          </p:cBhvr>
                                        </p:animEffect>
                                      </p:childTnLst>
                                    </p:cTn>
                                  </p:par>
                                  <p:par>
                                    <p:cTn id="87" presetID="10" presetClass="entr" presetSubtype="0" fill="hold" grpId="0" nodeType="withEffect">
                                      <p:stCondLst>
                                        <p:cond delay="1050"/>
                                      </p:stCondLst>
                                      <p:childTnLst>
                                        <p:set>
                                          <p:cBhvr>
                                            <p:cTn id="88" dur="1" fill="hold">
                                              <p:stCondLst>
                                                <p:cond delay="0"/>
                                              </p:stCondLst>
                                            </p:cTn>
                                            <p:tgtEl>
                                              <p:spTgt spid="69"/>
                                            </p:tgtEl>
                                            <p:attrNameLst>
                                              <p:attrName>style.visibility</p:attrName>
                                            </p:attrNameLst>
                                          </p:cBhvr>
                                          <p:to>
                                            <p:strVal val="visible"/>
                                          </p:to>
                                        </p:set>
                                        <p:animEffect transition="in" filter="fade">
                                          <p:cBhvr>
                                            <p:cTn id="89" dur="500"/>
                                            <p:tgtEl>
                                              <p:spTgt spid="69"/>
                                            </p:tgtEl>
                                          </p:cBhvr>
                                        </p:animEffect>
                                      </p:childTnLst>
                                    </p:cTn>
                                  </p:par>
                                  <p:par>
                                    <p:cTn id="90" presetID="10" presetClass="entr" presetSubtype="0" fill="hold" grpId="0" nodeType="withEffect">
                                      <p:stCondLst>
                                        <p:cond delay="1250"/>
                                      </p:stCondLst>
                                      <p:childTnLst>
                                        <p:set>
                                          <p:cBhvr>
                                            <p:cTn id="91" dur="1" fill="hold">
                                              <p:stCondLst>
                                                <p:cond delay="0"/>
                                              </p:stCondLst>
                                            </p:cTn>
                                            <p:tgtEl>
                                              <p:spTgt spid="70"/>
                                            </p:tgtEl>
                                            <p:attrNameLst>
                                              <p:attrName>style.visibility</p:attrName>
                                            </p:attrNameLst>
                                          </p:cBhvr>
                                          <p:to>
                                            <p:strVal val="visible"/>
                                          </p:to>
                                        </p:set>
                                        <p:animEffect transition="in" filter="fade">
                                          <p:cBhvr>
                                            <p:cTn id="92" dur="500"/>
                                            <p:tgtEl>
                                              <p:spTgt spid="70"/>
                                            </p:tgtEl>
                                          </p:cBhvr>
                                        </p:animEffect>
                                      </p:childTnLst>
                                    </p:cTn>
                                  </p:par>
                                  <p:par>
                                    <p:cTn id="93" presetID="10" presetClass="entr" presetSubtype="0" fill="hold" grpId="0" nodeType="withEffect">
                                      <p:stCondLst>
                                        <p:cond delay="1450"/>
                                      </p:stCondLst>
                                      <p:childTnLst>
                                        <p:set>
                                          <p:cBhvr>
                                            <p:cTn id="94" dur="1" fill="hold">
                                              <p:stCondLst>
                                                <p:cond delay="0"/>
                                              </p:stCondLst>
                                            </p:cTn>
                                            <p:tgtEl>
                                              <p:spTgt spid="71"/>
                                            </p:tgtEl>
                                            <p:attrNameLst>
                                              <p:attrName>style.visibility</p:attrName>
                                            </p:attrNameLst>
                                          </p:cBhvr>
                                          <p:to>
                                            <p:strVal val="visible"/>
                                          </p:to>
                                        </p:set>
                                        <p:animEffect transition="in" filter="fade">
                                          <p:cBhvr>
                                            <p:cTn id="95" dur="500"/>
                                            <p:tgtEl>
                                              <p:spTgt spid="71"/>
                                            </p:tgtEl>
                                          </p:cBhvr>
                                        </p:animEffect>
                                      </p:childTnLst>
                                    </p:cTn>
                                  </p:par>
                                </p:childTnLst>
                              </p:cTn>
                            </p:par>
                            <p:par>
                              <p:cTn id="96" fill="hold">
                                <p:stCondLst>
                                  <p:cond delay="7850"/>
                                </p:stCondLst>
                                <p:childTnLst>
                                  <p:par>
                                    <p:cTn id="97" presetID="2" presetClass="entr" presetSubtype="4" fill="hold" grpId="0" nodeType="afterEffect">
                                      <p:stCondLst>
                                        <p:cond delay="0"/>
                                      </p:stCondLst>
                                      <p:childTnLst>
                                        <p:set>
                                          <p:cBhvr>
                                            <p:cTn id="98" dur="1" fill="hold">
                                              <p:stCondLst>
                                                <p:cond delay="0"/>
                                              </p:stCondLst>
                                            </p:cTn>
                                            <p:tgtEl>
                                              <p:spTgt spid="135"/>
                                            </p:tgtEl>
                                            <p:attrNameLst>
                                              <p:attrName>style.visibility</p:attrName>
                                            </p:attrNameLst>
                                          </p:cBhvr>
                                          <p:to>
                                            <p:strVal val="visible"/>
                                          </p:to>
                                        </p:set>
                                        <p:anim calcmode="lin" valueType="num">
                                          <p:cBhvr additive="base">
                                            <p:cTn id="99" dur="500" fill="hold"/>
                                            <p:tgtEl>
                                              <p:spTgt spid="135"/>
                                            </p:tgtEl>
                                            <p:attrNameLst>
                                              <p:attrName>ppt_x</p:attrName>
                                            </p:attrNameLst>
                                          </p:cBhvr>
                                          <p:tavLst>
                                            <p:tav tm="0">
                                              <p:val>
                                                <p:strVal val="#ppt_x"/>
                                              </p:val>
                                            </p:tav>
                                            <p:tav tm="100000">
                                              <p:val>
                                                <p:strVal val="#ppt_x"/>
                                              </p:val>
                                            </p:tav>
                                          </p:tavLst>
                                        </p:anim>
                                        <p:anim calcmode="lin" valueType="num">
                                          <p:cBhvr additive="base">
                                            <p:cTn id="100" dur="500" fill="hold"/>
                                            <p:tgtEl>
                                              <p:spTgt spid="135"/>
                                            </p:tgtEl>
                                            <p:attrNameLst>
                                              <p:attrName>ppt_y</p:attrName>
                                            </p:attrNameLst>
                                          </p:cBhvr>
                                          <p:tavLst>
                                            <p:tav tm="0">
                                              <p:val>
                                                <p:strVal val="1+#ppt_h/2"/>
                                              </p:val>
                                            </p:tav>
                                            <p:tav tm="100000">
                                              <p:val>
                                                <p:strVal val="#ppt_y"/>
                                              </p:val>
                                            </p:tav>
                                          </p:tavLst>
                                        </p:anim>
                                      </p:childTnLst>
                                    </p:cTn>
                                  </p:par>
                                  <p:par>
                                    <p:cTn id="101" presetID="10" presetClass="entr" presetSubtype="0" fill="hold" nodeType="withEffect">
                                      <p:stCondLst>
                                        <p:cond delay="250"/>
                                      </p:stCondLst>
                                      <p:childTnLst>
                                        <p:set>
                                          <p:cBhvr>
                                            <p:cTn id="102" dur="1" fill="hold">
                                              <p:stCondLst>
                                                <p:cond delay="0"/>
                                              </p:stCondLst>
                                            </p:cTn>
                                            <p:tgtEl>
                                              <p:spTgt spid="127"/>
                                            </p:tgtEl>
                                            <p:attrNameLst>
                                              <p:attrName>style.visibility</p:attrName>
                                            </p:attrNameLst>
                                          </p:cBhvr>
                                          <p:to>
                                            <p:strVal val="visible"/>
                                          </p:to>
                                        </p:set>
                                        <p:animEffect transition="in" filter="fade">
                                          <p:cBhvr>
                                            <p:cTn id="103" dur="500"/>
                                            <p:tgtEl>
                                              <p:spTgt spid="127"/>
                                            </p:tgtEl>
                                          </p:cBhvr>
                                        </p:animEffect>
                                      </p:childTnLst>
                                    </p:cTn>
                                  </p:par>
                                  <p:par>
                                    <p:cTn id="104" presetID="10" presetClass="entr" presetSubtype="0" fill="hold" grpId="0" nodeType="withEffect">
                                      <p:stCondLst>
                                        <p:cond delay="450"/>
                                      </p:stCondLst>
                                      <p:childTnLst>
                                        <p:set>
                                          <p:cBhvr>
                                            <p:cTn id="105" dur="1" fill="hold">
                                              <p:stCondLst>
                                                <p:cond delay="0"/>
                                              </p:stCondLst>
                                            </p:cTn>
                                            <p:tgtEl>
                                              <p:spTgt spid="74"/>
                                            </p:tgtEl>
                                            <p:attrNameLst>
                                              <p:attrName>style.visibility</p:attrName>
                                            </p:attrNameLst>
                                          </p:cBhvr>
                                          <p:to>
                                            <p:strVal val="visible"/>
                                          </p:to>
                                        </p:set>
                                        <p:animEffect transition="in" filter="fade">
                                          <p:cBhvr>
                                            <p:cTn id="106" dur="500"/>
                                            <p:tgtEl>
                                              <p:spTgt spid="74"/>
                                            </p:tgtEl>
                                          </p:cBhvr>
                                        </p:animEffect>
                                      </p:childTnLst>
                                    </p:cTn>
                                  </p:par>
                                  <p:par>
                                    <p:cTn id="107" presetID="10" presetClass="entr" presetSubtype="0" fill="hold" grpId="0" nodeType="withEffect">
                                      <p:stCondLst>
                                        <p:cond delay="650"/>
                                      </p:stCondLst>
                                      <p:childTnLst>
                                        <p:set>
                                          <p:cBhvr>
                                            <p:cTn id="108" dur="1" fill="hold">
                                              <p:stCondLst>
                                                <p:cond delay="0"/>
                                              </p:stCondLst>
                                            </p:cTn>
                                            <p:tgtEl>
                                              <p:spTgt spid="75"/>
                                            </p:tgtEl>
                                            <p:attrNameLst>
                                              <p:attrName>style.visibility</p:attrName>
                                            </p:attrNameLst>
                                          </p:cBhvr>
                                          <p:to>
                                            <p:strVal val="visible"/>
                                          </p:to>
                                        </p:set>
                                        <p:animEffect transition="in" filter="fade">
                                          <p:cBhvr>
                                            <p:cTn id="109" dur="500"/>
                                            <p:tgtEl>
                                              <p:spTgt spid="75"/>
                                            </p:tgtEl>
                                          </p:cBhvr>
                                        </p:animEffect>
                                      </p:childTnLst>
                                    </p:cTn>
                                  </p:par>
                                  <p:par>
                                    <p:cTn id="110" presetID="10" presetClass="entr" presetSubtype="0" fill="hold" grpId="0" nodeType="withEffect">
                                      <p:stCondLst>
                                        <p:cond delay="850"/>
                                      </p:stCondLst>
                                      <p:childTnLst>
                                        <p:set>
                                          <p:cBhvr>
                                            <p:cTn id="111" dur="1" fill="hold">
                                              <p:stCondLst>
                                                <p:cond delay="0"/>
                                              </p:stCondLst>
                                            </p:cTn>
                                            <p:tgtEl>
                                              <p:spTgt spid="76"/>
                                            </p:tgtEl>
                                            <p:attrNameLst>
                                              <p:attrName>style.visibility</p:attrName>
                                            </p:attrNameLst>
                                          </p:cBhvr>
                                          <p:to>
                                            <p:strVal val="visible"/>
                                          </p:to>
                                        </p:set>
                                        <p:animEffect transition="in" filter="fade">
                                          <p:cBhvr>
                                            <p:cTn id="112" dur="500"/>
                                            <p:tgtEl>
                                              <p:spTgt spid="76"/>
                                            </p:tgtEl>
                                          </p:cBhvr>
                                        </p:animEffect>
                                      </p:childTnLst>
                                    </p:cTn>
                                  </p:par>
                                </p:childTnLst>
                              </p:cTn>
                            </p:par>
                            <p:par>
                              <p:cTn id="113" fill="hold">
                                <p:stCondLst>
                                  <p:cond delay="9200"/>
                                </p:stCondLst>
                                <p:childTnLst>
                                  <p:par>
                                    <p:cTn id="114" presetID="22" presetClass="entr" presetSubtype="4" fill="hold" nodeType="afterEffect">
                                      <p:stCondLst>
                                        <p:cond delay="0"/>
                                      </p:stCondLst>
                                      <p:childTnLst>
                                        <p:set>
                                          <p:cBhvr>
                                            <p:cTn id="115" dur="1" fill="hold">
                                              <p:stCondLst>
                                                <p:cond delay="0"/>
                                              </p:stCondLst>
                                            </p:cTn>
                                            <p:tgtEl>
                                              <p:spTgt spid="19"/>
                                            </p:tgtEl>
                                            <p:attrNameLst>
                                              <p:attrName>style.visibility</p:attrName>
                                            </p:attrNameLst>
                                          </p:cBhvr>
                                          <p:to>
                                            <p:strVal val="visible"/>
                                          </p:to>
                                        </p:set>
                                        <p:animEffect transition="in" filter="wipe(down)">
                                          <p:cBhvr>
                                            <p:cTn id="116" dur="500"/>
                                            <p:tgtEl>
                                              <p:spTgt spid="19"/>
                                            </p:tgtEl>
                                          </p:cBhvr>
                                        </p:animEffect>
                                      </p:childTnLst>
                                    </p:cTn>
                                  </p:par>
                                  <p:par>
                                    <p:cTn id="117" presetID="10" presetClass="entr" presetSubtype="0" fill="hold" grpId="0" nodeType="withEffect">
                                      <p:stCondLst>
                                        <p:cond delay="250"/>
                                      </p:stCondLst>
                                      <p:childTnLst>
                                        <p:set>
                                          <p:cBhvr>
                                            <p:cTn id="118" dur="1" fill="hold">
                                              <p:stCondLst>
                                                <p:cond delay="0"/>
                                              </p:stCondLst>
                                            </p:cTn>
                                            <p:tgtEl>
                                              <p:spTgt spid="16"/>
                                            </p:tgtEl>
                                            <p:attrNameLst>
                                              <p:attrName>style.visibility</p:attrName>
                                            </p:attrNameLst>
                                          </p:cBhvr>
                                          <p:to>
                                            <p:strVal val="visible"/>
                                          </p:to>
                                        </p:set>
                                        <p:animEffect transition="in" filter="fade">
                                          <p:cBhvr>
                                            <p:cTn id="119" dur="500"/>
                                            <p:tgtEl>
                                              <p:spTgt spid="16"/>
                                            </p:tgtEl>
                                          </p:cBhvr>
                                        </p:animEffect>
                                      </p:childTnLst>
                                    </p:cTn>
                                  </p:par>
                                  <p:par>
                                    <p:cTn id="120" presetID="22" presetClass="entr" presetSubtype="1" fill="hold" grpId="0" nodeType="withEffect">
                                      <p:stCondLst>
                                        <p:cond delay="500"/>
                                      </p:stCondLst>
                                      <p:childTnLst>
                                        <p:set>
                                          <p:cBhvr>
                                            <p:cTn id="121" dur="1" fill="hold">
                                              <p:stCondLst>
                                                <p:cond delay="0"/>
                                              </p:stCondLst>
                                            </p:cTn>
                                            <p:tgtEl>
                                              <p:spTgt spid="17"/>
                                            </p:tgtEl>
                                            <p:attrNameLst>
                                              <p:attrName>style.visibility</p:attrName>
                                            </p:attrNameLst>
                                          </p:cBhvr>
                                          <p:to>
                                            <p:strVal val="visible"/>
                                          </p:to>
                                        </p:set>
                                        <p:animEffect transition="in" filter="wipe(up)">
                                          <p:cBhvr>
                                            <p:cTn id="122" dur="500"/>
                                            <p:tgtEl>
                                              <p:spTgt spid="17"/>
                                            </p:tgtEl>
                                          </p:cBhvr>
                                        </p:animEffect>
                                      </p:childTnLst>
                                    </p:cTn>
                                  </p:par>
                                </p:childTnLst>
                              </p:cTn>
                            </p:par>
                            <p:par>
                              <p:cTn id="123" fill="hold">
                                <p:stCondLst>
                                  <p:cond delay="10200"/>
                                </p:stCondLst>
                                <p:childTnLst>
                                  <p:par>
                                    <p:cTn id="124" presetID="22" presetClass="entr" presetSubtype="4" fill="hold" nodeType="afterEffect">
                                      <p:stCondLst>
                                        <p:cond delay="0"/>
                                      </p:stCondLst>
                                      <p:childTnLst>
                                        <p:set>
                                          <p:cBhvr>
                                            <p:cTn id="125" dur="1" fill="hold">
                                              <p:stCondLst>
                                                <p:cond delay="0"/>
                                              </p:stCondLst>
                                            </p:cTn>
                                            <p:tgtEl>
                                              <p:spTgt spid="94"/>
                                            </p:tgtEl>
                                            <p:attrNameLst>
                                              <p:attrName>style.visibility</p:attrName>
                                            </p:attrNameLst>
                                          </p:cBhvr>
                                          <p:to>
                                            <p:strVal val="visible"/>
                                          </p:to>
                                        </p:set>
                                        <p:animEffect transition="in" filter="wipe(down)">
                                          <p:cBhvr>
                                            <p:cTn id="126" dur="500"/>
                                            <p:tgtEl>
                                              <p:spTgt spid="94"/>
                                            </p:tgtEl>
                                          </p:cBhvr>
                                        </p:animEffect>
                                      </p:childTnLst>
                                    </p:cTn>
                                  </p:par>
                                  <p:par>
                                    <p:cTn id="127" presetID="10" presetClass="entr" presetSubtype="0" fill="hold" grpId="0" nodeType="withEffect">
                                      <p:stCondLst>
                                        <p:cond delay="250"/>
                                      </p:stCondLst>
                                      <p:childTnLst>
                                        <p:set>
                                          <p:cBhvr>
                                            <p:cTn id="128" dur="1" fill="hold">
                                              <p:stCondLst>
                                                <p:cond delay="0"/>
                                              </p:stCondLst>
                                            </p:cTn>
                                            <p:tgtEl>
                                              <p:spTgt spid="103"/>
                                            </p:tgtEl>
                                            <p:attrNameLst>
                                              <p:attrName>style.visibility</p:attrName>
                                            </p:attrNameLst>
                                          </p:cBhvr>
                                          <p:to>
                                            <p:strVal val="visible"/>
                                          </p:to>
                                        </p:set>
                                        <p:animEffect transition="in" filter="fade">
                                          <p:cBhvr>
                                            <p:cTn id="129" dur="500"/>
                                            <p:tgtEl>
                                              <p:spTgt spid="103"/>
                                            </p:tgtEl>
                                          </p:cBhvr>
                                        </p:animEffect>
                                      </p:childTnLst>
                                    </p:cTn>
                                  </p:par>
                                  <p:par>
                                    <p:cTn id="130" presetID="22" presetClass="entr" presetSubtype="1" fill="hold" grpId="0" nodeType="withEffect">
                                      <p:stCondLst>
                                        <p:cond delay="500"/>
                                      </p:stCondLst>
                                      <p:childTnLst>
                                        <p:set>
                                          <p:cBhvr>
                                            <p:cTn id="131" dur="1" fill="hold">
                                              <p:stCondLst>
                                                <p:cond delay="0"/>
                                              </p:stCondLst>
                                            </p:cTn>
                                            <p:tgtEl>
                                              <p:spTgt spid="104"/>
                                            </p:tgtEl>
                                            <p:attrNameLst>
                                              <p:attrName>style.visibility</p:attrName>
                                            </p:attrNameLst>
                                          </p:cBhvr>
                                          <p:to>
                                            <p:strVal val="visible"/>
                                          </p:to>
                                        </p:set>
                                        <p:animEffect transition="in" filter="wipe(up)">
                                          <p:cBhvr>
                                            <p:cTn id="132" dur="500"/>
                                            <p:tgtEl>
                                              <p:spTgt spid="104"/>
                                            </p:tgtEl>
                                          </p:cBhvr>
                                        </p:animEffect>
                                      </p:childTnLst>
                                    </p:cTn>
                                  </p:par>
                                </p:childTnLst>
                              </p:cTn>
                            </p:par>
                            <p:par>
                              <p:cTn id="133" fill="hold">
                                <p:stCondLst>
                                  <p:cond delay="11200"/>
                                </p:stCondLst>
                                <p:childTnLst>
                                  <p:par>
                                    <p:cTn id="134" presetID="22" presetClass="entr" presetSubtype="8" fill="hold" nodeType="afterEffect">
                                      <p:stCondLst>
                                        <p:cond delay="0"/>
                                      </p:stCondLst>
                                      <p:childTnLst>
                                        <p:set>
                                          <p:cBhvr>
                                            <p:cTn id="135" dur="1" fill="hold">
                                              <p:stCondLst>
                                                <p:cond delay="0"/>
                                              </p:stCondLst>
                                            </p:cTn>
                                            <p:tgtEl>
                                              <p:spTgt spid="2"/>
                                            </p:tgtEl>
                                            <p:attrNameLst>
                                              <p:attrName>style.visibility</p:attrName>
                                            </p:attrNameLst>
                                          </p:cBhvr>
                                          <p:to>
                                            <p:strVal val="visible"/>
                                          </p:to>
                                        </p:set>
                                        <p:animEffect transition="in" filter="wipe(left)">
                                          <p:cBhvr>
                                            <p:cTn id="136" dur="500"/>
                                            <p:tgtEl>
                                              <p:spTgt spid="2"/>
                                            </p:tgtEl>
                                          </p:cBhvr>
                                        </p:animEffect>
                                      </p:childTnLst>
                                    </p:cTn>
                                  </p:par>
                                </p:childTnLst>
                              </p:cTn>
                            </p:par>
                            <p:par>
                              <p:cTn id="137" fill="hold">
                                <p:stCondLst>
                                  <p:cond delay="11700"/>
                                </p:stCondLst>
                                <p:childTnLst>
                                  <p:par>
                                    <p:cTn id="138" presetID="10" presetClass="entr" presetSubtype="0" fill="hold" grpId="0" nodeType="afterEffect">
                                      <p:stCondLst>
                                        <p:cond delay="0"/>
                                      </p:stCondLst>
                                      <p:childTnLst>
                                        <p:set>
                                          <p:cBhvr>
                                            <p:cTn id="139" dur="1" fill="hold">
                                              <p:stCondLst>
                                                <p:cond delay="0"/>
                                              </p:stCondLst>
                                            </p:cTn>
                                            <p:tgtEl>
                                              <p:spTgt spid="31"/>
                                            </p:tgtEl>
                                            <p:attrNameLst>
                                              <p:attrName>style.visibility</p:attrName>
                                            </p:attrNameLst>
                                          </p:cBhvr>
                                          <p:to>
                                            <p:strVal val="visible"/>
                                          </p:to>
                                        </p:set>
                                        <p:animEffect transition="in" filter="fade">
                                          <p:cBhvr>
                                            <p:cTn id="140" dur="500"/>
                                            <p:tgtEl>
                                              <p:spTgt spid="31"/>
                                            </p:tgtEl>
                                          </p:cBhvr>
                                        </p:animEffect>
                                      </p:childTnLst>
                                    </p:cTn>
                                  </p:par>
                                </p:childTnLst>
                              </p:cTn>
                            </p:par>
                            <p:par>
                              <p:cTn id="141" fill="hold">
                                <p:stCondLst>
                                  <p:cond delay="12200"/>
                                </p:stCondLst>
                                <p:childTnLst>
                                  <p:par>
                                    <p:cTn id="142" presetID="22" presetClass="entr" presetSubtype="8" fill="hold" grpId="0" nodeType="afterEffect">
                                      <p:stCondLst>
                                        <p:cond delay="0"/>
                                      </p:stCondLst>
                                      <p:childTnLst>
                                        <p:set>
                                          <p:cBhvr>
                                            <p:cTn id="143" dur="1" fill="hold">
                                              <p:stCondLst>
                                                <p:cond delay="0"/>
                                              </p:stCondLst>
                                            </p:cTn>
                                            <p:tgtEl>
                                              <p:spTgt spid="175"/>
                                            </p:tgtEl>
                                            <p:attrNameLst>
                                              <p:attrName>style.visibility</p:attrName>
                                            </p:attrNameLst>
                                          </p:cBhvr>
                                          <p:to>
                                            <p:strVal val="visible"/>
                                          </p:to>
                                        </p:set>
                                        <p:animEffect transition="in" filter="wipe(left)">
                                          <p:cBhvr>
                                            <p:cTn id="144"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1" grpId="0" animBg="1"/>
          <p:bldP spid="42" grpId="0" animBg="1"/>
          <p:bldP spid="43" grpId="0" animBg="1"/>
          <p:bldP spid="44" grpId="0" animBg="1"/>
          <p:bldP spid="45" grpId="0" animBg="1"/>
          <p:bldP spid="46" grpId="0" animBg="1"/>
          <p:bldP spid="47" grpId="0" animBg="1"/>
          <p:bldP spid="58" grpId="0" animBg="1"/>
          <p:bldP spid="59" grpId="0" animBg="1"/>
          <p:bldP spid="60" grpId="0" animBg="1"/>
          <p:bldP spid="61" grpId="0" animBg="1"/>
          <p:bldP spid="66" grpId="0" animBg="1"/>
          <p:bldP spid="67" grpId="0" animBg="1"/>
          <p:bldP spid="68" grpId="0" animBg="1"/>
          <p:bldP spid="69" grpId="0" animBg="1"/>
          <p:bldP spid="70" grpId="0" animBg="1"/>
          <p:bldP spid="71" grpId="0" animBg="1"/>
          <p:bldP spid="74" grpId="0" animBg="1"/>
          <p:bldP spid="75" grpId="0" animBg="1"/>
          <p:bldP spid="76" grpId="0" animBg="1"/>
          <p:bldP spid="16" grpId="0"/>
          <p:bldP spid="17" grpId="0"/>
          <p:bldP spid="103" grpId="0"/>
          <p:bldP spid="104" grpId="0"/>
          <p:bldP spid="132" grpId="0"/>
          <p:bldP spid="133" grpId="0"/>
          <p:bldP spid="134" grpId="0"/>
          <p:bldP spid="135" grpId="0"/>
          <p:bldP spid="31" grpId="0"/>
          <p:bldP spid="175" grpId="0"/>
          <p:bldP spid="228"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13" name="组合 212"/>
          <p:cNvGrpSpPr/>
          <p:nvPr/>
        </p:nvGrpSpPr>
        <p:grpSpPr>
          <a:xfrm>
            <a:off x="1900819" y="2638521"/>
            <a:ext cx="2849744" cy="2778029"/>
            <a:chOff x="2697306" y="2638521"/>
            <a:chExt cx="2849744" cy="2778029"/>
          </a:xfrm>
        </p:grpSpPr>
        <p:sp>
          <p:nvSpPr>
            <p:cNvPr id="124" name="Line 85"/>
            <p:cNvSpPr>
              <a:spLocks noChangeShapeType="1"/>
            </p:cNvSpPr>
            <p:nvPr/>
          </p:nvSpPr>
          <p:spPr bwMode="auto">
            <a:xfrm>
              <a:off x="2881139" y="4025900"/>
              <a:ext cx="0" cy="139065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Line 86"/>
            <p:cNvSpPr>
              <a:spLocks noChangeShapeType="1"/>
            </p:cNvSpPr>
            <p:nvPr/>
          </p:nvSpPr>
          <p:spPr bwMode="auto">
            <a:xfrm>
              <a:off x="3057351" y="4025900"/>
              <a:ext cx="0" cy="139065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Line 87"/>
            <p:cNvSpPr>
              <a:spLocks noChangeShapeType="1"/>
            </p:cNvSpPr>
            <p:nvPr/>
          </p:nvSpPr>
          <p:spPr bwMode="auto">
            <a:xfrm>
              <a:off x="3231976" y="4025900"/>
              <a:ext cx="0" cy="139065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Line 88"/>
            <p:cNvSpPr>
              <a:spLocks noChangeShapeType="1"/>
            </p:cNvSpPr>
            <p:nvPr/>
          </p:nvSpPr>
          <p:spPr bwMode="auto">
            <a:xfrm>
              <a:off x="3408189" y="4025900"/>
              <a:ext cx="0" cy="139065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Line 89"/>
            <p:cNvSpPr>
              <a:spLocks noChangeShapeType="1"/>
            </p:cNvSpPr>
            <p:nvPr/>
          </p:nvSpPr>
          <p:spPr bwMode="auto">
            <a:xfrm>
              <a:off x="3584401" y="4025900"/>
              <a:ext cx="0" cy="139065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Line 90"/>
            <p:cNvSpPr>
              <a:spLocks noChangeShapeType="1"/>
            </p:cNvSpPr>
            <p:nvPr/>
          </p:nvSpPr>
          <p:spPr bwMode="auto">
            <a:xfrm>
              <a:off x="3760614" y="4025900"/>
              <a:ext cx="0" cy="139065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Line 91"/>
            <p:cNvSpPr>
              <a:spLocks noChangeShapeType="1"/>
            </p:cNvSpPr>
            <p:nvPr/>
          </p:nvSpPr>
          <p:spPr bwMode="auto">
            <a:xfrm>
              <a:off x="3935239" y="4025900"/>
              <a:ext cx="0" cy="139065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Line 92"/>
            <p:cNvSpPr>
              <a:spLocks noChangeShapeType="1"/>
            </p:cNvSpPr>
            <p:nvPr/>
          </p:nvSpPr>
          <p:spPr bwMode="auto">
            <a:xfrm>
              <a:off x="4111451" y="4025900"/>
              <a:ext cx="0" cy="139065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Line 93"/>
            <p:cNvSpPr>
              <a:spLocks noChangeShapeType="1"/>
            </p:cNvSpPr>
            <p:nvPr/>
          </p:nvSpPr>
          <p:spPr bwMode="auto">
            <a:xfrm>
              <a:off x="4287664" y="4025900"/>
              <a:ext cx="0" cy="139065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Line 94"/>
            <p:cNvSpPr>
              <a:spLocks noChangeShapeType="1"/>
            </p:cNvSpPr>
            <p:nvPr/>
          </p:nvSpPr>
          <p:spPr bwMode="auto">
            <a:xfrm>
              <a:off x="2698576" y="4205288"/>
              <a:ext cx="1771650" cy="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Line 95"/>
            <p:cNvSpPr>
              <a:spLocks noChangeShapeType="1"/>
            </p:cNvSpPr>
            <p:nvPr/>
          </p:nvSpPr>
          <p:spPr bwMode="auto">
            <a:xfrm>
              <a:off x="2698576" y="4376738"/>
              <a:ext cx="1771650" cy="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Line 96"/>
            <p:cNvSpPr>
              <a:spLocks noChangeShapeType="1"/>
            </p:cNvSpPr>
            <p:nvPr/>
          </p:nvSpPr>
          <p:spPr bwMode="auto">
            <a:xfrm>
              <a:off x="2698576" y="4549775"/>
              <a:ext cx="1771650" cy="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Line 97"/>
            <p:cNvSpPr>
              <a:spLocks noChangeShapeType="1"/>
            </p:cNvSpPr>
            <p:nvPr/>
          </p:nvSpPr>
          <p:spPr bwMode="auto">
            <a:xfrm>
              <a:off x="2698576" y="4721225"/>
              <a:ext cx="1771650" cy="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Line 98"/>
            <p:cNvSpPr>
              <a:spLocks noChangeShapeType="1"/>
            </p:cNvSpPr>
            <p:nvPr/>
          </p:nvSpPr>
          <p:spPr bwMode="auto">
            <a:xfrm>
              <a:off x="2698576" y="4894263"/>
              <a:ext cx="1771650" cy="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Line 99"/>
            <p:cNvSpPr>
              <a:spLocks noChangeShapeType="1"/>
            </p:cNvSpPr>
            <p:nvPr/>
          </p:nvSpPr>
          <p:spPr bwMode="auto">
            <a:xfrm>
              <a:off x="2698576" y="5065713"/>
              <a:ext cx="1771650" cy="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Line 100"/>
            <p:cNvSpPr>
              <a:spLocks noChangeShapeType="1"/>
            </p:cNvSpPr>
            <p:nvPr/>
          </p:nvSpPr>
          <p:spPr bwMode="auto">
            <a:xfrm>
              <a:off x="2698576" y="5238750"/>
              <a:ext cx="1771650" cy="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Line 101"/>
            <p:cNvSpPr>
              <a:spLocks noChangeShapeType="1"/>
            </p:cNvSpPr>
            <p:nvPr/>
          </p:nvSpPr>
          <p:spPr bwMode="auto">
            <a:xfrm>
              <a:off x="2697306" y="4025900"/>
              <a:ext cx="0" cy="139065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Line 102"/>
            <p:cNvSpPr>
              <a:spLocks noChangeShapeType="1"/>
            </p:cNvSpPr>
            <p:nvPr/>
          </p:nvSpPr>
          <p:spPr bwMode="auto">
            <a:xfrm>
              <a:off x="4463876" y="4025900"/>
              <a:ext cx="0" cy="139065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Line 103"/>
            <p:cNvSpPr>
              <a:spLocks noChangeShapeType="1"/>
            </p:cNvSpPr>
            <p:nvPr/>
          </p:nvSpPr>
          <p:spPr bwMode="auto">
            <a:xfrm>
              <a:off x="2698576" y="4024312"/>
              <a:ext cx="1771650" cy="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Line 104"/>
            <p:cNvSpPr>
              <a:spLocks noChangeShapeType="1"/>
            </p:cNvSpPr>
            <p:nvPr/>
          </p:nvSpPr>
          <p:spPr bwMode="auto">
            <a:xfrm>
              <a:off x="2698576" y="5410200"/>
              <a:ext cx="1771650" cy="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Line 85"/>
            <p:cNvSpPr>
              <a:spLocks noChangeShapeType="1"/>
            </p:cNvSpPr>
            <p:nvPr/>
          </p:nvSpPr>
          <p:spPr bwMode="auto">
            <a:xfrm>
              <a:off x="2881139" y="2640109"/>
              <a:ext cx="0" cy="139065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Line 86"/>
            <p:cNvSpPr>
              <a:spLocks noChangeShapeType="1"/>
            </p:cNvSpPr>
            <p:nvPr/>
          </p:nvSpPr>
          <p:spPr bwMode="auto">
            <a:xfrm>
              <a:off x="3057351" y="2640109"/>
              <a:ext cx="0" cy="139065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Line 87"/>
            <p:cNvSpPr>
              <a:spLocks noChangeShapeType="1"/>
            </p:cNvSpPr>
            <p:nvPr/>
          </p:nvSpPr>
          <p:spPr bwMode="auto">
            <a:xfrm>
              <a:off x="3231976" y="2640109"/>
              <a:ext cx="0" cy="139065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Line 88"/>
            <p:cNvSpPr>
              <a:spLocks noChangeShapeType="1"/>
            </p:cNvSpPr>
            <p:nvPr/>
          </p:nvSpPr>
          <p:spPr bwMode="auto">
            <a:xfrm>
              <a:off x="3408189" y="2640109"/>
              <a:ext cx="0" cy="139065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Line 89"/>
            <p:cNvSpPr>
              <a:spLocks noChangeShapeType="1"/>
            </p:cNvSpPr>
            <p:nvPr/>
          </p:nvSpPr>
          <p:spPr bwMode="auto">
            <a:xfrm>
              <a:off x="3584401" y="2640109"/>
              <a:ext cx="0" cy="139065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Line 90"/>
            <p:cNvSpPr>
              <a:spLocks noChangeShapeType="1"/>
            </p:cNvSpPr>
            <p:nvPr/>
          </p:nvSpPr>
          <p:spPr bwMode="auto">
            <a:xfrm>
              <a:off x="3760614" y="2640109"/>
              <a:ext cx="0" cy="139065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Line 91"/>
            <p:cNvSpPr>
              <a:spLocks noChangeShapeType="1"/>
            </p:cNvSpPr>
            <p:nvPr/>
          </p:nvSpPr>
          <p:spPr bwMode="auto">
            <a:xfrm>
              <a:off x="3935239" y="2640109"/>
              <a:ext cx="0" cy="139065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Line 92"/>
            <p:cNvSpPr>
              <a:spLocks noChangeShapeType="1"/>
            </p:cNvSpPr>
            <p:nvPr/>
          </p:nvSpPr>
          <p:spPr bwMode="auto">
            <a:xfrm>
              <a:off x="4111451" y="2640109"/>
              <a:ext cx="0" cy="139065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Line 93"/>
            <p:cNvSpPr>
              <a:spLocks noChangeShapeType="1"/>
            </p:cNvSpPr>
            <p:nvPr/>
          </p:nvSpPr>
          <p:spPr bwMode="auto">
            <a:xfrm>
              <a:off x="4287664" y="2640109"/>
              <a:ext cx="0" cy="139065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Line 94"/>
            <p:cNvSpPr>
              <a:spLocks noChangeShapeType="1"/>
            </p:cNvSpPr>
            <p:nvPr/>
          </p:nvSpPr>
          <p:spPr bwMode="auto">
            <a:xfrm>
              <a:off x="2698576" y="2819497"/>
              <a:ext cx="1771650" cy="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Line 95"/>
            <p:cNvSpPr>
              <a:spLocks noChangeShapeType="1"/>
            </p:cNvSpPr>
            <p:nvPr/>
          </p:nvSpPr>
          <p:spPr bwMode="auto">
            <a:xfrm>
              <a:off x="2698576" y="2990947"/>
              <a:ext cx="1771650" cy="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Line 96"/>
            <p:cNvSpPr>
              <a:spLocks noChangeShapeType="1"/>
            </p:cNvSpPr>
            <p:nvPr/>
          </p:nvSpPr>
          <p:spPr bwMode="auto">
            <a:xfrm>
              <a:off x="2698576" y="3163984"/>
              <a:ext cx="1771650" cy="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Line 97"/>
            <p:cNvSpPr>
              <a:spLocks noChangeShapeType="1"/>
            </p:cNvSpPr>
            <p:nvPr/>
          </p:nvSpPr>
          <p:spPr bwMode="auto">
            <a:xfrm>
              <a:off x="2698576" y="3335434"/>
              <a:ext cx="1771650" cy="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Line 98"/>
            <p:cNvSpPr>
              <a:spLocks noChangeShapeType="1"/>
            </p:cNvSpPr>
            <p:nvPr/>
          </p:nvSpPr>
          <p:spPr bwMode="auto">
            <a:xfrm>
              <a:off x="2698576" y="3508472"/>
              <a:ext cx="1771650" cy="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Line 99"/>
            <p:cNvSpPr>
              <a:spLocks noChangeShapeType="1"/>
            </p:cNvSpPr>
            <p:nvPr/>
          </p:nvSpPr>
          <p:spPr bwMode="auto">
            <a:xfrm>
              <a:off x="2698576" y="3679922"/>
              <a:ext cx="1771650" cy="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Line 100"/>
            <p:cNvSpPr>
              <a:spLocks noChangeShapeType="1"/>
            </p:cNvSpPr>
            <p:nvPr/>
          </p:nvSpPr>
          <p:spPr bwMode="auto">
            <a:xfrm>
              <a:off x="2698576" y="3852959"/>
              <a:ext cx="1771650" cy="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Line 101"/>
            <p:cNvSpPr>
              <a:spLocks noChangeShapeType="1"/>
            </p:cNvSpPr>
            <p:nvPr/>
          </p:nvSpPr>
          <p:spPr bwMode="auto">
            <a:xfrm>
              <a:off x="2697306" y="2640109"/>
              <a:ext cx="0" cy="139065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Line 102"/>
            <p:cNvSpPr>
              <a:spLocks noChangeShapeType="1"/>
            </p:cNvSpPr>
            <p:nvPr/>
          </p:nvSpPr>
          <p:spPr bwMode="auto">
            <a:xfrm>
              <a:off x="4463876" y="2640109"/>
              <a:ext cx="0" cy="139065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Line 103"/>
            <p:cNvSpPr>
              <a:spLocks noChangeShapeType="1"/>
            </p:cNvSpPr>
            <p:nvPr/>
          </p:nvSpPr>
          <p:spPr bwMode="auto">
            <a:xfrm>
              <a:off x="2698576" y="2638521"/>
              <a:ext cx="1771650" cy="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Line 85"/>
            <p:cNvSpPr>
              <a:spLocks noChangeShapeType="1"/>
            </p:cNvSpPr>
            <p:nvPr/>
          </p:nvSpPr>
          <p:spPr bwMode="auto">
            <a:xfrm>
              <a:off x="4649613" y="4025900"/>
              <a:ext cx="0" cy="139065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Line 86"/>
            <p:cNvSpPr>
              <a:spLocks noChangeShapeType="1"/>
            </p:cNvSpPr>
            <p:nvPr/>
          </p:nvSpPr>
          <p:spPr bwMode="auto">
            <a:xfrm>
              <a:off x="4825825" y="4025900"/>
              <a:ext cx="0" cy="139065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Line 87"/>
            <p:cNvSpPr>
              <a:spLocks noChangeShapeType="1"/>
            </p:cNvSpPr>
            <p:nvPr/>
          </p:nvSpPr>
          <p:spPr bwMode="auto">
            <a:xfrm>
              <a:off x="5000450" y="4025900"/>
              <a:ext cx="0" cy="139065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Line 88"/>
            <p:cNvSpPr>
              <a:spLocks noChangeShapeType="1"/>
            </p:cNvSpPr>
            <p:nvPr/>
          </p:nvSpPr>
          <p:spPr bwMode="auto">
            <a:xfrm>
              <a:off x="5176663" y="4025900"/>
              <a:ext cx="0" cy="139065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Line 89"/>
            <p:cNvSpPr>
              <a:spLocks noChangeShapeType="1"/>
            </p:cNvSpPr>
            <p:nvPr/>
          </p:nvSpPr>
          <p:spPr bwMode="auto">
            <a:xfrm>
              <a:off x="5352875" y="4025900"/>
              <a:ext cx="0" cy="139065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Line 90"/>
            <p:cNvSpPr>
              <a:spLocks noChangeShapeType="1"/>
            </p:cNvSpPr>
            <p:nvPr/>
          </p:nvSpPr>
          <p:spPr bwMode="auto">
            <a:xfrm>
              <a:off x="5544328" y="4025900"/>
              <a:ext cx="0" cy="139065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Line 94"/>
            <p:cNvSpPr>
              <a:spLocks noChangeShapeType="1"/>
            </p:cNvSpPr>
            <p:nvPr/>
          </p:nvSpPr>
          <p:spPr bwMode="auto">
            <a:xfrm>
              <a:off x="4467050" y="4205288"/>
              <a:ext cx="1080000" cy="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Line 95"/>
            <p:cNvSpPr>
              <a:spLocks noChangeShapeType="1"/>
            </p:cNvSpPr>
            <p:nvPr/>
          </p:nvSpPr>
          <p:spPr bwMode="auto">
            <a:xfrm>
              <a:off x="4467050" y="4376738"/>
              <a:ext cx="1080000" cy="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Line 96"/>
            <p:cNvSpPr>
              <a:spLocks noChangeShapeType="1"/>
            </p:cNvSpPr>
            <p:nvPr/>
          </p:nvSpPr>
          <p:spPr bwMode="auto">
            <a:xfrm>
              <a:off x="4467050" y="4549775"/>
              <a:ext cx="1080000" cy="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Line 97"/>
            <p:cNvSpPr>
              <a:spLocks noChangeShapeType="1"/>
            </p:cNvSpPr>
            <p:nvPr/>
          </p:nvSpPr>
          <p:spPr bwMode="auto">
            <a:xfrm>
              <a:off x="4467050" y="4721225"/>
              <a:ext cx="1080000" cy="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Line 98"/>
            <p:cNvSpPr>
              <a:spLocks noChangeShapeType="1"/>
            </p:cNvSpPr>
            <p:nvPr/>
          </p:nvSpPr>
          <p:spPr bwMode="auto">
            <a:xfrm>
              <a:off x="4467050" y="4894263"/>
              <a:ext cx="1080000" cy="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Line 99"/>
            <p:cNvSpPr>
              <a:spLocks noChangeShapeType="1"/>
            </p:cNvSpPr>
            <p:nvPr/>
          </p:nvSpPr>
          <p:spPr bwMode="auto">
            <a:xfrm>
              <a:off x="4467050" y="5065713"/>
              <a:ext cx="1080000" cy="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Line 100"/>
            <p:cNvSpPr>
              <a:spLocks noChangeShapeType="1"/>
            </p:cNvSpPr>
            <p:nvPr/>
          </p:nvSpPr>
          <p:spPr bwMode="auto">
            <a:xfrm>
              <a:off x="4467050" y="5238750"/>
              <a:ext cx="1080000" cy="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Line 103"/>
            <p:cNvSpPr>
              <a:spLocks noChangeShapeType="1"/>
            </p:cNvSpPr>
            <p:nvPr/>
          </p:nvSpPr>
          <p:spPr bwMode="auto">
            <a:xfrm>
              <a:off x="4467050" y="4024312"/>
              <a:ext cx="1080000" cy="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Line 104"/>
            <p:cNvSpPr>
              <a:spLocks noChangeShapeType="1"/>
            </p:cNvSpPr>
            <p:nvPr/>
          </p:nvSpPr>
          <p:spPr bwMode="auto">
            <a:xfrm>
              <a:off x="4467050" y="5410200"/>
              <a:ext cx="1080000" cy="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Line 85"/>
            <p:cNvSpPr>
              <a:spLocks noChangeShapeType="1"/>
            </p:cNvSpPr>
            <p:nvPr/>
          </p:nvSpPr>
          <p:spPr bwMode="auto">
            <a:xfrm>
              <a:off x="4649613" y="2640109"/>
              <a:ext cx="0" cy="139065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Line 86"/>
            <p:cNvSpPr>
              <a:spLocks noChangeShapeType="1"/>
            </p:cNvSpPr>
            <p:nvPr/>
          </p:nvSpPr>
          <p:spPr bwMode="auto">
            <a:xfrm>
              <a:off x="4825825" y="2640109"/>
              <a:ext cx="0" cy="139065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Line 87"/>
            <p:cNvSpPr>
              <a:spLocks noChangeShapeType="1"/>
            </p:cNvSpPr>
            <p:nvPr/>
          </p:nvSpPr>
          <p:spPr bwMode="auto">
            <a:xfrm>
              <a:off x="5000450" y="2640109"/>
              <a:ext cx="0" cy="139065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Line 88"/>
            <p:cNvSpPr>
              <a:spLocks noChangeShapeType="1"/>
            </p:cNvSpPr>
            <p:nvPr/>
          </p:nvSpPr>
          <p:spPr bwMode="auto">
            <a:xfrm>
              <a:off x="5176663" y="2640109"/>
              <a:ext cx="0" cy="139065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Line 89"/>
            <p:cNvSpPr>
              <a:spLocks noChangeShapeType="1"/>
            </p:cNvSpPr>
            <p:nvPr/>
          </p:nvSpPr>
          <p:spPr bwMode="auto">
            <a:xfrm>
              <a:off x="5352875" y="2640109"/>
              <a:ext cx="0" cy="139065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Line 90"/>
            <p:cNvSpPr>
              <a:spLocks noChangeShapeType="1"/>
            </p:cNvSpPr>
            <p:nvPr/>
          </p:nvSpPr>
          <p:spPr bwMode="auto">
            <a:xfrm>
              <a:off x="5544328" y="2640109"/>
              <a:ext cx="0" cy="139065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Line 94"/>
            <p:cNvSpPr>
              <a:spLocks noChangeShapeType="1"/>
            </p:cNvSpPr>
            <p:nvPr/>
          </p:nvSpPr>
          <p:spPr bwMode="auto">
            <a:xfrm>
              <a:off x="4467050" y="2819497"/>
              <a:ext cx="1080000" cy="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Line 95"/>
            <p:cNvSpPr>
              <a:spLocks noChangeShapeType="1"/>
            </p:cNvSpPr>
            <p:nvPr/>
          </p:nvSpPr>
          <p:spPr bwMode="auto">
            <a:xfrm>
              <a:off x="4467050" y="2990947"/>
              <a:ext cx="1080000" cy="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Line 96"/>
            <p:cNvSpPr>
              <a:spLocks noChangeShapeType="1"/>
            </p:cNvSpPr>
            <p:nvPr/>
          </p:nvSpPr>
          <p:spPr bwMode="auto">
            <a:xfrm>
              <a:off x="4467050" y="3163984"/>
              <a:ext cx="1080000" cy="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Line 97"/>
            <p:cNvSpPr>
              <a:spLocks noChangeShapeType="1"/>
            </p:cNvSpPr>
            <p:nvPr/>
          </p:nvSpPr>
          <p:spPr bwMode="auto">
            <a:xfrm>
              <a:off x="4467050" y="3335434"/>
              <a:ext cx="1080000" cy="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Line 98"/>
            <p:cNvSpPr>
              <a:spLocks noChangeShapeType="1"/>
            </p:cNvSpPr>
            <p:nvPr/>
          </p:nvSpPr>
          <p:spPr bwMode="auto">
            <a:xfrm>
              <a:off x="4467050" y="3508472"/>
              <a:ext cx="1080000" cy="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Line 99"/>
            <p:cNvSpPr>
              <a:spLocks noChangeShapeType="1"/>
            </p:cNvSpPr>
            <p:nvPr/>
          </p:nvSpPr>
          <p:spPr bwMode="auto">
            <a:xfrm>
              <a:off x="4467050" y="3679922"/>
              <a:ext cx="1080000" cy="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Line 100"/>
            <p:cNvSpPr>
              <a:spLocks noChangeShapeType="1"/>
            </p:cNvSpPr>
            <p:nvPr/>
          </p:nvSpPr>
          <p:spPr bwMode="auto">
            <a:xfrm>
              <a:off x="4467050" y="3852959"/>
              <a:ext cx="1080000" cy="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Line 103"/>
            <p:cNvSpPr>
              <a:spLocks noChangeShapeType="1"/>
            </p:cNvSpPr>
            <p:nvPr/>
          </p:nvSpPr>
          <p:spPr bwMode="auto">
            <a:xfrm>
              <a:off x="4467050" y="2638521"/>
              <a:ext cx="1080000" cy="0"/>
            </a:xfrm>
            <a:prstGeom prst="line">
              <a:avLst/>
            </a:prstGeom>
            <a:noFill/>
            <a:ln w="6350" cap="flat">
              <a:solidFill>
                <a:srgbClr val="FFFFFF">
                  <a:alpha val="2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19" name="组合 218"/>
          <p:cNvGrpSpPr/>
          <p:nvPr/>
        </p:nvGrpSpPr>
        <p:grpSpPr>
          <a:xfrm>
            <a:off x="1584417" y="2186399"/>
            <a:ext cx="3559276" cy="3600662"/>
            <a:chOff x="2380903" y="2300699"/>
            <a:chExt cx="3559276" cy="3600662"/>
          </a:xfrm>
        </p:grpSpPr>
        <p:sp>
          <p:nvSpPr>
            <p:cNvPr id="214" name="圆角矩形 213"/>
            <p:cNvSpPr/>
            <p:nvPr/>
          </p:nvSpPr>
          <p:spPr>
            <a:xfrm>
              <a:off x="2471738" y="2443163"/>
              <a:ext cx="3371850" cy="3371850"/>
            </a:xfrm>
            <a:prstGeom prst="roundRect">
              <a:avLst>
                <a:gd name="adj" fmla="val 6921"/>
              </a:avLst>
            </a:prstGeom>
            <a:noFill/>
            <a:ln w="3810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15" name="矩形 214"/>
            <p:cNvSpPr/>
            <p:nvPr/>
          </p:nvSpPr>
          <p:spPr>
            <a:xfrm>
              <a:off x="3009901" y="2300699"/>
              <a:ext cx="2295524" cy="2428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16" name="矩形 215"/>
            <p:cNvSpPr/>
            <p:nvPr/>
          </p:nvSpPr>
          <p:spPr>
            <a:xfrm>
              <a:off x="3009901" y="5658473"/>
              <a:ext cx="2295524" cy="2428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矩形 216"/>
            <p:cNvSpPr/>
            <p:nvPr/>
          </p:nvSpPr>
          <p:spPr>
            <a:xfrm>
              <a:off x="2380903" y="3349722"/>
              <a:ext cx="194073" cy="15572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矩形 217"/>
            <p:cNvSpPr/>
            <p:nvPr/>
          </p:nvSpPr>
          <p:spPr>
            <a:xfrm>
              <a:off x="5746106" y="3349722"/>
              <a:ext cx="194073" cy="15572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5" name="六边形 224"/>
          <p:cNvSpPr/>
          <p:nvPr/>
        </p:nvSpPr>
        <p:spPr>
          <a:xfrm>
            <a:off x="2134667" y="2989208"/>
            <a:ext cx="1219200" cy="1051034"/>
          </a:xfrm>
          <a:prstGeom prst="hexagon">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六边形 225"/>
          <p:cNvSpPr/>
          <p:nvPr/>
        </p:nvSpPr>
        <p:spPr>
          <a:xfrm>
            <a:off x="3149141" y="3718056"/>
            <a:ext cx="727091" cy="626802"/>
          </a:xfrm>
          <a:prstGeom prst="hexagon">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六边形 226"/>
          <p:cNvSpPr/>
          <p:nvPr/>
        </p:nvSpPr>
        <p:spPr>
          <a:xfrm>
            <a:off x="2439375" y="4080190"/>
            <a:ext cx="874587" cy="753954"/>
          </a:xfrm>
          <a:prstGeom prst="hexagon">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六边形 227"/>
          <p:cNvSpPr/>
          <p:nvPr/>
        </p:nvSpPr>
        <p:spPr>
          <a:xfrm>
            <a:off x="3179942" y="4392570"/>
            <a:ext cx="974895" cy="840426"/>
          </a:xfrm>
          <a:prstGeom prst="hexagon">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1" name="图片 23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929528" y="3987760"/>
            <a:ext cx="433133" cy="349399"/>
          </a:xfrm>
          <a:prstGeom prst="rect">
            <a:avLst/>
          </a:prstGeom>
        </p:spPr>
      </p:pic>
      <p:sp>
        <p:nvSpPr>
          <p:cNvPr id="244" name="任意多边形 243"/>
          <p:cNvSpPr/>
          <p:nvPr/>
        </p:nvSpPr>
        <p:spPr>
          <a:xfrm>
            <a:off x="3363540" y="3468620"/>
            <a:ext cx="1344605" cy="45775"/>
          </a:xfrm>
          <a:custGeom>
            <a:avLst/>
            <a:gdLst>
              <a:gd name="connsiteX0" fmla="*/ 605301 w 1344605"/>
              <a:gd name="connsiteY0" fmla="*/ 0 h 45775"/>
              <a:gd name="connsiteX1" fmla="*/ 1320706 w 1344605"/>
              <a:gd name="connsiteY1" fmla="*/ 0 h 45775"/>
              <a:gd name="connsiteX2" fmla="*/ 1344605 w 1344605"/>
              <a:gd name="connsiteY2" fmla="*/ 45719 h 45775"/>
              <a:gd name="connsiteX3" fmla="*/ 1332000 w 1344605"/>
              <a:gd name="connsiteY3" fmla="*/ 45719 h 45775"/>
              <a:gd name="connsiteX4" fmla="*/ 1332000 w 1344605"/>
              <a:gd name="connsiteY4" fmla="*/ 45775 h 45775"/>
              <a:gd name="connsiteX5" fmla="*/ 0 w 1344605"/>
              <a:gd name="connsiteY5" fmla="*/ 45775 h 45775"/>
              <a:gd name="connsiteX6" fmla="*/ 0 w 1344605"/>
              <a:gd name="connsiteY6" fmla="*/ 27775 h 45775"/>
              <a:gd name="connsiteX7" fmla="*/ 590782 w 1344605"/>
              <a:gd name="connsiteY7" fmla="*/ 27775 h 4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4605" h="45775">
                <a:moveTo>
                  <a:pt x="605301" y="0"/>
                </a:moveTo>
                <a:lnTo>
                  <a:pt x="1320706" y="0"/>
                </a:lnTo>
                <a:lnTo>
                  <a:pt x="1344605" y="45719"/>
                </a:lnTo>
                <a:lnTo>
                  <a:pt x="1332000" y="45719"/>
                </a:lnTo>
                <a:lnTo>
                  <a:pt x="1332000" y="45775"/>
                </a:lnTo>
                <a:lnTo>
                  <a:pt x="0" y="45775"/>
                </a:lnTo>
                <a:lnTo>
                  <a:pt x="0" y="27775"/>
                </a:lnTo>
                <a:lnTo>
                  <a:pt x="590782" y="277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2" name="组合 241"/>
          <p:cNvGrpSpPr/>
          <p:nvPr/>
        </p:nvGrpSpPr>
        <p:grpSpPr>
          <a:xfrm>
            <a:off x="3144155" y="3297748"/>
            <a:ext cx="409143" cy="409142"/>
            <a:chOff x="972687" y="5316698"/>
            <a:chExt cx="409142" cy="409142"/>
          </a:xfrm>
        </p:grpSpPr>
        <p:sp>
          <p:nvSpPr>
            <p:cNvPr id="240" name="椭圆 239"/>
            <p:cNvSpPr/>
            <p:nvPr/>
          </p:nvSpPr>
          <p:spPr>
            <a:xfrm>
              <a:off x="1142872" y="5486883"/>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a:off x="972687" y="5316698"/>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5" name="文本框 244"/>
          <p:cNvSpPr txBox="1"/>
          <p:nvPr/>
        </p:nvSpPr>
        <p:spPr>
          <a:xfrm>
            <a:off x="3947950" y="3004620"/>
            <a:ext cx="800219" cy="584775"/>
          </a:xfrm>
          <a:prstGeom prst="rect">
            <a:avLst/>
          </a:prstGeom>
          <a:noFill/>
        </p:spPr>
        <p:txBody>
          <a:bodyPr wrap="none" rtlCol="0">
            <a:spAutoFit/>
          </a:bodyPr>
          <a:lstStyle>
            <a:defPPr>
              <a:defRPr lang="zh-CN"/>
            </a:defPPr>
            <a:lvl1pPr>
              <a:defRPr sz="3200">
                <a:solidFill>
                  <a:schemeClr val="bg1"/>
                </a:solidFill>
                <a:latin typeface="汉仪菱心体简" panose="02010609000101010101" pitchFamily="49" charset="-122"/>
                <a:ea typeface="汉仪菱心体简" panose="02010609000101010101" pitchFamily="49" charset="-122"/>
              </a:defRPr>
            </a:lvl1pPr>
          </a:lstStyle>
          <a:p>
            <a:r>
              <a:rPr lang="en-US" altLang="zh-CN" dirty="0"/>
              <a:t>36</a:t>
            </a:r>
            <a:r>
              <a:rPr lang="en-US" altLang="zh-CN" sz="18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pic>
        <p:nvPicPr>
          <p:cNvPr id="246" name="Picture 3" descr="C:\Users\Jonahs\Dropbox\Projects SCOTT\MEET Windows Azure\source\Background\tile-icon-bigdata.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2508438" y="3136305"/>
            <a:ext cx="527919" cy="52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7" name="文本框 246"/>
          <p:cNvSpPr txBox="1"/>
          <p:nvPr/>
        </p:nvSpPr>
        <p:spPr>
          <a:xfrm>
            <a:off x="2320186" y="3614850"/>
            <a:ext cx="902811" cy="307777"/>
          </a:xfrm>
          <a:prstGeom prst="rect">
            <a:avLst/>
          </a:prstGeom>
          <a:noFill/>
        </p:spPr>
        <p:txBody>
          <a:bodyPr wrap="none"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输入文字</a:t>
            </a:r>
          </a:p>
        </p:txBody>
      </p:sp>
      <p:grpSp>
        <p:nvGrpSpPr>
          <p:cNvPr id="248" name="组合 247"/>
          <p:cNvGrpSpPr/>
          <p:nvPr/>
        </p:nvGrpSpPr>
        <p:grpSpPr>
          <a:xfrm>
            <a:off x="6030789" y="2186399"/>
            <a:ext cx="4939864" cy="3600662"/>
            <a:chOff x="2380903" y="2300699"/>
            <a:chExt cx="3559276" cy="3600662"/>
          </a:xfrm>
        </p:grpSpPr>
        <p:sp>
          <p:nvSpPr>
            <p:cNvPr id="249" name="圆角矩形 248"/>
            <p:cNvSpPr/>
            <p:nvPr/>
          </p:nvSpPr>
          <p:spPr>
            <a:xfrm>
              <a:off x="2471738" y="2443163"/>
              <a:ext cx="3371850" cy="3371850"/>
            </a:xfrm>
            <a:prstGeom prst="roundRect">
              <a:avLst>
                <a:gd name="adj" fmla="val 6921"/>
              </a:avLst>
            </a:prstGeom>
            <a:noFill/>
            <a:ln w="3810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50" name="矩形 249"/>
            <p:cNvSpPr/>
            <p:nvPr/>
          </p:nvSpPr>
          <p:spPr>
            <a:xfrm>
              <a:off x="2912602" y="2300699"/>
              <a:ext cx="2490121" cy="2428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51" name="矩形 250"/>
            <p:cNvSpPr/>
            <p:nvPr/>
          </p:nvSpPr>
          <p:spPr>
            <a:xfrm>
              <a:off x="2912602" y="5658473"/>
              <a:ext cx="2490121" cy="2428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52" name="矩形 251"/>
            <p:cNvSpPr/>
            <p:nvPr/>
          </p:nvSpPr>
          <p:spPr>
            <a:xfrm>
              <a:off x="2380903" y="3136305"/>
              <a:ext cx="194073" cy="19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53" name="矩形 252"/>
            <p:cNvSpPr/>
            <p:nvPr/>
          </p:nvSpPr>
          <p:spPr>
            <a:xfrm>
              <a:off x="5746106" y="3136305"/>
              <a:ext cx="194073" cy="19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4" name="文本框 253"/>
          <p:cNvSpPr txBox="1"/>
          <p:nvPr/>
        </p:nvSpPr>
        <p:spPr>
          <a:xfrm>
            <a:off x="7485061" y="2686053"/>
            <a:ext cx="2031325" cy="461665"/>
          </a:xfrm>
          <a:prstGeom prst="rect">
            <a:avLst/>
          </a:prstGeom>
          <a:noFill/>
        </p:spPr>
        <p:txBody>
          <a:bodyPr wrap="none" rtlCol="0">
            <a:spAutoFit/>
          </a:bodyPr>
          <a:lstStyle>
            <a:defPPr>
              <a:defRPr lang="zh-CN"/>
            </a:defPPr>
            <a:lvl1pPr>
              <a:defRPr sz="3200">
                <a:solidFill>
                  <a:schemeClr val="bg1"/>
                </a:solidFill>
                <a:latin typeface="汉仪菱心体简" panose="02010609000101010101" pitchFamily="49" charset="-122"/>
                <a:ea typeface="汉仪菱心体简" panose="02010609000101010101" pitchFamily="49" charset="-122"/>
              </a:defRPr>
            </a:lvl1pPr>
          </a:lstStyle>
          <a:p>
            <a:r>
              <a:rPr lang="zh-CN" altLang="en-US" sz="2400" dirty="0"/>
              <a:t>单击输入标题</a:t>
            </a:r>
          </a:p>
        </p:txBody>
      </p:sp>
      <p:sp>
        <p:nvSpPr>
          <p:cNvPr id="255" name="文本框 254"/>
          <p:cNvSpPr txBox="1"/>
          <p:nvPr/>
        </p:nvSpPr>
        <p:spPr>
          <a:xfrm>
            <a:off x="6639364" y="3297348"/>
            <a:ext cx="3897353" cy="1815882"/>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点击输入文字点击输入文字点击输入文字点击输入文字点击输入文字点击输入文字点击输入文字点击输入文字点击输入文字点击输入文字点击输入文字点击输入文字点击输入文字点击输入文字点击输入文字点击输入文字点击输入文字点击输入文字点击输入文字点击输入文字点击输入文字</a:t>
            </a:r>
          </a:p>
        </p:txBody>
      </p:sp>
      <p:cxnSp>
        <p:nvCxnSpPr>
          <p:cNvPr id="144" name="直接连接符 143"/>
          <p:cNvCxnSpPr/>
          <p:nvPr/>
        </p:nvCxnSpPr>
        <p:spPr>
          <a:xfrm>
            <a:off x="908573" y="737648"/>
            <a:ext cx="2418929" cy="0"/>
          </a:xfrm>
          <a:prstGeom prst="line">
            <a:avLst/>
          </a:prstGeom>
          <a:ln w="38100">
            <a:solidFill>
              <a:srgbClr val="A199A3"/>
            </a:solidFill>
          </a:ln>
        </p:spPr>
        <p:style>
          <a:lnRef idx="1">
            <a:schemeClr val="accent1"/>
          </a:lnRef>
          <a:fillRef idx="0">
            <a:schemeClr val="accent1"/>
          </a:fillRef>
          <a:effectRef idx="0">
            <a:schemeClr val="accent1"/>
          </a:effectRef>
          <a:fontRef idx="minor">
            <a:schemeClr val="tx1"/>
          </a:fontRef>
        </p:style>
      </p:cxnSp>
      <p:sp>
        <p:nvSpPr>
          <p:cNvPr id="145" name="文本占位符 118"/>
          <p:cNvSpPr txBox="1">
            <a:spLocks/>
          </p:cNvSpPr>
          <p:nvPr/>
        </p:nvSpPr>
        <p:spPr>
          <a:xfrm>
            <a:off x="791111" y="334845"/>
            <a:ext cx="2732644" cy="349823"/>
          </a:xfrm>
          <a:prstGeom prst="rect">
            <a:avLst/>
          </a:prstGeom>
        </p:spPr>
        <p:txBody>
          <a:bodyPr vert="horz" lIns="91440" tIns="45720" rIns="91440" bIns="45720" rtlCol="0" anchor="ctr">
            <a:noAutofit/>
          </a:bodyPr>
          <a:lstStyle>
            <a:defPPr>
              <a:defRPr lang="zh-CN"/>
            </a:defPPr>
            <a:lvl1pPr marL="0" indent="0" algn="ctr" defTabSz="914400" rtl="0" eaLnBrk="1" latinLnBrk="0" hangingPunct="1">
              <a:lnSpc>
                <a:spcPct val="90000"/>
              </a:lnSpc>
              <a:spcBef>
                <a:spcPct val="0"/>
              </a:spcBef>
              <a:buNone/>
              <a:defRPr lang="zh-CN" altLang="en-US" sz="32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90000"/>
              </a:lnSpc>
              <a:spcBef>
                <a:spcPct val="0"/>
              </a:spcBef>
              <a:buNone/>
              <a:defRPr lang="zh-CN" altLang="en-US" sz="2800" b="1" kern="1200" dirty="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t>单击此处添加文本</a:t>
            </a:r>
          </a:p>
        </p:txBody>
      </p:sp>
      <p:grpSp>
        <p:nvGrpSpPr>
          <p:cNvPr id="146" name="组合 145"/>
          <p:cNvGrpSpPr/>
          <p:nvPr/>
        </p:nvGrpSpPr>
        <p:grpSpPr>
          <a:xfrm flipV="1">
            <a:off x="295541" y="275997"/>
            <a:ext cx="537243" cy="537243"/>
            <a:chOff x="7758139" y="2808362"/>
            <a:chExt cx="1285965" cy="1285965"/>
          </a:xfrm>
        </p:grpSpPr>
        <p:sp>
          <p:nvSpPr>
            <p:cNvPr id="166" name="任意多边形 165"/>
            <p:cNvSpPr/>
            <p:nvPr userDrawn="1"/>
          </p:nvSpPr>
          <p:spPr>
            <a:xfrm rot="20047423">
              <a:off x="7758139" y="2808362"/>
              <a:ext cx="1285965" cy="1285965"/>
            </a:xfrm>
            <a:custGeom>
              <a:avLst/>
              <a:gdLst>
                <a:gd name="connsiteX0" fmla="*/ 813009 w 1626018"/>
                <a:gd name="connsiteY0" fmla="*/ 0 h 1626018"/>
                <a:gd name="connsiteX1" fmla="*/ 1626018 w 1626018"/>
                <a:gd name="connsiteY1" fmla="*/ 813009 h 1626018"/>
                <a:gd name="connsiteX2" fmla="*/ 813009 w 1626018"/>
                <a:gd name="connsiteY2" fmla="*/ 1626018 h 1626018"/>
                <a:gd name="connsiteX3" fmla="*/ 0 w 1626018"/>
                <a:gd name="connsiteY3" fmla="*/ 813009 h 1626018"/>
                <a:gd name="connsiteX4" fmla="*/ 16518 w 1626018"/>
                <a:gd name="connsiteY4" fmla="*/ 649159 h 1626018"/>
                <a:gd name="connsiteX5" fmla="*/ 61099 w 1626018"/>
                <a:gd name="connsiteY5" fmla="*/ 505541 h 1626018"/>
                <a:gd name="connsiteX6" fmla="*/ 200468 w 1626018"/>
                <a:gd name="connsiteY6" fmla="*/ 575867 h 1626018"/>
                <a:gd name="connsiteX7" fmla="*/ 168041 w 1626018"/>
                <a:gd name="connsiteY7" fmla="*/ 680330 h 1626018"/>
                <a:gd name="connsiteX8" fmla="*/ 154666 w 1626018"/>
                <a:gd name="connsiteY8" fmla="*/ 813009 h 1626018"/>
                <a:gd name="connsiteX9" fmla="*/ 813009 w 1626018"/>
                <a:gd name="connsiteY9" fmla="*/ 1471352 h 1626018"/>
                <a:gd name="connsiteX10" fmla="*/ 1471352 w 1626018"/>
                <a:gd name="connsiteY10" fmla="*/ 813009 h 1626018"/>
                <a:gd name="connsiteX11" fmla="*/ 813009 w 1626018"/>
                <a:gd name="connsiteY11" fmla="*/ 154666 h 1626018"/>
                <a:gd name="connsiteX12" fmla="*/ 267101 w 1626018"/>
                <a:gd name="connsiteY12" fmla="*/ 444923 h 1626018"/>
                <a:gd name="connsiteX13" fmla="*/ 254892 w 1626018"/>
                <a:gd name="connsiteY13" fmla="*/ 467416 h 1626018"/>
                <a:gd name="connsiteX14" fmla="*/ 117369 w 1626018"/>
                <a:gd name="connsiteY14" fmla="*/ 398022 h 1626018"/>
                <a:gd name="connsiteX15" fmla="*/ 138849 w 1626018"/>
                <a:gd name="connsiteY15" fmla="*/ 358448 h 1626018"/>
                <a:gd name="connsiteX16" fmla="*/ 813009 w 1626018"/>
                <a:gd name="connsiteY16" fmla="*/ 0 h 162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6018" h="1626018">
                  <a:moveTo>
                    <a:pt x="813009" y="0"/>
                  </a:moveTo>
                  <a:cubicBezTo>
                    <a:pt x="1262022" y="0"/>
                    <a:pt x="1626018" y="363997"/>
                    <a:pt x="1626018" y="813009"/>
                  </a:cubicBezTo>
                  <a:cubicBezTo>
                    <a:pt x="1626018" y="1262022"/>
                    <a:pt x="1262022" y="1626018"/>
                    <a:pt x="813009" y="1626018"/>
                  </a:cubicBezTo>
                  <a:cubicBezTo>
                    <a:pt x="363997" y="1626018"/>
                    <a:pt x="0" y="1262022"/>
                    <a:pt x="0" y="813009"/>
                  </a:cubicBezTo>
                  <a:cubicBezTo>
                    <a:pt x="0" y="756883"/>
                    <a:pt x="5688" y="702084"/>
                    <a:pt x="16518" y="649159"/>
                  </a:cubicBezTo>
                  <a:lnTo>
                    <a:pt x="61099" y="505541"/>
                  </a:lnTo>
                  <a:lnTo>
                    <a:pt x="200468" y="575867"/>
                  </a:lnTo>
                  <a:lnTo>
                    <a:pt x="168041" y="680330"/>
                  </a:lnTo>
                  <a:cubicBezTo>
                    <a:pt x="159271" y="723187"/>
                    <a:pt x="154666" y="767560"/>
                    <a:pt x="154666" y="813009"/>
                  </a:cubicBezTo>
                  <a:cubicBezTo>
                    <a:pt x="154666" y="1176602"/>
                    <a:pt x="449417" y="1471352"/>
                    <a:pt x="813009" y="1471352"/>
                  </a:cubicBezTo>
                  <a:cubicBezTo>
                    <a:pt x="1176602" y="1471352"/>
                    <a:pt x="1471352" y="1176602"/>
                    <a:pt x="1471352" y="813009"/>
                  </a:cubicBezTo>
                  <a:cubicBezTo>
                    <a:pt x="1471352" y="449417"/>
                    <a:pt x="1176602" y="154666"/>
                    <a:pt x="813009" y="154666"/>
                  </a:cubicBezTo>
                  <a:cubicBezTo>
                    <a:pt x="585764" y="154666"/>
                    <a:pt x="385410" y="269803"/>
                    <a:pt x="267101" y="444923"/>
                  </a:cubicBezTo>
                  <a:lnTo>
                    <a:pt x="254892" y="467416"/>
                  </a:lnTo>
                  <a:lnTo>
                    <a:pt x="117369" y="398022"/>
                  </a:lnTo>
                  <a:lnTo>
                    <a:pt x="138849" y="358448"/>
                  </a:lnTo>
                  <a:cubicBezTo>
                    <a:pt x="284953" y="142186"/>
                    <a:pt x="532376" y="0"/>
                    <a:pt x="813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userDrawn="1"/>
          </p:nvSpPr>
          <p:spPr>
            <a:xfrm>
              <a:off x="8084044" y="3134266"/>
              <a:ext cx="634158" cy="63415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4" name="组合 173"/>
            <p:cNvGrpSpPr/>
            <p:nvPr userDrawn="1"/>
          </p:nvGrpSpPr>
          <p:grpSpPr>
            <a:xfrm>
              <a:off x="7904995" y="2955216"/>
              <a:ext cx="992256" cy="992256"/>
              <a:chOff x="813435" y="4187372"/>
              <a:chExt cx="1292678" cy="1292678"/>
            </a:xfrm>
            <a:noFill/>
          </p:grpSpPr>
          <p:sp>
            <p:nvSpPr>
              <p:cNvPr id="175" name="圆角矩形 174"/>
              <p:cNvSpPr/>
              <p:nvPr/>
            </p:nvSpPr>
            <p:spPr>
              <a:xfrm rot="-5400000">
                <a:off x="878114" y="47461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圆角矩形 175"/>
              <p:cNvSpPr/>
              <p:nvPr/>
            </p:nvSpPr>
            <p:spPr>
              <a:xfrm rot="-4500000">
                <a:off x="897155" y="4601544"/>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圆角矩形 183"/>
              <p:cNvSpPr/>
              <p:nvPr/>
            </p:nvSpPr>
            <p:spPr>
              <a:xfrm rot="-3600000">
                <a:off x="952979" y="44667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圆角矩形 184"/>
              <p:cNvSpPr/>
              <p:nvPr/>
            </p:nvSpPr>
            <p:spPr>
              <a:xfrm rot="-2700000">
                <a:off x="1041783" y="435104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圆角矩形 187"/>
              <p:cNvSpPr/>
              <p:nvPr/>
            </p:nvSpPr>
            <p:spPr>
              <a:xfrm rot="-1800000">
                <a:off x="1157514" y="426223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圆角矩形 194"/>
              <p:cNvSpPr/>
              <p:nvPr/>
            </p:nvSpPr>
            <p:spPr>
              <a:xfrm rot="-900000">
                <a:off x="1292286" y="420641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圆角矩形 195"/>
              <p:cNvSpPr/>
              <p:nvPr/>
            </p:nvSpPr>
            <p:spPr>
              <a:xfrm>
                <a:off x="1436914" y="41873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圆角矩形 196"/>
              <p:cNvSpPr/>
              <p:nvPr/>
            </p:nvSpPr>
            <p:spPr>
              <a:xfrm rot="900000">
                <a:off x="1581542" y="420641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圆角矩形 204"/>
              <p:cNvSpPr/>
              <p:nvPr/>
            </p:nvSpPr>
            <p:spPr>
              <a:xfrm rot="1800000">
                <a:off x="1716314" y="426223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圆角矩形 205"/>
              <p:cNvSpPr/>
              <p:nvPr/>
            </p:nvSpPr>
            <p:spPr>
              <a:xfrm rot="2700000">
                <a:off x="1832045" y="435104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圆角矩形 207"/>
              <p:cNvSpPr/>
              <p:nvPr/>
            </p:nvSpPr>
            <p:spPr>
              <a:xfrm rot="3600000">
                <a:off x="1920849" y="44667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圆角矩形 208"/>
              <p:cNvSpPr/>
              <p:nvPr/>
            </p:nvSpPr>
            <p:spPr>
              <a:xfrm rot="4500000">
                <a:off x="1976673" y="4601544"/>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圆角矩形 209"/>
              <p:cNvSpPr/>
              <p:nvPr/>
            </p:nvSpPr>
            <p:spPr>
              <a:xfrm rot="5400000">
                <a:off x="1995714" y="47461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圆角矩形 210"/>
              <p:cNvSpPr/>
              <p:nvPr/>
            </p:nvSpPr>
            <p:spPr>
              <a:xfrm rot="6300000">
                <a:off x="1976673" y="4890800"/>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圆角矩形 211"/>
              <p:cNvSpPr/>
              <p:nvPr/>
            </p:nvSpPr>
            <p:spPr>
              <a:xfrm rot="7200000">
                <a:off x="1920849" y="50255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圆角矩形 219"/>
              <p:cNvSpPr/>
              <p:nvPr/>
            </p:nvSpPr>
            <p:spPr>
              <a:xfrm rot="8100000">
                <a:off x="1832045" y="5141303"/>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圆角矩形 220"/>
              <p:cNvSpPr/>
              <p:nvPr/>
            </p:nvSpPr>
            <p:spPr>
              <a:xfrm rot="9000000">
                <a:off x="1716314" y="523010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圆角矩形 221"/>
              <p:cNvSpPr/>
              <p:nvPr/>
            </p:nvSpPr>
            <p:spPr>
              <a:xfrm rot="9900000">
                <a:off x="1581542" y="528593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圆角矩形 222"/>
              <p:cNvSpPr/>
              <p:nvPr/>
            </p:nvSpPr>
            <p:spPr>
              <a:xfrm rot="10800000">
                <a:off x="1436914" y="53049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圆角矩形 223"/>
              <p:cNvSpPr/>
              <p:nvPr/>
            </p:nvSpPr>
            <p:spPr>
              <a:xfrm rot="11700000">
                <a:off x="1292286" y="528593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圆角矩形 228"/>
              <p:cNvSpPr/>
              <p:nvPr/>
            </p:nvSpPr>
            <p:spPr>
              <a:xfrm rot="12600000">
                <a:off x="1157514" y="523010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圆角矩形 229"/>
              <p:cNvSpPr/>
              <p:nvPr/>
            </p:nvSpPr>
            <p:spPr>
              <a:xfrm rot="13500000">
                <a:off x="1041783" y="5141303"/>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圆角矩形 231"/>
              <p:cNvSpPr/>
              <p:nvPr/>
            </p:nvSpPr>
            <p:spPr>
              <a:xfrm rot="14400000">
                <a:off x="952979" y="50255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圆角矩形 232"/>
              <p:cNvSpPr/>
              <p:nvPr/>
            </p:nvSpPr>
            <p:spPr>
              <a:xfrm rot="15300000">
                <a:off x="897155" y="4890800"/>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781411697"/>
      </p:ext>
    </p:extLst>
  </p:cSld>
  <p:clrMapOvr>
    <a:masterClrMapping/>
  </p:clrMapOvr>
  <mc:AlternateContent xmlns:mc="http://schemas.openxmlformats.org/markup-compatibility/2006" xmlns:p14="http://schemas.microsoft.com/office/powerpoint/2010/main">
    <mc:Choice Requires="p14">
      <p:transition spd="slow" advClick="0" advTm="0">
        <p14:prism dir="u"/>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19"/>
                                        </p:tgtEl>
                                        <p:attrNameLst>
                                          <p:attrName>style.visibility</p:attrName>
                                        </p:attrNameLst>
                                      </p:cBhvr>
                                      <p:to>
                                        <p:strVal val="visible"/>
                                      </p:to>
                                    </p:set>
                                    <p:animEffect transition="in" filter="barn(outVertical)">
                                      <p:cBhvr>
                                        <p:cTn id="7" dur="500"/>
                                        <p:tgtEl>
                                          <p:spTgt spid="21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13"/>
                                        </p:tgtEl>
                                        <p:attrNameLst>
                                          <p:attrName>style.visibility</p:attrName>
                                        </p:attrNameLst>
                                      </p:cBhvr>
                                      <p:to>
                                        <p:strVal val="visible"/>
                                      </p:to>
                                    </p:set>
                                    <p:animEffect transition="in" filter="fade">
                                      <p:cBhvr>
                                        <p:cTn id="11" dur="500"/>
                                        <p:tgtEl>
                                          <p:spTgt spid="213"/>
                                        </p:tgtEl>
                                      </p:cBhvr>
                                    </p:animEffect>
                                  </p:childTnLst>
                                </p:cTn>
                              </p:par>
                              <p:par>
                                <p:cTn id="12" presetID="53" presetClass="entr" presetSubtype="16" fill="hold" grpId="0" nodeType="withEffect">
                                  <p:stCondLst>
                                    <p:cond delay="250"/>
                                  </p:stCondLst>
                                  <p:childTnLst>
                                    <p:set>
                                      <p:cBhvr>
                                        <p:cTn id="13" dur="1" fill="hold">
                                          <p:stCondLst>
                                            <p:cond delay="0"/>
                                          </p:stCondLst>
                                        </p:cTn>
                                        <p:tgtEl>
                                          <p:spTgt spid="225"/>
                                        </p:tgtEl>
                                        <p:attrNameLst>
                                          <p:attrName>style.visibility</p:attrName>
                                        </p:attrNameLst>
                                      </p:cBhvr>
                                      <p:to>
                                        <p:strVal val="visible"/>
                                      </p:to>
                                    </p:set>
                                    <p:anim calcmode="lin" valueType="num">
                                      <p:cBhvr>
                                        <p:cTn id="14" dur="500" fill="hold"/>
                                        <p:tgtEl>
                                          <p:spTgt spid="225"/>
                                        </p:tgtEl>
                                        <p:attrNameLst>
                                          <p:attrName>ppt_w</p:attrName>
                                        </p:attrNameLst>
                                      </p:cBhvr>
                                      <p:tavLst>
                                        <p:tav tm="0">
                                          <p:val>
                                            <p:fltVal val="0"/>
                                          </p:val>
                                        </p:tav>
                                        <p:tav tm="100000">
                                          <p:val>
                                            <p:strVal val="#ppt_w"/>
                                          </p:val>
                                        </p:tav>
                                      </p:tavLst>
                                    </p:anim>
                                    <p:anim calcmode="lin" valueType="num">
                                      <p:cBhvr>
                                        <p:cTn id="15" dur="500" fill="hold"/>
                                        <p:tgtEl>
                                          <p:spTgt spid="225"/>
                                        </p:tgtEl>
                                        <p:attrNameLst>
                                          <p:attrName>ppt_h</p:attrName>
                                        </p:attrNameLst>
                                      </p:cBhvr>
                                      <p:tavLst>
                                        <p:tav tm="0">
                                          <p:val>
                                            <p:fltVal val="0"/>
                                          </p:val>
                                        </p:tav>
                                        <p:tav tm="100000">
                                          <p:val>
                                            <p:strVal val="#ppt_h"/>
                                          </p:val>
                                        </p:tav>
                                      </p:tavLst>
                                    </p:anim>
                                    <p:animEffect transition="in" filter="fade">
                                      <p:cBhvr>
                                        <p:cTn id="16" dur="500"/>
                                        <p:tgtEl>
                                          <p:spTgt spid="225"/>
                                        </p:tgtEl>
                                      </p:cBhvr>
                                    </p:animEffect>
                                  </p:childTnLst>
                                </p:cTn>
                              </p:par>
                              <p:par>
                                <p:cTn id="17" presetID="53" presetClass="entr" presetSubtype="16" fill="hold" grpId="0" nodeType="withEffect">
                                  <p:stCondLst>
                                    <p:cond delay="500"/>
                                  </p:stCondLst>
                                  <p:childTnLst>
                                    <p:set>
                                      <p:cBhvr>
                                        <p:cTn id="18" dur="1" fill="hold">
                                          <p:stCondLst>
                                            <p:cond delay="0"/>
                                          </p:stCondLst>
                                        </p:cTn>
                                        <p:tgtEl>
                                          <p:spTgt spid="226"/>
                                        </p:tgtEl>
                                        <p:attrNameLst>
                                          <p:attrName>style.visibility</p:attrName>
                                        </p:attrNameLst>
                                      </p:cBhvr>
                                      <p:to>
                                        <p:strVal val="visible"/>
                                      </p:to>
                                    </p:set>
                                    <p:anim calcmode="lin" valueType="num">
                                      <p:cBhvr>
                                        <p:cTn id="19" dur="500" fill="hold"/>
                                        <p:tgtEl>
                                          <p:spTgt spid="226"/>
                                        </p:tgtEl>
                                        <p:attrNameLst>
                                          <p:attrName>ppt_w</p:attrName>
                                        </p:attrNameLst>
                                      </p:cBhvr>
                                      <p:tavLst>
                                        <p:tav tm="0">
                                          <p:val>
                                            <p:fltVal val="0"/>
                                          </p:val>
                                        </p:tav>
                                        <p:tav tm="100000">
                                          <p:val>
                                            <p:strVal val="#ppt_w"/>
                                          </p:val>
                                        </p:tav>
                                      </p:tavLst>
                                    </p:anim>
                                    <p:anim calcmode="lin" valueType="num">
                                      <p:cBhvr>
                                        <p:cTn id="20" dur="500" fill="hold"/>
                                        <p:tgtEl>
                                          <p:spTgt spid="226"/>
                                        </p:tgtEl>
                                        <p:attrNameLst>
                                          <p:attrName>ppt_h</p:attrName>
                                        </p:attrNameLst>
                                      </p:cBhvr>
                                      <p:tavLst>
                                        <p:tav tm="0">
                                          <p:val>
                                            <p:fltVal val="0"/>
                                          </p:val>
                                        </p:tav>
                                        <p:tav tm="100000">
                                          <p:val>
                                            <p:strVal val="#ppt_h"/>
                                          </p:val>
                                        </p:tav>
                                      </p:tavLst>
                                    </p:anim>
                                    <p:animEffect transition="in" filter="fade">
                                      <p:cBhvr>
                                        <p:cTn id="21" dur="500"/>
                                        <p:tgtEl>
                                          <p:spTgt spid="226"/>
                                        </p:tgtEl>
                                      </p:cBhvr>
                                    </p:animEffect>
                                  </p:childTnLst>
                                </p:cTn>
                              </p:par>
                              <p:par>
                                <p:cTn id="22" presetID="53" presetClass="entr" presetSubtype="16" fill="hold" grpId="0" nodeType="withEffect">
                                  <p:stCondLst>
                                    <p:cond delay="750"/>
                                  </p:stCondLst>
                                  <p:childTnLst>
                                    <p:set>
                                      <p:cBhvr>
                                        <p:cTn id="23" dur="1" fill="hold">
                                          <p:stCondLst>
                                            <p:cond delay="0"/>
                                          </p:stCondLst>
                                        </p:cTn>
                                        <p:tgtEl>
                                          <p:spTgt spid="227"/>
                                        </p:tgtEl>
                                        <p:attrNameLst>
                                          <p:attrName>style.visibility</p:attrName>
                                        </p:attrNameLst>
                                      </p:cBhvr>
                                      <p:to>
                                        <p:strVal val="visible"/>
                                      </p:to>
                                    </p:set>
                                    <p:anim calcmode="lin" valueType="num">
                                      <p:cBhvr>
                                        <p:cTn id="24" dur="500" fill="hold"/>
                                        <p:tgtEl>
                                          <p:spTgt spid="227"/>
                                        </p:tgtEl>
                                        <p:attrNameLst>
                                          <p:attrName>ppt_w</p:attrName>
                                        </p:attrNameLst>
                                      </p:cBhvr>
                                      <p:tavLst>
                                        <p:tav tm="0">
                                          <p:val>
                                            <p:fltVal val="0"/>
                                          </p:val>
                                        </p:tav>
                                        <p:tav tm="100000">
                                          <p:val>
                                            <p:strVal val="#ppt_w"/>
                                          </p:val>
                                        </p:tav>
                                      </p:tavLst>
                                    </p:anim>
                                    <p:anim calcmode="lin" valueType="num">
                                      <p:cBhvr>
                                        <p:cTn id="25" dur="500" fill="hold"/>
                                        <p:tgtEl>
                                          <p:spTgt spid="227"/>
                                        </p:tgtEl>
                                        <p:attrNameLst>
                                          <p:attrName>ppt_h</p:attrName>
                                        </p:attrNameLst>
                                      </p:cBhvr>
                                      <p:tavLst>
                                        <p:tav tm="0">
                                          <p:val>
                                            <p:fltVal val="0"/>
                                          </p:val>
                                        </p:tav>
                                        <p:tav tm="100000">
                                          <p:val>
                                            <p:strVal val="#ppt_h"/>
                                          </p:val>
                                        </p:tav>
                                      </p:tavLst>
                                    </p:anim>
                                    <p:animEffect transition="in" filter="fade">
                                      <p:cBhvr>
                                        <p:cTn id="26" dur="500"/>
                                        <p:tgtEl>
                                          <p:spTgt spid="227"/>
                                        </p:tgtEl>
                                      </p:cBhvr>
                                    </p:animEffect>
                                  </p:childTnLst>
                                </p:cTn>
                              </p:par>
                              <p:par>
                                <p:cTn id="27" presetID="53" presetClass="entr" presetSubtype="16" fill="hold" grpId="0" nodeType="withEffect">
                                  <p:stCondLst>
                                    <p:cond delay="1000"/>
                                  </p:stCondLst>
                                  <p:childTnLst>
                                    <p:set>
                                      <p:cBhvr>
                                        <p:cTn id="28" dur="1" fill="hold">
                                          <p:stCondLst>
                                            <p:cond delay="0"/>
                                          </p:stCondLst>
                                        </p:cTn>
                                        <p:tgtEl>
                                          <p:spTgt spid="228"/>
                                        </p:tgtEl>
                                        <p:attrNameLst>
                                          <p:attrName>style.visibility</p:attrName>
                                        </p:attrNameLst>
                                      </p:cBhvr>
                                      <p:to>
                                        <p:strVal val="visible"/>
                                      </p:to>
                                    </p:set>
                                    <p:anim calcmode="lin" valueType="num">
                                      <p:cBhvr>
                                        <p:cTn id="29" dur="500" fill="hold"/>
                                        <p:tgtEl>
                                          <p:spTgt spid="228"/>
                                        </p:tgtEl>
                                        <p:attrNameLst>
                                          <p:attrName>ppt_w</p:attrName>
                                        </p:attrNameLst>
                                      </p:cBhvr>
                                      <p:tavLst>
                                        <p:tav tm="0">
                                          <p:val>
                                            <p:fltVal val="0"/>
                                          </p:val>
                                        </p:tav>
                                        <p:tav tm="100000">
                                          <p:val>
                                            <p:strVal val="#ppt_w"/>
                                          </p:val>
                                        </p:tav>
                                      </p:tavLst>
                                    </p:anim>
                                    <p:anim calcmode="lin" valueType="num">
                                      <p:cBhvr>
                                        <p:cTn id="30" dur="500" fill="hold"/>
                                        <p:tgtEl>
                                          <p:spTgt spid="228"/>
                                        </p:tgtEl>
                                        <p:attrNameLst>
                                          <p:attrName>ppt_h</p:attrName>
                                        </p:attrNameLst>
                                      </p:cBhvr>
                                      <p:tavLst>
                                        <p:tav tm="0">
                                          <p:val>
                                            <p:fltVal val="0"/>
                                          </p:val>
                                        </p:tav>
                                        <p:tav tm="100000">
                                          <p:val>
                                            <p:strVal val="#ppt_h"/>
                                          </p:val>
                                        </p:tav>
                                      </p:tavLst>
                                    </p:anim>
                                    <p:animEffect transition="in" filter="fade">
                                      <p:cBhvr>
                                        <p:cTn id="31" dur="500"/>
                                        <p:tgtEl>
                                          <p:spTgt spid="228"/>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246"/>
                                        </p:tgtEl>
                                        <p:attrNameLst>
                                          <p:attrName>style.visibility</p:attrName>
                                        </p:attrNameLst>
                                      </p:cBhvr>
                                      <p:to>
                                        <p:strVal val="visible"/>
                                      </p:to>
                                    </p:set>
                                    <p:animEffect transition="in" filter="fade">
                                      <p:cBhvr>
                                        <p:cTn id="35" dur="500"/>
                                        <p:tgtEl>
                                          <p:spTgt spid="246"/>
                                        </p:tgtEl>
                                      </p:cBhvr>
                                    </p:animEffect>
                                  </p:childTnLst>
                                </p:cTn>
                              </p:par>
                              <p:par>
                                <p:cTn id="36" presetID="22" presetClass="entr" presetSubtype="1" fill="hold" grpId="0" nodeType="withEffect">
                                  <p:stCondLst>
                                    <p:cond delay="250"/>
                                  </p:stCondLst>
                                  <p:childTnLst>
                                    <p:set>
                                      <p:cBhvr>
                                        <p:cTn id="37" dur="1" fill="hold">
                                          <p:stCondLst>
                                            <p:cond delay="0"/>
                                          </p:stCondLst>
                                        </p:cTn>
                                        <p:tgtEl>
                                          <p:spTgt spid="247"/>
                                        </p:tgtEl>
                                        <p:attrNameLst>
                                          <p:attrName>style.visibility</p:attrName>
                                        </p:attrNameLst>
                                      </p:cBhvr>
                                      <p:to>
                                        <p:strVal val="visible"/>
                                      </p:to>
                                    </p:set>
                                    <p:animEffect transition="in" filter="wipe(up)">
                                      <p:cBhvr>
                                        <p:cTn id="38" dur="500"/>
                                        <p:tgtEl>
                                          <p:spTgt spid="247"/>
                                        </p:tgtEl>
                                      </p:cBhvr>
                                    </p:animEffect>
                                  </p:childTnLst>
                                </p:cTn>
                              </p:par>
                              <p:par>
                                <p:cTn id="39" presetID="10" presetClass="entr" presetSubtype="0" fill="hold" nodeType="withEffect">
                                  <p:stCondLst>
                                    <p:cond delay="500"/>
                                  </p:stCondLst>
                                  <p:childTnLst>
                                    <p:set>
                                      <p:cBhvr>
                                        <p:cTn id="40" dur="1" fill="hold">
                                          <p:stCondLst>
                                            <p:cond delay="0"/>
                                          </p:stCondLst>
                                        </p:cTn>
                                        <p:tgtEl>
                                          <p:spTgt spid="242"/>
                                        </p:tgtEl>
                                        <p:attrNameLst>
                                          <p:attrName>style.visibility</p:attrName>
                                        </p:attrNameLst>
                                      </p:cBhvr>
                                      <p:to>
                                        <p:strVal val="visible"/>
                                      </p:to>
                                    </p:set>
                                    <p:animEffect transition="in" filter="fade">
                                      <p:cBhvr>
                                        <p:cTn id="41" dur="500"/>
                                        <p:tgtEl>
                                          <p:spTgt spid="242"/>
                                        </p:tgtEl>
                                      </p:cBhvr>
                                    </p:animEffect>
                                  </p:childTnLst>
                                </p:cTn>
                              </p:par>
                              <p:par>
                                <p:cTn id="42" presetID="22" presetClass="entr" presetSubtype="8" fill="hold" grpId="0" nodeType="withEffect">
                                  <p:stCondLst>
                                    <p:cond delay="750"/>
                                  </p:stCondLst>
                                  <p:childTnLst>
                                    <p:set>
                                      <p:cBhvr>
                                        <p:cTn id="43" dur="1" fill="hold">
                                          <p:stCondLst>
                                            <p:cond delay="0"/>
                                          </p:stCondLst>
                                        </p:cTn>
                                        <p:tgtEl>
                                          <p:spTgt spid="244"/>
                                        </p:tgtEl>
                                        <p:attrNameLst>
                                          <p:attrName>style.visibility</p:attrName>
                                        </p:attrNameLst>
                                      </p:cBhvr>
                                      <p:to>
                                        <p:strVal val="visible"/>
                                      </p:to>
                                    </p:set>
                                    <p:animEffect transition="in" filter="wipe(left)">
                                      <p:cBhvr>
                                        <p:cTn id="44" dur="500"/>
                                        <p:tgtEl>
                                          <p:spTgt spid="244"/>
                                        </p:tgtEl>
                                      </p:cBhvr>
                                    </p:animEffect>
                                  </p:childTnLst>
                                </p:cTn>
                              </p:par>
                              <p:par>
                                <p:cTn id="45" presetID="22" presetClass="entr" presetSubtype="4" fill="hold" grpId="0" nodeType="withEffect">
                                  <p:stCondLst>
                                    <p:cond delay="1000"/>
                                  </p:stCondLst>
                                  <p:childTnLst>
                                    <p:set>
                                      <p:cBhvr>
                                        <p:cTn id="46" dur="1" fill="hold">
                                          <p:stCondLst>
                                            <p:cond delay="0"/>
                                          </p:stCondLst>
                                        </p:cTn>
                                        <p:tgtEl>
                                          <p:spTgt spid="245"/>
                                        </p:tgtEl>
                                        <p:attrNameLst>
                                          <p:attrName>style.visibility</p:attrName>
                                        </p:attrNameLst>
                                      </p:cBhvr>
                                      <p:to>
                                        <p:strVal val="visible"/>
                                      </p:to>
                                    </p:set>
                                    <p:animEffect transition="in" filter="wipe(down)">
                                      <p:cBhvr>
                                        <p:cTn id="47" dur="500"/>
                                        <p:tgtEl>
                                          <p:spTgt spid="245"/>
                                        </p:tgtEl>
                                      </p:cBhvr>
                                    </p:animEffect>
                                  </p:childTnLst>
                                </p:cTn>
                              </p:par>
                              <p:par>
                                <p:cTn id="48" presetID="10" presetClass="entr" presetSubtype="0" fill="hold" nodeType="withEffect">
                                  <p:stCondLst>
                                    <p:cond delay="250"/>
                                  </p:stCondLst>
                                  <p:childTnLst>
                                    <p:set>
                                      <p:cBhvr>
                                        <p:cTn id="49" dur="1" fill="hold">
                                          <p:stCondLst>
                                            <p:cond delay="0"/>
                                          </p:stCondLst>
                                        </p:cTn>
                                        <p:tgtEl>
                                          <p:spTgt spid="231"/>
                                        </p:tgtEl>
                                        <p:attrNameLst>
                                          <p:attrName>style.visibility</p:attrName>
                                        </p:attrNameLst>
                                      </p:cBhvr>
                                      <p:to>
                                        <p:strVal val="visible"/>
                                      </p:to>
                                    </p:set>
                                    <p:animEffect transition="in" filter="fade">
                                      <p:cBhvr>
                                        <p:cTn id="50" dur="500"/>
                                        <p:tgtEl>
                                          <p:spTgt spid="231"/>
                                        </p:tgtEl>
                                      </p:cBhvr>
                                    </p:animEffect>
                                  </p:childTnLst>
                                </p:cTn>
                              </p:par>
                            </p:childTnLst>
                          </p:cTn>
                        </p:par>
                        <p:par>
                          <p:cTn id="51" fill="hold">
                            <p:stCondLst>
                              <p:cond delay="3500"/>
                            </p:stCondLst>
                            <p:childTnLst>
                              <p:par>
                                <p:cTn id="52" presetID="16" presetClass="entr" presetSubtype="42" fill="hold" nodeType="afterEffect">
                                  <p:stCondLst>
                                    <p:cond delay="0"/>
                                  </p:stCondLst>
                                  <p:childTnLst>
                                    <p:set>
                                      <p:cBhvr>
                                        <p:cTn id="53" dur="1" fill="hold">
                                          <p:stCondLst>
                                            <p:cond delay="0"/>
                                          </p:stCondLst>
                                        </p:cTn>
                                        <p:tgtEl>
                                          <p:spTgt spid="248"/>
                                        </p:tgtEl>
                                        <p:attrNameLst>
                                          <p:attrName>style.visibility</p:attrName>
                                        </p:attrNameLst>
                                      </p:cBhvr>
                                      <p:to>
                                        <p:strVal val="visible"/>
                                      </p:to>
                                    </p:set>
                                    <p:animEffect transition="in" filter="barn(outHorizontal)">
                                      <p:cBhvr>
                                        <p:cTn id="54" dur="500"/>
                                        <p:tgtEl>
                                          <p:spTgt spid="248"/>
                                        </p:tgtEl>
                                      </p:cBhvr>
                                    </p:animEffect>
                                  </p:childTnLst>
                                </p:cTn>
                              </p:par>
                              <p:par>
                                <p:cTn id="55" presetID="42" presetClass="entr" presetSubtype="0" fill="hold" grpId="0" nodeType="withEffect">
                                  <p:stCondLst>
                                    <p:cond delay="0"/>
                                  </p:stCondLst>
                                  <p:childTnLst>
                                    <p:set>
                                      <p:cBhvr>
                                        <p:cTn id="56" dur="1" fill="hold">
                                          <p:stCondLst>
                                            <p:cond delay="0"/>
                                          </p:stCondLst>
                                        </p:cTn>
                                        <p:tgtEl>
                                          <p:spTgt spid="254"/>
                                        </p:tgtEl>
                                        <p:attrNameLst>
                                          <p:attrName>style.visibility</p:attrName>
                                        </p:attrNameLst>
                                      </p:cBhvr>
                                      <p:to>
                                        <p:strVal val="visible"/>
                                      </p:to>
                                    </p:set>
                                    <p:animEffect transition="in" filter="fade">
                                      <p:cBhvr>
                                        <p:cTn id="57" dur="500"/>
                                        <p:tgtEl>
                                          <p:spTgt spid="254"/>
                                        </p:tgtEl>
                                      </p:cBhvr>
                                    </p:animEffect>
                                    <p:anim calcmode="lin" valueType="num">
                                      <p:cBhvr>
                                        <p:cTn id="58" dur="500" fill="hold"/>
                                        <p:tgtEl>
                                          <p:spTgt spid="254"/>
                                        </p:tgtEl>
                                        <p:attrNameLst>
                                          <p:attrName>ppt_x</p:attrName>
                                        </p:attrNameLst>
                                      </p:cBhvr>
                                      <p:tavLst>
                                        <p:tav tm="0">
                                          <p:val>
                                            <p:strVal val="#ppt_x"/>
                                          </p:val>
                                        </p:tav>
                                        <p:tav tm="100000">
                                          <p:val>
                                            <p:strVal val="#ppt_x"/>
                                          </p:val>
                                        </p:tav>
                                      </p:tavLst>
                                    </p:anim>
                                    <p:anim calcmode="lin" valueType="num">
                                      <p:cBhvr>
                                        <p:cTn id="59" dur="500" fill="hold"/>
                                        <p:tgtEl>
                                          <p:spTgt spid="254"/>
                                        </p:tgtEl>
                                        <p:attrNameLst>
                                          <p:attrName>ppt_y</p:attrName>
                                        </p:attrNameLst>
                                      </p:cBhvr>
                                      <p:tavLst>
                                        <p:tav tm="0">
                                          <p:val>
                                            <p:strVal val="#ppt_y+.1"/>
                                          </p:val>
                                        </p:tav>
                                        <p:tav tm="100000">
                                          <p:val>
                                            <p:strVal val="#ppt_y"/>
                                          </p:val>
                                        </p:tav>
                                      </p:tavLst>
                                    </p:anim>
                                  </p:childTnLst>
                                </p:cTn>
                              </p:par>
                              <p:par>
                                <p:cTn id="60" presetID="22" presetClass="entr" presetSubtype="1" fill="hold" grpId="0" nodeType="withEffect">
                                  <p:stCondLst>
                                    <p:cond delay="250"/>
                                  </p:stCondLst>
                                  <p:childTnLst>
                                    <p:set>
                                      <p:cBhvr>
                                        <p:cTn id="61" dur="1" fill="hold">
                                          <p:stCondLst>
                                            <p:cond delay="0"/>
                                          </p:stCondLst>
                                        </p:cTn>
                                        <p:tgtEl>
                                          <p:spTgt spid="255"/>
                                        </p:tgtEl>
                                        <p:attrNameLst>
                                          <p:attrName>style.visibility</p:attrName>
                                        </p:attrNameLst>
                                      </p:cBhvr>
                                      <p:to>
                                        <p:strVal val="visible"/>
                                      </p:to>
                                    </p:set>
                                    <p:animEffect transition="in" filter="wipe(up)">
                                      <p:cBhvr>
                                        <p:cTn id="62" dur="500"/>
                                        <p:tgtEl>
                                          <p:spTgt spid="255"/>
                                        </p:tgtEl>
                                      </p:cBhvr>
                                    </p:animEffect>
                                  </p:childTnLst>
                                </p:cTn>
                              </p:par>
                              <p:par>
                                <p:cTn id="63" presetID="10" presetClass="entr" presetSubtype="0" fill="hold" nodeType="withEffect">
                                  <p:stCondLst>
                                    <p:cond delay="0"/>
                                  </p:stCondLst>
                                  <p:childTnLst>
                                    <p:set>
                                      <p:cBhvr>
                                        <p:cTn id="64" dur="1" fill="hold">
                                          <p:stCondLst>
                                            <p:cond delay="0"/>
                                          </p:stCondLst>
                                        </p:cTn>
                                        <p:tgtEl>
                                          <p:spTgt spid="146"/>
                                        </p:tgtEl>
                                        <p:attrNameLst>
                                          <p:attrName>style.visibility</p:attrName>
                                        </p:attrNameLst>
                                      </p:cBhvr>
                                      <p:to>
                                        <p:strVal val="visible"/>
                                      </p:to>
                                    </p:set>
                                    <p:animEffect transition="in" filter="fade">
                                      <p:cBhvr>
                                        <p:cTn id="65" dur="500"/>
                                        <p:tgtEl>
                                          <p:spTgt spid="146"/>
                                        </p:tgtEl>
                                      </p:cBhvr>
                                    </p:animEffect>
                                  </p:childTnLst>
                                </p:cTn>
                              </p:par>
                              <p:par>
                                <p:cTn id="66" presetID="42" presetClass="path" presetSubtype="0" accel="50000" decel="50000" fill="hold" nodeType="withEffect">
                                  <p:stCondLst>
                                    <p:cond delay="0"/>
                                  </p:stCondLst>
                                  <p:childTnLst>
                                    <p:animMotion origin="layout" path="M 0.26316 -0.00254 L -3.95833E-6 -4.68208E-6 " pathEditMode="relative" rAng="0" ptsTypes="AA">
                                      <p:cBhvr>
                                        <p:cTn id="67" dur="2000" fill="hold"/>
                                        <p:tgtEl>
                                          <p:spTgt spid="146"/>
                                        </p:tgtEl>
                                        <p:attrNameLst>
                                          <p:attrName>ppt_x</p:attrName>
                                          <p:attrName>ppt_y</p:attrName>
                                        </p:attrNameLst>
                                      </p:cBhvr>
                                      <p:rCtr x="-13164" y="116"/>
                                    </p:animMotion>
                                  </p:childTnLst>
                                </p:cTn>
                              </p:par>
                              <p:par>
                                <p:cTn id="68" presetID="8" presetClass="emph" presetSubtype="0" repeatCount="2000" fill="hold" nodeType="withEffect">
                                  <p:stCondLst>
                                    <p:cond delay="0"/>
                                  </p:stCondLst>
                                  <p:childTnLst>
                                    <p:animRot by="-21600000">
                                      <p:cBhvr>
                                        <p:cTn id="69" dur="1000" fill="hold"/>
                                        <p:tgtEl>
                                          <p:spTgt spid="146"/>
                                        </p:tgtEl>
                                        <p:attrNameLst>
                                          <p:attrName>r</p:attrName>
                                        </p:attrNameLst>
                                      </p:cBhvr>
                                    </p:animRot>
                                  </p:childTnLst>
                                </p:cTn>
                              </p:par>
                              <p:par>
                                <p:cTn id="70" presetID="22" presetClass="entr" presetSubtype="2" fill="hold" grpId="0" nodeType="withEffect">
                                  <p:stCondLst>
                                    <p:cond delay="300"/>
                                  </p:stCondLst>
                                  <p:childTnLst>
                                    <p:set>
                                      <p:cBhvr>
                                        <p:cTn id="71" dur="1" fill="hold">
                                          <p:stCondLst>
                                            <p:cond delay="0"/>
                                          </p:stCondLst>
                                        </p:cTn>
                                        <p:tgtEl>
                                          <p:spTgt spid="145"/>
                                        </p:tgtEl>
                                        <p:attrNameLst>
                                          <p:attrName>style.visibility</p:attrName>
                                        </p:attrNameLst>
                                      </p:cBhvr>
                                      <p:to>
                                        <p:strVal val="visible"/>
                                      </p:to>
                                    </p:set>
                                    <p:animEffect transition="in" filter="wipe(right)">
                                      <p:cBhvr>
                                        <p:cTn id="72" dur="1700"/>
                                        <p:tgtEl>
                                          <p:spTgt spid="145"/>
                                        </p:tgtEl>
                                      </p:cBhvr>
                                    </p:animEffect>
                                  </p:childTnLst>
                                </p:cTn>
                              </p:par>
                              <p:par>
                                <p:cTn id="73" presetID="22" presetClass="entr" presetSubtype="2" fill="hold" nodeType="withEffect">
                                  <p:stCondLst>
                                    <p:cond delay="300"/>
                                  </p:stCondLst>
                                  <p:childTnLst>
                                    <p:set>
                                      <p:cBhvr>
                                        <p:cTn id="74" dur="1" fill="hold">
                                          <p:stCondLst>
                                            <p:cond delay="0"/>
                                          </p:stCondLst>
                                        </p:cTn>
                                        <p:tgtEl>
                                          <p:spTgt spid="144"/>
                                        </p:tgtEl>
                                        <p:attrNameLst>
                                          <p:attrName>style.visibility</p:attrName>
                                        </p:attrNameLst>
                                      </p:cBhvr>
                                      <p:to>
                                        <p:strVal val="visible"/>
                                      </p:to>
                                    </p:set>
                                    <p:animEffect transition="in" filter="wipe(right)">
                                      <p:cBhvr>
                                        <p:cTn id="75" dur="17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0" animBg="1"/>
      <p:bldP spid="226" grpId="0" animBg="1"/>
      <p:bldP spid="227" grpId="0" animBg="1"/>
      <p:bldP spid="228" grpId="0" animBg="1"/>
      <p:bldP spid="244" grpId="0" animBg="1"/>
      <p:bldP spid="245" grpId="0"/>
      <p:bldP spid="247" grpId="0"/>
      <p:bldP spid="254" grpId="0"/>
      <p:bldP spid="255" grpId="0"/>
      <p:bldP spid="145"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2" name="组合 11"/>
          <p:cNvGrpSpPr/>
          <p:nvPr/>
        </p:nvGrpSpPr>
        <p:grpSpPr>
          <a:xfrm>
            <a:off x="7284631" y="2755861"/>
            <a:ext cx="3360397" cy="971800"/>
            <a:chOff x="7284631" y="2755861"/>
            <a:chExt cx="3360397" cy="971800"/>
          </a:xfrm>
        </p:grpSpPr>
        <p:grpSp>
          <p:nvGrpSpPr>
            <p:cNvPr id="6" name="组合 5"/>
            <p:cNvGrpSpPr/>
            <p:nvPr/>
          </p:nvGrpSpPr>
          <p:grpSpPr>
            <a:xfrm>
              <a:off x="7284631" y="2755861"/>
              <a:ext cx="2286809" cy="971800"/>
              <a:chOff x="7284631" y="2755861"/>
              <a:chExt cx="2286809" cy="971800"/>
            </a:xfrm>
          </p:grpSpPr>
          <p:cxnSp>
            <p:nvCxnSpPr>
              <p:cNvPr id="237" name="直接连接符 236"/>
              <p:cNvCxnSpPr>
                <a:stCxn id="240" idx="2"/>
              </p:cNvCxnSpPr>
              <p:nvPr/>
            </p:nvCxnSpPr>
            <p:spPr>
              <a:xfrm flipV="1">
                <a:off x="7284631" y="2979515"/>
                <a:ext cx="1423403" cy="7481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41" name="组合 240"/>
              <p:cNvGrpSpPr/>
              <p:nvPr/>
            </p:nvGrpSpPr>
            <p:grpSpPr>
              <a:xfrm flipH="1">
                <a:off x="8537849" y="2755861"/>
                <a:ext cx="409142" cy="409142"/>
                <a:chOff x="972687" y="5316698"/>
                <a:chExt cx="409142" cy="409142"/>
              </a:xfrm>
            </p:grpSpPr>
            <p:sp>
              <p:nvSpPr>
                <p:cNvPr id="242" name="椭圆 241"/>
                <p:cNvSpPr/>
                <p:nvPr/>
              </p:nvSpPr>
              <p:spPr>
                <a:xfrm>
                  <a:off x="1142872" y="5486883"/>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椭圆 242"/>
                <p:cNvSpPr/>
                <p:nvPr/>
              </p:nvSpPr>
              <p:spPr>
                <a:xfrm>
                  <a:off x="972687" y="5316698"/>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44" name="直接连接符 243"/>
              <p:cNvCxnSpPr/>
              <p:nvPr/>
            </p:nvCxnSpPr>
            <p:spPr>
              <a:xfrm flipH="1">
                <a:off x="8742421" y="2952780"/>
                <a:ext cx="82901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74" name="梯形 273"/>
            <p:cNvSpPr/>
            <p:nvPr/>
          </p:nvSpPr>
          <p:spPr>
            <a:xfrm>
              <a:off x="9529028" y="2860705"/>
              <a:ext cx="1116000" cy="95250"/>
            </a:xfrm>
            <a:prstGeom prst="trapezoi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Freeform 5"/>
          <p:cNvSpPr>
            <a:spLocks noEditPoints="1"/>
          </p:cNvSpPr>
          <p:nvPr/>
        </p:nvSpPr>
        <p:spPr bwMode="auto">
          <a:xfrm>
            <a:off x="3384819" y="2650946"/>
            <a:ext cx="5457372" cy="3148396"/>
          </a:xfrm>
          <a:custGeom>
            <a:avLst/>
            <a:gdLst>
              <a:gd name="T0" fmla="*/ 1612 w 2039"/>
              <a:gd name="T1" fmla="*/ 96 h 1175"/>
              <a:gd name="T2" fmla="*/ 1559 w 2039"/>
              <a:gd name="T3" fmla="*/ 140 h 1175"/>
              <a:gd name="T4" fmla="*/ 1452 w 2039"/>
              <a:gd name="T5" fmla="*/ 183 h 1175"/>
              <a:gd name="T6" fmla="*/ 1376 w 2039"/>
              <a:gd name="T7" fmla="*/ 204 h 1175"/>
              <a:gd name="T8" fmla="*/ 1324 w 2039"/>
              <a:gd name="T9" fmla="*/ 224 h 1175"/>
              <a:gd name="T10" fmla="*/ 1420 w 2039"/>
              <a:gd name="T11" fmla="*/ 256 h 1175"/>
              <a:gd name="T12" fmla="*/ 1559 w 2039"/>
              <a:gd name="T13" fmla="*/ 300 h 1175"/>
              <a:gd name="T14" fmla="*/ 1100 w 2039"/>
              <a:gd name="T15" fmla="*/ 311 h 1175"/>
              <a:gd name="T16" fmla="*/ 1216 w 2039"/>
              <a:gd name="T17" fmla="*/ 332 h 1175"/>
              <a:gd name="T18" fmla="*/ 1388 w 2039"/>
              <a:gd name="T19" fmla="*/ 352 h 1175"/>
              <a:gd name="T20" fmla="*/ 1548 w 2039"/>
              <a:gd name="T21" fmla="*/ 384 h 1175"/>
              <a:gd name="T22" fmla="*/ 1111 w 2039"/>
              <a:gd name="T23" fmla="*/ 396 h 1175"/>
              <a:gd name="T24" fmla="*/ 1356 w 2039"/>
              <a:gd name="T25" fmla="*/ 439 h 1175"/>
              <a:gd name="T26" fmla="*/ 1824 w 2039"/>
              <a:gd name="T27" fmla="*/ 76 h 1175"/>
              <a:gd name="T28" fmla="*/ 1836 w 2039"/>
              <a:gd name="T29" fmla="*/ 128 h 1175"/>
              <a:gd name="T30" fmla="*/ 1804 w 2039"/>
              <a:gd name="T31" fmla="*/ 192 h 1175"/>
              <a:gd name="T32" fmla="*/ 1676 w 2039"/>
              <a:gd name="T33" fmla="*/ 279 h 1175"/>
              <a:gd name="T34" fmla="*/ 1632 w 2039"/>
              <a:gd name="T35" fmla="*/ 364 h 1175"/>
              <a:gd name="T36" fmla="*/ 1580 w 2039"/>
              <a:gd name="T37" fmla="*/ 448 h 1175"/>
              <a:gd name="T38" fmla="*/ 1035 w 2039"/>
              <a:gd name="T39" fmla="*/ 448 h 1175"/>
              <a:gd name="T40" fmla="*/ 1591 w 2039"/>
              <a:gd name="T41" fmla="*/ 524 h 1175"/>
              <a:gd name="T42" fmla="*/ 1548 w 2039"/>
              <a:gd name="T43" fmla="*/ 631 h 1175"/>
              <a:gd name="T44" fmla="*/ 1120 w 2039"/>
              <a:gd name="T45" fmla="*/ 492 h 1175"/>
              <a:gd name="T46" fmla="*/ 1260 w 2039"/>
              <a:gd name="T47" fmla="*/ 512 h 1175"/>
              <a:gd name="T48" fmla="*/ 1324 w 2039"/>
              <a:gd name="T49" fmla="*/ 544 h 1175"/>
              <a:gd name="T50" fmla="*/ 1399 w 2039"/>
              <a:gd name="T51" fmla="*/ 588 h 1175"/>
              <a:gd name="T52" fmla="*/ 1420 w 2039"/>
              <a:gd name="T53" fmla="*/ 631 h 1175"/>
              <a:gd name="T54" fmla="*/ 1440 w 2039"/>
              <a:gd name="T55" fmla="*/ 652 h 1175"/>
              <a:gd name="T56" fmla="*/ 1452 w 2039"/>
              <a:gd name="T57" fmla="*/ 672 h 1175"/>
              <a:gd name="T58" fmla="*/ 1196 w 2039"/>
              <a:gd name="T59" fmla="*/ 704 h 1175"/>
              <a:gd name="T60" fmla="*/ 1079 w 2039"/>
              <a:gd name="T61" fmla="*/ 748 h 1175"/>
              <a:gd name="T62" fmla="*/ 1196 w 2039"/>
              <a:gd name="T63" fmla="*/ 855 h 1175"/>
              <a:gd name="T64" fmla="*/ 1088 w 2039"/>
              <a:gd name="T65" fmla="*/ 908 h 1175"/>
              <a:gd name="T66" fmla="*/ 1612 w 2039"/>
              <a:gd name="T67" fmla="*/ 672 h 1175"/>
              <a:gd name="T68" fmla="*/ 1900 w 2039"/>
              <a:gd name="T69" fmla="*/ 768 h 1175"/>
              <a:gd name="T70" fmla="*/ 1751 w 2039"/>
              <a:gd name="T71" fmla="*/ 844 h 1175"/>
              <a:gd name="T72" fmla="*/ 1740 w 2039"/>
              <a:gd name="T73" fmla="*/ 919 h 1175"/>
              <a:gd name="T74" fmla="*/ 1824 w 2039"/>
              <a:gd name="T75" fmla="*/ 972 h 1175"/>
              <a:gd name="T76" fmla="*/ 715 w 2039"/>
              <a:gd name="T77" fmla="*/ 0 h 1175"/>
              <a:gd name="T78" fmla="*/ 811 w 2039"/>
              <a:gd name="T79" fmla="*/ 64 h 1175"/>
              <a:gd name="T80" fmla="*/ 759 w 2039"/>
              <a:gd name="T81" fmla="*/ 108 h 1175"/>
              <a:gd name="T82" fmla="*/ 811 w 2039"/>
              <a:gd name="T83" fmla="*/ 151 h 1175"/>
              <a:gd name="T84" fmla="*/ 160 w 2039"/>
              <a:gd name="T85" fmla="*/ 140 h 1175"/>
              <a:gd name="T86" fmla="*/ 299 w 2039"/>
              <a:gd name="T87" fmla="*/ 160 h 1175"/>
              <a:gd name="T88" fmla="*/ 427 w 2039"/>
              <a:gd name="T89" fmla="*/ 192 h 1175"/>
              <a:gd name="T90" fmla="*/ 727 w 2039"/>
              <a:gd name="T91" fmla="*/ 236 h 1175"/>
              <a:gd name="T92" fmla="*/ 203 w 2039"/>
              <a:gd name="T93" fmla="*/ 247 h 1175"/>
              <a:gd name="T94" fmla="*/ 448 w 2039"/>
              <a:gd name="T95" fmla="*/ 268 h 1175"/>
              <a:gd name="T96" fmla="*/ 747 w 2039"/>
              <a:gd name="T97" fmla="*/ 288 h 1175"/>
              <a:gd name="T98" fmla="*/ 715 w 2039"/>
              <a:gd name="T99" fmla="*/ 320 h 1175"/>
              <a:gd name="T100" fmla="*/ 567 w 2039"/>
              <a:gd name="T101" fmla="*/ 332 h 1175"/>
              <a:gd name="T102" fmla="*/ 555 w 2039"/>
              <a:gd name="T103" fmla="*/ 407 h 1175"/>
              <a:gd name="T104" fmla="*/ 512 w 2039"/>
              <a:gd name="T105" fmla="*/ 428 h 1175"/>
              <a:gd name="T106" fmla="*/ 395 w 2039"/>
              <a:gd name="T107" fmla="*/ 448 h 1175"/>
              <a:gd name="T108" fmla="*/ 491 w 2039"/>
              <a:gd name="T109" fmla="*/ 480 h 1175"/>
              <a:gd name="T110" fmla="*/ 343 w 2039"/>
              <a:gd name="T111" fmla="*/ 524 h 1175"/>
              <a:gd name="T112" fmla="*/ 299 w 2039"/>
              <a:gd name="T113" fmla="*/ 599 h 1175"/>
              <a:gd name="T114" fmla="*/ 864 w 2039"/>
              <a:gd name="T115" fmla="*/ 684 h 1175"/>
              <a:gd name="T116" fmla="*/ 555 w 2039"/>
              <a:gd name="T117" fmla="*/ 736 h 1175"/>
              <a:gd name="T118" fmla="*/ 619 w 2039"/>
              <a:gd name="T119" fmla="*/ 800 h 1175"/>
              <a:gd name="T120" fmla="*/ 727 w 2039"/>
              <a:gd name="T121" fmla="*/ 876 h 1175"/>
              <a:gd name="T122" fmla="*/ 619 w 2039"/>
              <a:gd name="T123" fmla="*/ 951 h 1175"/>
              <a:gd name="T124" fmla="*/ 608 w 2039"/>
              <a:gd name="T125" fmla="*/ 1068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39" h="1175">
                <a:moveTo>
                  <a:pt x="619" y="1153"/>
                </a:moveTo>
                <a:cubicBezTo>
                  <a:pt x="626" y="1153"/>
                  <a:pt x="631" y="1158"/>
                  <a:pt x="631" y="1164"/>
                </a:cubicBezTo>
                <a:cubicBezTo>
                  <a:pt x="631" y="1170"/>
                  <a:pt x="626" y="1175"/>
                  <a:pt x="619" y="1175"/>
                </a:cubicBezTo>
                <a:cubicBezTo>
                  <a:pt x="613" y="1175"/>
                  <a:pt x="608" y="1170"/>
                  <a:pt x="608" y="1164"/>
                </a:cubicBezTo>
                <a:cubicBezTo>
                  <a:pt x="608" y="1158"/>
                  <a:pt x="613" y="1153"/>
                  <a:pt x="619" y="1153"/>
                </a:cubicBezTo>
                <a:close/>
                <a:moveTo>
                  <a:pt x="1580" y="0"/>
                </a:moveTo>
                <a:cubicBezTo>
                  <a:pt x="1586" y="0"/>
                  <a:pt x="1591" y="5"/>
                  <a:pt x="1591" y="11"/>
                </a:cubicBezTo>
                <a:cubicBezTo>
                  <a:pt x="1591" y="18"/>
                  <a:pt x="1586" y="23"/>
                  <a:pt x="1580" y="23"/>
                </a:cubicBezTo>
                <a:cubicBezTo>
                  <a:pt x="1573" y="23"/>
                  <a:pt x="1568" y="18"/>
                  <a:pt x="1568" y="11"/>
                </a:cubicBezTo>
                <a:cubicBezTo>
                  <a:pt x="1568" y="5"/>
                  <a:pt x="1573" y="0"/>
                  <a:pt x="1580" y="0"/>
                </a:cubicBezTo>
                <a:close/>
                <a:moveTo>
                  <a:pt x="1548" y="0"/>
                </a:moveTo>
                <a:cubicBezTo>
                  <a:pt x="1554" y="0"/>
                  <a:pt x="1559" y="5"/>
                  <a:pt x="1559" y="11"/>
                </a:cubicBezTo>
                <a:cubicBezTo>
                  <a:pt x="1559" y="18"/>
                  <a:pt x="1554" y="23"/>
                  <a:pt x="1548" y="23"/>
                </a:cubicBezTo>
                <a:cubicBezTo>
                  <a:pt x="1541" y="23"/>
                  <a:pt x="1536" y="18"/>
                  <a:pt x="1536" y="11"/>
                </a:cubicBezTo>
                <a:cubicBezTo>
                  <a:pt x="1536" y="5"/>
                  <a:pt x="1541" y="0"/>
                  <a:pt x="1548" y="0"/>
                </a:cubicBezTo>
                <a:close/>
                <a:moveTo>
                  <a:pt x="1292" y="0"/>
                </a:moveTo>
                <a:cubicBezTo>
                  <a:pt x="1298" y="0"/>
                  <a:pt x="1303" y="5"/>
                  <a:pt x="1303" y="11"/>
                </a:cubicBezTo>
                <a:cubicBezTo>
                  <a:pt x="1303" y="18"/>
                  <a:pt x="1298" y="23"/>
                  <a:pt x="1292" y="23"/>
                </a:cubicBezTo>
                <a:cubicBezTo>
                  <a:pt x="1285" y="23"/>
                  <a:pt x="1280" y="18"/>
                  <a:pt x="1280" y="11"/>
                </a:cubicBezTo>
                <a:cubicBezTo>
                  <a:pt x="1280" y="5"/>
                  <a:pt x="1285" y="0"/>
                  <a:pt x="1292" y="0"/>
                </a:cubicBezTo>
                <a:close/>
                <a:moveTo>
                  <a:pt x="1548" y="32"/>
                </a:moveTo>
                <a:cubicBezTo>
                  <a:pt x="1554" y="32"/>
                  <a:pt x="1559" y="37"/>
                  <a:pt x="1559" y="44"/>
                </a:cubicBezTo>
                <a:cubicBezTo>
                  <a:pt x="1559" y="50"/>
                  <a:pt x="1554" y="55"/>
                  <a:pt x="1548" y="55"/>
                </a:cubicBezTo>
                <a:cubicBezTo>
                  <a:pt x="1541" y="55"/>
                  <a:pt x="1536" y="50"/>
                  <a:pt x="1536" y="44"/>
                </a:cubicBezTo>
                <a:cubicBezTo>
                  <a:pt x="1536" y="37"/>
                  <a:pt x="1541" y="32"/>
                  <a:pt x="1548" y="32"/>
                </a:cubicBezTo>
                <a:close/>
                <a:moveTo>
                  <a:pt x="1356" y="32"/>
                </a:moveTo>
                <a:cubicBezTo>
                  <a:pt x="1362" y="32"/>
                  <a:pt x="1367" y="37"/>
                  <a:pt x="1367" y="44"/>
                </a:cubicBezTo>
                <a:cubicBezTo>
                  <a:pt x="1367" y="50"/>
                  <a:pt x="1362" y="55"/>
                  <a:pt x="1356" y="55"/>
                </a:cubicBezTo>
                <a:cubicBezTo>
                  <a:pt x="1349" y="55"/>
                  <a:pt x="1344" y="50"/>
                  <a:pt x="1344" y="44"/>
                </a:cubicBezTo>
                <a:cubicBezTo>
                  <a:pt x="1344" y="37"/>
                  <a:pt x="1349" y="32"/>
                  <a:pt x="1356" y="32"/>
                </a:cubicBezTo>
                <a:close/>
                <a:moveTo>
                  <a:pt x="1324" y="32"/>
                </a:moveTo>
                <a:cubicBezTo>
                  <a:pt x="1330" y="32"/>
                  <a:pt x="1335" y="37"/>
                  <a:pt x="1335" y="44"/>
                </a:cubicBezTo>
                <a:cubicBezTo>
                  <a:pt x="1335" y="50"/>
                  <a:pt x="1330" y="55"/>
                  <a:pt x="1324" y="55"/>
                </a:cubicBezTo>
                <a:cubicBezTo>
                  <a:pt x="1317" y="55"/>
                  <a:pt x="1312" y="50"/>
                  <a:pt x="1312" y="44"/>
                </a:cubicBezTo>
                <a:cubicBezTo>
                  <a:pt x="1312" y="37"/>
                  <a:pt x="1317" y="32"/>
                  <a:pt x="1324" y="32"/>
                </a:cubicBezTo>
                <a:close/>
                <a:moveTo>
                  <a:pt x="1196" y="32"/>
                </a:moveTo>
                <a:cubicBezTo>
                  <a:pt x="1202" y="32"/>
                  <a:pt x="1207" y="37"/>
                  <a:pt x="1207" y="44"/>
                </a:cubicBezTo>
                <a:cubicBezTo>
                  <a:pt x="1207" y="50"/>
                  <a:pt x="1202" y="55"/>
                  <a:pt x="1196" y="55"/>
                </a:cubicBezTo>
                <a:cubicBezTo>
                  <a:pt x="1189" y="55"/>
                  <a:pt x="1184" y="50"/>
                  <a:pt x="1184" y="44"/>
                </a:cubicBezTo>
                <a:cubicBezTo>
                  <a:pt x="1184" y="37"/>
                  <a:pt x="1189" y="32"/>
                  <a:pt x="1196" y="32"/>
                </a:cubicBezTo>
                <a:close/>
                <a:moveTo>
                  <a:pt x="1420" y="64"/>
                </a:moveTo>
                <a:cubicBezTo>
                  <a:pt x="1426" y="64"/>
                  <a:pt x="1431" y="69"/>
                  <a:pt x="1431" y="76"/>
                </a:cubicBezTo>
                <a:cubicBezTo>
                  <a:pt x="1431" y="82"/>
                  <a:pt x="1426" y="87"/>
                  <a:pt x="1420" y="87"/>
                </a:cubicBezTo>
                <a:cubicBezTo>
                  <a:pt x="1413" y="87"/>
                  <a:pt x="1408" y="82"/>
                  <a:pt x="1408" y="76"/>
                </a:cubicBezTo>
                <a:cubicBezTo>
                  <a:pt x="1408" y="69"/>
                  <a:pt x="1413" y="64"/>
                  <a:pt x="1420" y="64"/>
                </a:cubicBezTo>
                <a:close/>
                <a:moveTo>
                  <a:pt x="1388" y="64"/>
                </a:moveTo>
                <a:cubicBezTo>
                  <a:pt x="1394" y="64"/>
                  <a:pt x="1399" y="69"/>
                  <a:pt x="1399" y="76"/>
                </a:cubicBezTo>
                <a:cubicBezTo>
                  <a:pt x="1399" y="82"/>
                  <a:pt x="1394" y="87"/>
                  <a:pt x="1388" y="87"/>
                </a:cubicBezTo>
                <a:cubicBezTo>
                  <a:pt x="1381" y="87"/>
                  <a:pt x="1376" y="82"/>
                  <a:pt x="1376" y="76"/>
                </a:cubicBezTo>
                <a:cubicBezTo>
                  <a:pt x="1376" y="69"/>
                  <a:pt x="1381" y="64"/>
                  <a:pt x="1388" y="64"/>
                </a:cubicBezTo>
                <a:close/>
                <a:moveTo>
                  <a:pt x="1164" y="64"/>
                </a:moveTo>
                <a:cubicBezTo>
                  <a:pt x="1170" y="64"/>
                  <a:pt x="1175" y="69"/>
                  <a:pt x="1175" y="76"/>
                </a:cubicBezTo>
                <a:cubicBezTo>
                  <a:pt x="1175" y="82"/>
                  <a:pt x="1170" y="87"/>
                  <a:pt x="1164" y="87"/>
                </a:cubicBezTo>
                <a:cubicBezTo>
                  <a:pt x="1157" y="87"/>
                  <a:pt x="1152" y="82"/>
                  <a:pt x="1152" y="76"/>
                </a:cubicBezTo>
                <a:cubicBezTo>
                  <a:pt x="1152" y="69"/>
                  <a:pt x="1157" y="64"/>
                  <a:pt x="1164" y="64"/>
                </a:cubicBezTo>
                <a:close/>
                <a:moveTo>
                  <a:pt x="1132" y="64"/>
                </a:moveTo>
                <a:cubicBezTo>
                  <a:pt x="1138" y="64"/>
                  <a:pt x="1143" y="69"/>
                  <a:pt x="1143" y="76"/>
                </a:cubicBezTo>
                <a:cubicBezTo>
                  <a:pt x="1143" y="82"/>
                  <a:pt x="1138" y="87"/>
                  <a:pt x="1132" y="87"/>
                </a:cubicBezTo>
                <a:cubicBezTo>
                  <a:pt x="1125" y="87"/>
                  <a:pt x="1120" y="82"/>
                  <a:pt x="1120" y="76"/>
                </a:cubicBezTo>
                <a:cubicBezTo>
                  <a:pt x="1120" y="69"/>
                  <a:pt x="1125" y="64"/>
                  <a:pt x="1132" y="64"/>
                </a:cubicBezTo>
                <a:close/>
                <a:moveTo>
                  <a:pt x="1067" y="64"/>
                </a:moveTo>
                <a:cubicBezTo>
                  <a:pt x="1074" y="64"/>
                  <a:pt x="1079" y="69"/>
                  <a:pt x="1079" y="76"/>
                </a:cubicBezTo>
                <a:cubicBezTo>
                  <a:pt x="1079" y="82"/>
                  <a:pt x="1074" y="87"/>
                  <a:pt x="1067" y="87"/>
                </a:cubicBezTo>
                <a:cubicBezTo>
                  <a:pt x="1061" y="87"/>
                  <a:pt x="1056" y="82"/>
                  <a:pt x="1056" y="76"/>
                </a:cubicBezTo>
                <a:cubicBezTo>
                  <a:pt x="1056" y="69"/>
                  <a:pt x="1061" y="64"/>
                  <a:pt x="1067" y="64"/>
                </a:cubicBezTo>
                <a:close/>
                <a:moveTo>
                  <a:pt x="1035" y="64"/>
                </a:moveTo>
                <a:cubicBezTo>
                  <a:pt x="1042" y="64"/>
                  <a:pt x="1047" y="69"/>
                  <a:pt x="1047" y="76"/>
                </a:cubicBezTo>
                <a:cubicBezTo>
                  <a:pt x="1047" y="82"/>
                  <a:pt x="1042" y="87"/>
                  <a:pt x="1035" y="87"/>
                </a:cubicBezTo>
                <a:cubicBezTo>
                  <a:pt x="1029" y="87"/>
                  <a:pt x="1024" y="82"/>
                  <a:pt x="1024" y="76"/>
                </a:cubicBezTo>
                <a:cubicBezTo>
                  <a:pt x="1024" y="69"/>
                  <a:pt x="1029" y="64"/>
                  <a:pt x="1035" y="64"/>
                </a:cubicBezTo>
                <a:close/>
                <a:moveTo>
                  <a:pt x="1612" y="96"/>
                </a:moveTo>
                <a:cubicBezTo>
                  <a:pt x="1618" y="96"/>
                  <a:pt x="1623" y="101"/>
                  <a:pt x="1623" y="108"/>
                </a:cubicBezTo>
                <a:cubicBezTo>
                  <a:pt x="1623" y="114"/>
                  <a:pt x="1618" y="119"/>
                  <a:pt x="1612" y="119"/>
                </a:cubicBezTo>
                <a:cubicBezTo>
                  <a:pt x="1605" y="119"/>
                  <a:pt x="1600" y="114"/>
                  <a:pt x="1600" y="108"/>
                </a:cubicBezTo>
                <a:cubicBezTo>
                  <a:pt x="1600" y="101"/>
                  <a:pt x="1605" y="96"/>
                  <a:pt x="1612" y="96"/>
                </a:cubicBezTo>
                <a:close/>
                <a:moveTo>
                  <a:pt x="1580" y="96"/>
                </a:moveTo>
                <a:cubicBezTo>
                  <a:pt x="1586" y="96"/>
                  <a:pt x="1591" y="101"/>
                  <a:pt x="1591" y="108"/>
                </a:cubicBezTo>
                <a:cubicBezTo>
                  <a:pt x="1591" y="114"/>
                  <a:pt x="1586" y="119"/>
                  <a:pt x="1580" y="119"/>
                </a:cubicBezTo>
                <a:cubicBezTo>
                  <a:pt x="1573" y="119"/>
                  <a:pt x="1568" y="114"/>
                  <a:pt x="1568" y="108"/>
                </a:cubicBezTo>
                <a:cubicBezTo>
                  <a:pt x="1568" y="101"/>
                  <a:pt x="1573" y="96"/>
                  <a:pt x="1580" y="96"/>
                </a:cubicBezTo>
                <a:close/>
                <a:moveTo>
                  <a:pt x="1548" y="96"/>
                </a:moveTo>
                <a:cubicBezTo>
                  <a:pt x="1554" y="96"/>
                  <a:pt x="1559" y="101"/>
                  <a:pt x="1559" y="108"/>
                </a:cubicBezTo>
                <a:cubicBezTo>
                  <a:pt x="1559" y="114"/>
                  <a:pt x="1554" y="119"/>
                  <a:pt x="1548" y="119"/>
                </a:cubicBezTo>
                <a:cubicBezTo>
                  <a:pt x="1541" y="119"/>
                  <a:pt x="1536" y="114"/>
                  <a:pt x="1536" y="108"/>
                </a:cubicBezTo>
                <a:cubicBezTo>
                  <a:pt x="1536" y="101"/>
                  <a:pt x="1541" y="96"/>
                  <a:pt x="1548" y="96"/>
                </a:cubicBezTo>
                <a:close/>
                <a:moveTo>
                  <a:pt x="1516" y="96"/>
                </a:moveTo>
                <a:cubicBezTo>
                  <a:pt x="1522" y="96"/>
                  <a:pt x="1527" y="101"/>
                  <a:pt x="1527" y="108"/>
                </a:cubicBezTo>
                <a:cubicBezTo>
                  <a:pt x="1527" y="114"/>
                  <a:pt x="1522" y="119"/>
                  <a:pt x="1516" y="119"/>
                </a:cubicBezTo>
                <a:cubicBezTo>
                  <a:pt x="1509" y="119"/>
                  <a:pt x="1504" y="114"/>
                  <a:pt x="1504" y="108"/>
                </a:cubicBezTo>
                <a:cubicBezTo>
                  <a:pt x="1504" y="101"/>
                  <a:pt x="1509" y="96"/>
                  <a:pt x="1516" y="96"/>
                </a:cubicBezTo>
                <a:close/>
                <a:moveTo>
                  <a:pt x="1484" y="96"/>
                </a:moveTo>
                <a:cubicBezTo>
                  <a:pt x="1490" y="96"/>
                  <a:pt x="1495" y="101"/>
                  <a:pt x="1495" y="108"/>
                </a:cubicBezTo>
                <a:cubicBezTo>
                  <a:pt x="1495" y="114"/>
                  <a:pt x="1490" y="119"/>
                  <a:pt x="1484" y="119"/>
                </a:cubicBezTo>
                <a:cubicBezTo>
                  <a:pt x="1477" y="119"/>
                  <a:pt x="1472" y="114"/>
                  <a:pt x="1472" y="108"/>
                </a:cubicBezTo>
                <a:cubicBezTo>
                  <a:pt x="1472" y="101"/>
                  <a:pt x="1477" y="96"/>
                  <a:pt x="1484" y="96"/>
                </a:cubicBezTo>
                <a:close/>
                <a:moveTo>
                  <a:pt x="1452" y="96"/>
                </a:moveTo>
                <a:cubicBezTo>
                  <a:pt x="1458" y="96"/>
                  <a:pt x="1463" y="101"/>
                  <a:pt x="1463" y="108"/>
                </a:cubicBezTo>
                <a:cubicBezTo>
                  <a:pt x="1463" y="114"/>
                  <a:pt x="1458" y="119"/>
                  <a:pt x="1452" y="119"/>
                </a:cubicBezTo>
                <a:cubicBezTo>
                  <a:pt x="1445" y="119"/>
                  <a:pt x="1440" y="114"/>
                  <a:pt x="1440" y="108"/>
                </a:cubicBezTo>
                <a:cubicBezTo>
                  <a:pt x="1440" y="101"/>
                  <a:pt x="1445" y="96"/>
                  <a:pt x="1452" y="96"/>
                </a:cubicBezTo>
                <a:close/>
                <a:moveTo>
                  <a:pt x="1420" y="96"/>
                </a:moveTo>
                <a:cubicBezTo>
                  <a:pt x="1426" y="96"/>
                  <a:pt x="1431" y="101"/>
                  <a:pt x="1431" y="108"/>
                </a:cubicBezTo>
                <a:cubicBezTo>
                  <a:pt x="1431" y="114"/>
                  <a:pt x="1426" y="119"/>
                  <a:pt x="1420" y="119"/>
                </a:cubicBezTo>
                <a:cubicBezTo>
                  <a:pt x="1413" y="119"/>
                  <a:pt x="1408" y="114"/>
                  <a:pt x="1408" y="108"/>
                </a:cubicBezTo>
                <a:cubicBezTo>
                  <a:pt x="1408" y="101"/>
                  <a:pt x="1413" y="96"/>
                  <a:pt x="1420" y="96"/>
                </a:cubicBezTo>
                <a:close/>
                <a:moveTo>
                  <a:pt x="1388" y="96"/>
                </a:moveTo>
                <a:cubicBezTo>
                  <a:pt x="1394" y="96"/>
                  <a:pt x="1399" y="101"/>
                  <a:pt x="1399" y="108"/>
                </a:cubicBezTo>
                <a:cubicBezTo>
                  <a:pt x="1399" y="114"/>
                  <a:pt x="1394" y="119"/>
                  <a:pt x="1388" y="119"/>
                </a:cubicBezTo>
                <a:cubicBezTo>
                  <a:pt x="1381" y="119"/>
                  <a:pt x="1376" y="114"/>
                  <a:pt x="1376" y="108"/>
                </a:cubicBezTo>
                <a:cubicBezTo>
                  <a:pt x="1376" y="101"/>
                  <a:pt x="1381" y="96"/>
                  <a:pt x="1388" y="96"/>
                </a:cubicBezTo>
                <a:close/>
                <a:moveTo>
                  <a:pt x="1356" y="96"/>
                </a:moveTo>
                <a:cubicBezTo>
                  <a:pt x="1362" y="96"/>
                  <a:pt x="1367" y="101"/>
                  <a:pt x="1367" y="108"/>
                </a:cubicBezTo>
                <a:cubicBezTo>
                  <a:pt x="1367" y="114"/>
                  <a:pt x="1362" y="119"/>
                  <a:pt x="1356" y="119"/>
                </a:cubicBezTo>
                <a:cubicBezTo>
                  <a:pt x="1349" y="119"/>
                  <a:pt x="1344" y="114"/>
                  <a:pt x="1344" y="108"/>
                </a:cubicBezTo>
                <a:cubicBezTo>
                  <a:pt x="1344" y="101"/>
                  <a:pt x="1349" y="96"/>
                  <a:pt x="1356" y="96"/>
                </a:cubicBezTo>
                <a:close/>
                <a:moveTo>
                  <a:pt x="1228" y="96"/>
                </a:moveTo>
                <a:cubicBezTo>
                  <a:pt x="1234" y="96"/>
                  <a:pt x="1239" y="101"/>
                  <a:pt x="1239" y="108"/>
                </a:cubicBezTo>
                <a:cubicBezTo>
                  <a:pt x="1239" y="114"/>
                  <a:pt x="1234" y="119"/>
                  <a:pt x="1228" y="119"/>
                </a:cubicBezTo>
                <a:cubicBezTo>
                  <a:pt x="1221" y="119"/>
                  <a:pt x="1216" y="114"/>
                  <a:pt x="1216" y="108"/>
                </a:cubicBezTo>
                <a:cubicBezTo>
                  <a:pt x="1216" y="101"/>
                  <a:pt x="1221" y="96"/>
                  <a:pt x="1228" y="96"/>
                </a:cubicBezTo>
                <a:close/>
                <a:moveTo>
                  <a:pt x="1035" y="96"/>
                </a:moveTo>
                <a:cubicBezTo>
                  <a:pt x="1042" y="96"/>
                  <a:pt x="1047" y="101"/>
                  <a:pt x="1047" y="108"/>
                </a:cubicBezTo>
                <a:cubicBezTo>
                  <a:pt x="1047" y="114"/>
                  <a:pt x="1042" y="119"/>
                  <a:pt x="1035" y="119"/>
                </a:cubicBezTo>
                <a:cubicBezTo>
                  <a:pt x="1029" y="119"/>
                  <a:pt x="1024" y="114"/>
                  <a:pt x="1024" y="108"/>
                </a:cubicBezTo>
                <a:cubicBezTo>
                  <a:pt x="1024" y="101"/>
                  <a:pt x="1029" y="96"/>
                  <a:pt x="1035" y="96"/>
                </a:cubicBezTo>
                <a:close/>
                <a:moveTo>
                  <a:pt x="1003" y="96"/>
                </a:moveTo>
                <a:cubicBezTo>
                  <a:pt x="1010" y="96"/>
                  <a:pt x="1015" y="101"/>
                  <a:pt x="1015" y="108"/>
                </a:cubicBezTo>
                <a:cubicBezTo>
                  <a:pt x="1015" y="114"/>
                  <a:pt x="1010" y="119"/>
                  <a:pt x="1003" y="119"/>
                </a:cubicBezTo>
                <a:cubicBezTo>
                  <a:pt x="997" y="119"/>
                  <a:pt x="992" y="114"/>
                  <a:pt x="992" y="108"/>
                </a:cubicBezTo>
                <a:cubicBezTo>
                  <a:pt x="992" y="101"/>
                  <a:pt x="997" y="96"/>
                  <a:pt x="1003" y="96"/>
                </a:cubicBezTo>
                <a:close/>
                <a:moveTo>
                  <a:pt x="1612" y="128"/>
                </a:moveTo>
                <a:cubicBezTo>
                  <a:pt x="1618" y="128"/>
                  <a:pt x="1623" y="133"/>
                  <a:pt x="1623" y="140"/>
                </a:cubicBezTo>
                <a:cubicBezTo>
                  <a:pt x="1623" y="146"/>
                  <a:pt x="1618" y="151"/>
                  <a:pt x="1612" y="151"/>
                </a:cubicBezTo>
                <a:cubicBezTo>
                  <a:pt x="1605" y="151"/>
                  <a:pt x="1600" y="146"/>
                  <a:pt x="1600" y="140"/>
                </a:cubicBezTo>
                <a:cubicBezTo>
                  <a:pt x="1600" y="133"/>
                  <a:pt x="1605" y="128"/>
                  <a:pt x="1612" y="128"/>
                </a:cubicBezTo>
                <a:close/>
                <a:moveTo>
                  <a:pt x="1580" y="128"/>
                </a:moveTo>
                <a:cubicBezTo>
                  <a:pt x="1586" y="128"/>
                  <a:pt x="1591" y="133"/>
                  <a:pt x="1591" y="140"/>
                </a:cubicBezTo>
                <a:cubicBezTo>
                  <a:pt x="1591" y="146"/>
                  <a:pt x="1586" y="151"/>
                  <a:pt x="1580" y="151"/>
                </a:cubicBezTo>
                <a:cubicBezTo>
                  <a:pt x="1573" y="151"/>
                  <a:pt x="1568" y="146"/>
                  <a:pt x="1568" y="140"/>
                </a:cubicBezTo>
                <a:cubicBezTo>
                  <a:pt x="1568" y="133"/>
                  <a:pt x="1573" y="128"/>
                  <a:pt x="1580" y="128"/>
                </a:cubicBezTo>
                <a:close/>
                <a:moveTo>
                  <a:pt x="1548" y="128"/>
                </a:moveTo>
                <a:cubicBezTo>
                  <a:pt x="1554" y="128"/>
                  <a:pt x="1559" y="133"/>
                  <a:pt x="1559" y="140"/>
                </a:cubicBezTo>
                <a:cubicBezTo>
                  <a:pt x="1559" y="146"/>
                  <a:pt x="1554" y="151"/>
                  <a:pt x="1548" y="151"/>
                </a:cubicBezTo>
                <a:cubicBezTo>
                  <a:pt x="1541" y="151"/>
                  <a:pt x="1536" y="146"/>
                  <a:pt x="1536" y="140"/>
                </a:cubicBezTo>
                <a:cubicBezTo>
                  <a:pt x="1536" y="133"/>
                  <a:pt x="1541" y="128"/>
                  <a:pt x="1548" y="128"/>
                </a:cubicBezTo>
                <a:close/>
                <a:moveTo>
                  <a:pt x="1516" y="128"/>
                </a:moveTo>
                <a:cubicBezTo>
                  <a:pt x="1522" y="128"/>
                  <a:pt x="1527" y="133"/>
                  <a:pt x="1527" y="140"/>
                </a:cubicBezTo>
                <a:cubicBezTo>
                  <a:pt x="1527" y="146"/>
                  <a:pt x="1522" y="151"/>
                  <a:pt x="1516" y="151"/>
                </a:cubicBezTo>
                <a:cubicBezTo>
                  <a:pt x="1509" y="151"/>
                  <a:pt x="1504" y="146"/>
                  <a:pt x="1504" y="140"/>
                </a:cubicBezTo>
                <a:cubicBezTo>
                  <a:pt x="1504" y="133"/>
                  <a:pt x="1509" y="128"/>
                  <a:pt x="1516" y="128"/>
                </a:cubicBezTo>
                <a:close/>
                <a:moveTo>
                  <a:pt x="1484" y="128"/>
                </a:moveTo>
                <a:cubicBezTo>
                  <a:pt x="1490" y="128"/>
                  <a:pt x="1495" y="133"/>
                  <a:pt x="1495" y="140"/>
                </a:cubicBezTo>
                <a:cubicBezTo>
                  <a:pt x="1495" y="146"/>
                  <a:pt x="1490" y="151"/>
                  <a:pt x="1484" y="151"/>
                </a:cubicBezTo>
                <a:cubicBezTo>
                  <a:pt x="1477" y="151"/>
                  <a:pt x="1472" y="146"/>
                  <a:pt x="1472" y="140"/>
                </a:cubicBezTo>
                <a:cubicBezTo>
                  <a:pt x="1472" y="133"/>
                  <a:pt x="1477" y="128"/>
                  <a:pt x="1484" y="128"/>
                </a:cubicBezTo>
                <a:close/>
                <a:moveTo>
                  <a:pt x="1452" y="128"/>
                </a:moveTo>
                <a:cubicBezTo>
                  <a:pt x="1458" y="128"/>
                  <a:pt x="1463" y="133"/>
                  <a:pt x="1463" y="140"/>
                </a:cubicBezTo>
                <a:cubicBezTo>
                  <a:pt x="1463" y="146"/>
                  <a:pt x="1458" y="151"/>
                  <a:pt x="1452" y="151"/>
                </a:cubicBezTo>
                <a:cubicBezTo>
                  <a:pt x="1445" y="151"/>
                  <a:pt x="1440" y="146"/>
                  <a:pt x="1440" y="140"/>
                </a:cubicBezTo>
                <a:cubicBezTo>
                  <a:pt x="1440" y="133"/>
                  <a:pt x="1445" y="128"/>
                  <a:pt x="1452" y="128"/>
                </a:cubicBezTo>
                <a:close/>
                <a:moveTo>
                  <a:pt x="1420" y="128"/>
                </a:moveTo>
                <a:cubicBezTo>
                  <a:pt x="1426" y="128"/>
                  <a:pt x="1431" y="133"/>
                  <a:pt x="1431" y="140"/>
                </a:cubicBezTo>
                <a:cubicBezTo>
                  <a:pt x="1431" y="146"/>
                  <a:pt x="1426" y="151"/>
                  <a:pt x="1420" y="151"/>
                </a:cubicBezTo>
                <a:cubicBezTo>
                  <a:pt x="1413" y="151"/>
                  <a:pt x="1408" y="146"/>
                  <a:pt x="1408" y="140"/>
                </a:cubicBezTo>
                <a:cubicBezTo>
                  <a:pt x="1408" y="133"/>
                  <a:pt x="1413" y="128"/>
                  <a:pt x="1420" y="128"/>
                </a:cubicBezTo>
                <a:close/>
                <a:moveTo>
                  <a:pt x="1388" y="128"/>
                </a:moveTo>
                <a:cubicBezTo>
                  <a:pt x="1394" y="128"/>
                  <a:pt x="1399" y="133"/>
                  <a:pt x="1399" y="140"/>
                </a:cubicBezTo>
                <a:cubicBezTo>
                  <a:pt x="1399" y="146"/>
                  <a:pt x="1394" y="151"/>
                  <a:pt x="1388" y="151"/>
                </a:cubicBezTo>
                <a:cubicBezTo>
                  <a:pt x="1381" y="151"/>
                  <a:pt x="1376" y="146"/>
                  <a:pt x="1376" y="140"/>
                </a:cubicBezTo>
                <a:cubicBezTo>
                  <a:pt x="1376" y="133"/>
                  <a:pt x="1381" y="128"/>
                  <a:pt x="1388" y="128"/>
                </a:cubicBezTo>
                <a:close/>
                <a:moveTo>
                  <a:pt x="1356" y="128"/>
                </a:moveTo>
                <a:cubicBezTo>
                  <a:pt x="1362" y="128"/>
                  <a:pt x="1367" y="133"/>
                  <a:pt x="1367" y="140"/>
                </a:cubicBezTo>
                <a:cubicBezTo>
                  <a:pt x="1367" y="146"/>
                  <a:pt x="1362" y="151"/>
                  <a:pt x="1356" y="151"/>
                </a:cubicBezTo>
                <a:cubicBezTo>
                  <a:pt x="1349" y="151"/>
                  <a:pt x="1344" y="146"/>
                  <a:pt x="1344" y="140"/>
                </a:cubicBezTo>
                <a:cubicBezTo>
                  <a:pt x="1344" y="133"/>
                  <a:pt x="1349" y="128"/>
                  <a:pt x="1356" y="128"/>
                </a:cubicBezTo>
                <a:close/>
                <a:moveTo>
                  <a:pt x="1196" y="128"/>
                </a:moveTo>
                <a:cubicBezTo>
                  <a:pt x="1202" y="128"/>
                  <a:pt x="1207" y="133"/>
                  <a:pt x="1207" y="140"/>
                </a:cubicBezTo>
                <a:cubicBezTo>
                  <a:pt x="1207" y="146"/>
                  <a:pt x="1202" y="151"/>
                  <a:pt x="1196" y="151"/>
                </a:cubicBezTo>
                <a:cubicBezTo>
                  <a:pt x="1189" y="151"/>
                  <a:pt x="1184" y="146"/>
                  <a:pt x="1184" y="140"/>
                </a:cubicBezTo>
                <a:cubicBezTo>
                  <a:pt x="1184" y="133"/>
                  <a:pt x="1189" y="128"/>
                  <a:pt x="1196" y="128"/>
                </a:cubicBezTo>
                <a:close/>
                <a:moveTo>
                  <a:pt x="1035" y="128"/>
                </a:moveTo>
                <a:cubicBezTo>
                  <a:pt x="1042" y="128"/>
                  <a:pt x="1047" y="133"/>
                  <a:pt x="1047" y="140"/>
                </a:cubicBezTo>
                <a:cubicBezTo>
                  <a:pt x="1047" y="146"/>
                  <a:pt x="1042" y="151"/>
                  <a:pt x="1035" y="151"/>
                </a:cubicBezTo>
                <a:cubicBezTo>
                  <a:pt x="1029" y="151"/>
                  <a:pt x="1024" y="146"/>
                  <a:pt x="1024" y="140"/>
                </a:cubicBezTo>
                <a:cubicBezTo>
                  <a:pt x="1024" y="133"/>
                  <a:pt x="1029" y="128"/>
                  <a:pt x="1035" y="128"/>
                </a:cubicBezTo>
                <a:close/>
                <a:moveTo>
                  <a:pt x="1612" y="160"/>
                </a:moveTo>
                <a:cubicBezTo>
                  <a:pt x="1618" y="160"/>
                  <a:pt x="1623" y="165"/>
                  <a:pt x="1623" y="172"/>
                </a:cubicBezTo>
                <a:cubicBezTo>
                  <a:pt x="1623" y="178"/>
                  <a:pt x="1618" y="183"/>
                  <a:pt x="1612" y="183"/>
                </a:cubicBezTo>
                <a:cubicBezTo>
                  <a:pt x="1605" y="183"/>
                  <a:pt x="1600" y="178"/>
                  <a:pt x="1600" y="172"/>
                </a:cubicBezTo>
                <a:cubicBezTo>
                  <a:pt x="1600" y="165"/>
                  <a:pt x="1605" y="160"/>
                  <a:pt x="1612" y="160"/>
                </a:cubicBezTo>
                <a:close/>
                <a:moveTo>
                  <a:pt x="1580" y="160"/>
                </a:moveTo>
                <a:cubicBezTo>
                  <a:pt x="1586" y="160"/>
                  <a:pt x="1591" y="165"/>
                  <a:pt x="1591" y="172"/>
                </a:cubicBezTo>
                <a:cubicBezTo>
                  <a:pt x="1591" y="178"/>
                  <a:pt x="1586" y="183"/>
                  <a:pt x="1580" y="183"/>
                </a:cubicBezTo>
                <a:cubicBezTo>
                  <a:pt x="1573" y="183"/>
                  <a:pt x="1568" y="178"/>
                  <a:pt x="1568" y="172"/>
                </a:cubicBezTo>
                <a:cubicBezTo>
                  <a:pt x="1568" y="165"/>
                  <a:pt x="1573" y="160"/>
                  <a:pt x="1580" y="160"/>
                </a:cubicBezTo>
                <a:close/>
                <a:moveTo>
                  <a:pt x="1548" y="160"/>
                </a:moveTo>
                <a:cubicBezTo>
                  <a:pt x="1554" y="160"/>
                  <a:pt x="1559" y="165"/>
                  <a:pt x="1559" y="172"/>
                </a:cubicBezTo>
                <a:cubicBezTo>
                  <a:pt x="1559" y="178"/>
                  <a:pt x="1554" y="183"/>
                  <a:pt x="1548" y="183"/>
                </a:cubicBezTo>
                <a:cubicBezTo>
                  <a:pt x="1541" y="183"/>
                  <a:pt x="1536" y="178"/>
                  <a:pt x="1536" y="172"/>
                </a:cubicBezTo>
                <a:cubicBezTo>
                  <a:pt x="1536" y="165"/>
                  <a:pt x="1541" y="160"/>
                  <a:pt x="1548" y="160"/>
                </a:cubicBezTo>
                <a:close/>
                <a:moveTo>
                  <a:pt x="1516" y="160"/>
                </a:moveTo>
                <a:cubicBezTo>
                  <a:pt x="1522" y="160"/>
                  <a:pt x="1527" y="165"/>
                  <a:pt x="1527" y="172"/>
                </a:cubicBezTo>
                <a:cubicBezTo>
                  <a:pt x="1527" y="178"/>
                  <a:pt x="1522" y="183"/>
                  <a:pt x="1516" y="183"/>
                </a:cubicBezTo>
                <a:cubicBezTo>
                  <a:pt x="1509" y="183"/>
                  <a:pt x="1504" y="178"/>
                  <a:pt x="1504" y="172"/>
                </a:cubicBezTo>
                <a:cubicBezTo>
                  <a:pt x="1504" y="165"/>
                  <a:pt x="1509" y="160"/>
                  <a:pt x="1516" y="160"/>
                </a:cubicBezTo>
                <a:close/>
                <a:moveTo>
                  <a:pt x="1484" y="160"/>
                </a:moveTo>
                <a:cubicBezTo>
                  <a:pt x="1490" y="160"/>
                  <a:pt x="1495" y="165"/>
                  <a:pt x="1495" y="172"/>
                </a:cubicBezTo>
                <a:cubicBezTo>
                  <a:pt x="1495" y="178"/>
                  <a:pt x="1490" y="183"/>
                  <a:pt x="1484" y="183"/>
                </a:cubicBezTo>
                <a:cubicBezTo>
                  <a:pt x="1477" y="183"/>
                  <a:pt x="1472" y="178"/>
                  <a:pt x="1472" y="172"/>
                </a:cubicBezTo>
                <a:cubicBezTo>
                  <a:pt x="1472" y="165"/>
                  <a:pt x="1477" y="160"/>
                  <a:pt x="1484" y="160"/>
                </a:cubicBezTo>
                <a:close/>
                <a:moveTo>
                  <a:pt x="1452" y="160"/>
                </a:moveTo>
                <a:cubicBezTo>
                  <a:pt x="1458" y="160"/>
                  <a:pt x="1463" y="165"/>
                  <a:pt x="1463" y="172"/>
                </a:cubicBezTo>
                <a:cubicBezTo>
                  <a:pt x="1463" y="178"/>
                  <a:pt x="1458" y="183"/>
                  <a:pt x="1452" y="183"/>
                </a:cubicBezTo>
                <a:cubicBezTo>
                  <a:pt x="1445" y="183"/>
                  <a:pt x="1440" y="178"/>
                  <a:pt x="1440" y="172"/>
                </a:cubicBezTo>
                <a:cubicBezTo>
                  <a:pt x="1440" y="165"/>
                  <a:pt x="1445" y="160"/>
                  <a:pt x="1452" y="160"/>
                </a:cubicBezTo>
                <a:close/>
                <a:moveTo>
                  <a:pt x="1420" y="160"/>
                </a:moveTo>
                <a:cubicBezTo>
                  <a:pt x="1426" y="160"/>
                  <a:pt x="1431" y="165"/>
                  <a:pt x="1431" y="172"/>
                </a:cubicBezTo>
                <a:cubicBezTo>
                  <a:pt x="1431" y="178"/>
                  <a:pt x="1426" y="183"/>
                  <a:pt x="1420" y="183"/>
                </a:cubicBezTo>
                <a:cubicBezTo>
                  <a:pt x="1413" y="183"/>
                  <a:pt x="1408" y="178"/>
                  <a:pt x="1408" y="172"/>
                </a:cubicBezTo>
                <a:cubicBezTo>
                  <a:pt x="1408" y="165"/>
                  <a:pt x="1413" y="160"/>
                  <a:pt x="1420" y="160"/>
                </a:cubicBezTo>
                <a:close/>
                <a:moveTo>
                  <a:pt x="1388" y="160"/>
                </a:moveTo>
                <a:cubicBezTo>
                  <a:pt x="1394" y="160"/>
                  <a:pt x="1399" y="165"/>
                  <a:pt x="1399" y="172"/>
                </a:cubicBezTo>
                <a:cubicBezTo>
                  <a:pt x="1399" y="178"/>
                  <a:pt x="1394" y="183"/>
                  <a:pt x="1388" y="183"/>
                </a:cubicBezTo>
                <a:cubicBezTo>
                  <a:pt x="1381" y="183"/>
                  <a:pt x="1376" y="178"/>
                  <a:pt x="1376" y="172"/>
                </a:cubicBezTo>
                <a:cubicBezTo>
                  <a:pt x="1376" y="165"/>
                  <a:pt x="1381" y="160"/>
                  <a:pt x="1388" y="160"/>
                </a:cubicBezTo>
                <a:close/>
                <a:moveTo>
                  <a:pt x="1356" y="160"/>
                </a:moveTo>
                <a:cubicBezTo>
                  <a:pt x="1362" y="160"/>
                  <a:pt x="1367" y="165"/>
                  <a:pt x="1367" y="172"/>
                </a:cubicBezTo>
                <a:cubicBezTo>
                  <a:pt x="1367" y="178"/>
                  <a:pt x="1362" y="183"/>
                  <a:pt x="1356" y="183"/>
                </a:cubicBezTo>
                <a:cubicBezTo>
                  <a:pt x="1349" y="183"/>
                  <a:pt x="1344" y="178"/>
                  <a:pt x="1344" y="172"/>
                </a:cubicBezTo>
                <a:cubicBezTo>
                  <a:pt x="1344" y="165"/>
                  <a:pt x="1349" y="160"/>
                  <a:pt x="1356" y="160"/>
                </a:cubicBezTo>
                <a:close/>
                <a:moveTo>
                  <a:pt x="1324" y="160"/>
                </a:moveTo>
                <a:cubicBezTo>
                  <a:pt x="1330" y="160"/>
                  <a:pt x="1335" y="165"/>
                  <a:pt x="1335" y="172"/>
                </a:cubicBezTo>
                <a:cubicBezTo>
                  <a:pt x="1335" y="178"/>
                  <a:pt x="1330" y="183"/>
                  <a:pt x="1324" y="183"/>
                </a:cubicBezTo>
                <a:cubicBezTo>
                  <a:pt x="1317" y="183"/>
                  <a:pt x="1312" y="178"/>
                  <a:pt x="1312" y="172"/>
                </a:cubicBezTo>
                <a:cubicBezTo>
                  <a:pt x="1312" y="165"/>
                  <a:pt x="1317" y="160"/>
                  <a:pt x="1324" y="160"/>
                </a:cubicBezTo>
                <a:close/>
                <a:moveTo>
                  <a:pt x="1292" y="160"/>
                </a:moveTo>
                <a:cubicBezTo>
                  <a:pt x="1298" y="160"/>
                  <a:pt x="1303" y="165"/>
                  <a:pt x="1303" y="172"/>
                </a:cubicBezTo>
                <a:cubicBezTo>
                  <a:pt x="1303" y="178"/>
                  <a:pt x="1298" y="183"/>
                  <a:pt x="1292" y="183"/>
                </a:cubicBezTo>
                <a:cubicBezTo>
                  <a:pt x="1285" y="183"/>
                  <a:pt x="1280" y="178"/>
                  <a:pt x="1280" y="172"/>
                </a:cubicBezTo>
                <a:cubicBezTo>
                  <a:pt x="1280" y="165"/>
                  <a:pt x="1285" y="160"/>
                  <a:pt x="1292" y="160"/>
                </a:cubicBezTo>
                <a:close/>
                <a:moveTo>
                  <a:pt x="1196" y="160"/>
                </a:moveTo>
                <a:cubicBezTo>
                  <a:pt x="1202" y="160"/>
                  <a:pt x="1207" y="165"/>
                  <a:pt x="1207" y="172"/>
                </a:cubicBezTo>
                <a:cubicBezTo>
                  <a:pt x="1207" y="178"/>
                  <a:pt x="1202" y="183"/>
                  <a:pt x="1196" y="183"/>
                </a:cubicBezTo>
                <a:cubicBezTo>
                  <a:pt x="1189" y="183"/>
                  <a:pt x="1184" y="178"/>
                  <a:pt x="1184" y="172"/>
                </a:cubicBezTo>
                <a:cubicBezTo>
                  <a:pt x="1184" y="165"/>
                  <a:pt x="1189" y="160"/>
                  <a:pt x="1196" y="160"/>
                </a:cubicBezTo>
                <a:close/>
                <a:moveTo>
                  <a:pt x="1612" y="192"/>
                </a:moveTo>
                <a:cubicBezTo>
                  <a:pt x="1618" y="192"/>
                  <a:pt x="1623" y="197"/>
                  <a:pt x="1623" y="204"/>
                </a:cubicBezTo>
                <a:cubicBezTo>
                  <a:pt x="1623" y="210"/>
                  <a:pt x="1618" y="215"/>
                  <a:pt x="1612" y="215"/>
                </a:cubicBezTo>
                <a:cubicBezTo>
                  <a:pt x="1605" y="215"/>
                  <a:pt x="1600" y="210"/>
                  <a:pt x="1600" y="204"/>
                </a:cubicBezTo>
                <a:cubicBezTo>
                  <a:pt x="1600" y="197"/>
                  <a:pt x="1605" y="192"/>
                  <a:pt x="1612" y="192"/>
                </a:cubicBezTo>
                <a:close/>
                <a:moveTo>
                  <a:pt x="1580" y="192"/>
                </a:moveTo>
                <a:cubicBezTo>
                  <a:pt x="1586" y="192"/>
                  <a:pt x="1591" y="197"/>
                  <a:pt x="1591" y="204"/>
                </a:cubicBezTo>
                <a:cubicBezTo>
                  <a:pt x="1591" y="210"/>
                  <a:pt x="1586" y="215"/>
                  <a:pt x="1580" y="215"/>
                </a:cubicBezTo>
                <a:cubicBezTo>
                  <a:pt x="1573" y="215"/>
                  <a:pt x="1568" y="210"/>
                  <a:pt x="1568" y="204"/>
                </a:cubicBezTo>
                <a:cubicBezTo>
                  <a:pt x="1568" y="197"/>
                  <a:pt x="1573" y="192"/>
                  <a:pt x="1580" y="192"/>
                </a:cubicBezTo>
                <a:close/>
                <a:moveTo>
                  <a:pt x="1548" y="192"/>
                </a:moveTo>
                <a:cubicBezTo>
                  <a:pt x="1554" y="192"/>
                  <a:pt x="1559" y="197"/>
                  <a:pt x="1559" y="204"/>
                </a:cubicBezTo>
                <a:cubicBezTo>
                  <a:pt x="1559" y="210"/>
                  <a:pt x="1554" y="215"/>
                  <a:pt x="1548" y="215"/>
                </a:cubicBezTo>
                <a:cubicBezTo>
                  <a:pt x="1541" y="215"/>
                  <a:pt x="1536" y="210"/>
                  <a:pt x="1536" y="204"/>
                </a:cubicBezTo>
                <a:cubicBezTo>
                  <a:pt x="1536" y="197"/>
                  <a:pt x="1541" y="192"/>
                  <a:pt x="1548" y="192"/>
                </a:cubicBezTo>
                <a:close/>
                <a:moveTo>
                  <a:pt x="1516" y="192"/>
                </a:moveTo>
                <a:cubicBezTo>
                  <a:pt x="1522" y="192"/>
                  <a:pt x="1527" y="197"/>
                  <a:pt x="1527" y="204"/>
                </a:cubicBezTo>
                <a:cubicBezTo>
                  <a:pt x="1527" y="210"/>
                  <a:pt x="1522" y="215"/>
                  <a:pt x="1516" y="215"/>
                </a:cubicBezTo>
                <a:cubicBezTo>
                  <a:pt x="1509" y="215"/>
                  <a:pt x="1504" y="210"/>
                  <a:pt x="1504" y="204"/>
                </a:cubicBezTo>
                <a:cubicBezTo>
                  <a:pt x="1504" y="197"/>
                  <a:pt x="1509" y="192"/>
                  <a:pt x="1516" y="192"/>
                </a:cubicBezTo>
                <a:close/>
                <a:moveTo>
                  <a:pt x="1484" y="192"/>
                </a:moveTo>
                <a:cubicBezTo>
                  <a:pt x="1490" y="192"/>
                  <a:pt x="1495" y="197"/>
                  <a:pt x="1495" y="204"/>
                </a:cubicBezTo>
                <a:cubicBezTo>
                  <a:pt x="1495" y="210"/>
                  <a:pt x="1490" y="215"/>
                  <a:pt x="1484" y="215"/>
                </a:cubicBezTo>
                <a:cubicBezTo>
                  <a:pt x="1477" y="215"/>
                  <a:pt x="1472" y="210"/>
                  <a:pt x="1472" y="204"/>
                </a:cubicBezTo>
                <a:cubicBezTo>
                  <a:pt x="1472" y="197"/>
                  <a:pt x="1477" y="192"/>
                  <a:pt x="1484" y="192"/>
                </a:cubicBezTo>
                <a:close/>
                <a:moveTo>
                  <a:pt x="1452" y="192"/>
                </a:moveTo>
                <a:cubicBezTo>
                  <a:pt x="1458" y="192"/>
                  <a:pt x="1463" y="197"/>
                  <a:pt x="1463" y="204"/>
                </a:cubicBezTo>
                <a:cubicBezTo>
                  <a:pt x="1463" y="210"/>
                  <a:pt x="1458" y="215"/>
                  <a:pt x="1452" y="215"/>
                </a:cubicBezTo>
                <a:cubicBezTo>
                  <a:pt x="1445" y="215"/>
                  <a:pt x="1440" y="210"/>
                  <a:pt x="1440" y="204"/>
                </a:cubicBezTo>
                <a:cubicBezTo>
                  <a:pt x="1440" y="197"/>
                  <a:pt x="1445" y="192"/>
                  <a:pt x="1452" y="192"/>
                </a:cubicBezTo>
                <a:close/>
                <a:moveTo>
                  <a:pt x="1420" y="192"/>
                </a:moveTo>
                <a:cubicBezTo>
                  <a:pt x="1426" y="192"/>
                  <a:pt x="1431" y="197"/>
                  <a:pt x="1431" y="204"/>
                </a:cubicBezTo>
                <a:cubicBezTo>
                  <a:pt x="1431" y="210"/>
                  <a:pt x="1426" y="215"/>
                  <a:pt x="1420" y="215"/>
                </a:cubicBezTo>
                <a:cubicBezTo>
                  <a:pt x="1413" y="215"/>
                  <a:pt x="1408" y="210"/>
                  <a:pt x="1408" y="204"/>
                </a:cubicBezTo>
                <a:cubicBezTo>
                  <a:pt x="1408" y="197"/>
                  <a:pt x="1413" y="192"/>
                  <a:pt x="1420" y="192"/>
                </a:cubicBezTo>
                <a:close/>
                <a:moveTo>
                  <a:pt x="1388" y="192"/>
                </a:moveTo>
                <a:cubicBezTo>
                  <a:pt x="1394" y="192"/>
                  <a:pt x="1399" y="197"/>
                  <a:pt x="1399" y="204"/>
                </a:cubicBezTo>
                <a:cubicBezTo>
                  <a:pt x="1399" y="210"/>
                  <a:pt x="1394" y="215"/>
                  <a:pt x="1388" y="215"/>
                </a:cubicBezTo>
                <a:cubicBezTo>
                  <a:pt x="1381" y="215"/>
                  <a:pt x="1376" y="210"/>
                  <a:pt x="1376" y="204"/>
                </a:cubicBezTo>
                <a:cubicBezTo>
                  <a:pt x="1376" y="197"/>
                  <a:pt x="1381" y="192"/>
                  <a:pt x="1388" y="192"/>
                </a:cubicBezTo>
                <a:close/>
                <a:moveTo>
                  <a:pt x="1356" y="192"/>
                </a:moveTo>
                <a:cubicBezTo>
                  <a:pt x="1362" y="192"/>
                  <a:pt x="1367" y="197"/>
                  <a:pt x="1367" y="204"/>
                </a:cubicBezTo>
                <a:cubicBezTo>
                  <a:pt x="1367" y="210"/>
                  <a:pt x="1362" y="215"/>
                  <a:pt x="1356" y="215"/>
                </a:cubicBezTo>
                <a:cubicBezTo>
                  <a:pt x="1349" y="215"/>
                  <a:pt x="1344" y="210"/>
                  <a:pt x="1344" y="204"/>
                </a:cubicBezTo>
                <a:cubicBezTo>
                  <a:pt x="1344" y="197"/>
                  <a:pt x="1349" y="192"/>
                  <a:pt x="1356" y="192"/>
                </a:cubicBezTo>
                <a:close/>
                <a:moveTo>
                  <a:pt x="1324" y="192"/>
                </a:moveTo>
                <a:cubicBezTo>
                  <a:pt x="1330" y="192"/>
                  <a:pt x="1335" y="197"/>
                  <a:pt x="1335" y="204"/>
                </a:cubicBezTo>
                <a:cubicBezTo>
                  <a:pt x="1335" y="210"/>
                  <a:pt x="1330" y="215"/>
                  <a:pt x="1324" y="215"/>
                </a:cubicBezTo>
                <a:cubicBezTo>
                  <a:pt x="1317" y="215"/>
                  <a:pt x="1312" y="210"/>
                  <a:pt x="1312" y="204"/>
                </a:cubicBezTo>
                <a:cubicBezTo>
                  <a:pt x="1312" y="197"/>
                  <a:pt x="1317" y="192"/>
                  <a:pt x="1324" y="192"/>
                </a:cubicBezTo>
                <a:close/>
                <a:moveTo>
                  <a:pt x="1292" y="192"/>
                </a:moveTo>
                <a:cubicBezTo>
                  <a:pt x="1298" y="192"/>
                  <a:pt x="1303" y="197"/>
                  <a:pt x="1303" y="204"/>
                </a:cubicBezTo>
                <a:cubicBezTo>
                  <a:pt x="1303" y="210"/>
                  <a:pt x="1298" y="215"/>
                  <a:pt x="1292" y="215"/>
                </a:cubicBezTo>
                <a:cubicBezTo>
                  <a:pt x="1285" y="215"/>
                  <a:pt x="1280" y="210"/>
                  <a:pt x="1280" y="204"/>
                </a:cubicBezTo>
                <a:cubicBezTo>
                  <a:pt x="1280" y="197"/>
                  <a:pt x="1285" y="192"/>
                  <a:pt x="1292" y="192"/>
                </a:cubicBezTo>
                <a:close/>
                <a:moveTo>
                  <a:pt x="1228" y="192"/>
                </a:moveTo>
                <a:cubicBezTo>
                  <a:pt x="1234" y="192"/>
                  <a:pt x="1239" y="197"/>
                  <a:pt x="1239" y="204"/>
                </a:cubicBezTo>
                <a:cubicBezTo>
                  <a:pt x="1239" y="210"/>
                  <a:pt x="1234" y="215"/>
                  <a:pt x="1228" y="215"/>
                </a:cubicBezTo>
                <a:cubicBezTo>
                  <a:pt x="1221" y="215"/>
                  <a:pt x="1216" y="210"/>
                  <a:pt x="1216" y="204"/>
                </a:cubicBezTo>
                <a:cubicBezTo>
                  <a:pt x="1216" y="197"/>
                  <a:pt x="1221" y="192"/>
                  <a:pt x="1228" y="192"/>
                </a:cubicBezTo>
                <a:close/>
                <a:moveTo>
                  <a:pt x="1612" y="224"/>
                </a:moveTo>
                <a:cubicBezTo>
                  <a:pt x="1618" y="224"/>
                  <a:pt x="1623" y="229"/>
                  <a:pt x="1623" y="236"/>
                </a:cubicBezTo>
                <a:cubicBezTo>
                  <a:pt x="1623" y="242"/>
                  <a:pt x="1618" y="247"/>
                  <a:pt x="1612" y="247"/>
                </a:cubicBezTo>
                <a:cubicBezTo>
                  <a:pt x="1605" y="247"/>
                  <a:pt x="1600" y="242"/>
                  <a:pt x="1600" y="236"/>
                </a:cubicBezTo>
                <a:cubicBezTo>
                  <a:pt x="1600" y="229"/>
                  <a:pt x="1605" y="224"/>
                  <a:pt x="1612" y="224"/>
                </a:cubicBezTo>
                <a:close/>
                <a:moveTo>
                  <a:pt x="1580" y="224"/>
                </a:moveTo>
                <a:cubicBezTo>
                  <a:pt x="1586" y="224"/>
                  <a:pt x="1591" y="229"/>
                  <a:pt x="1591" y="236"/>
                </a:cubicBezTo>
                <a:cubicBezTo>
                  <a:pt x="1591" y="242"/>
                  <a:pt x="1586" y="247"/>
                  <a:pt x="1580" y="247"/>
                </a:cubicBezTo>
                <a:cubicBezTo>
                  <a:pt x="1573" y="247"/>
                  <a:pt x="1568" y="242"/>
                  <a:pt x="1568" y="236"/>
                </a:cubicBezTo>
                <a:cubicBezTo>
                  <a:pt x="1568" y="229"/>
                  <a:pt x="1573" y="224"/>
                  <a:pt x="1580" y="224"/>
                </a:cubicBezTo>
                <a:close/>
                <a:moveTo>
                  <a:pt x="1548" y="224"/>
                </a:moveTo>
                <a:cubicBezTo>
                  <a:pt x="1554" y="224"/>
                  <a:pt x="1559" y="229"/>
                  <a:pt x="1559" y="236"/>
                </a:cubicBezTo>
                <a:cubicBezTo>
                  <a:pt x="1559" y="242"/>
                  <a:pt x="1554" y="247"/>
                  <a:pt x="1548" y="247"/>
                </a:cubicBezTo>
                <a:cubicBezTo>
                  <a:pt x="1541" y="247"/>
                  <a:pt x="1536" y="242"/>
                  <a:pt x="1536" y="236"/>
                </a:cubicBezTo>
                <a:cubicBezTo>
                  <a:pt x="1536" y="229"/>
                  <a:pt x="1541" y="224"/>
                  <a:pt x="1548" y="224"/>
                </a:cubicBezTo>
                <a:close/>
                <a:moveTo>
                  <a:pt x="1516" y="224"/>
                </a:moveTo>
                <a:cubicBezTo>
                  <a:pt x="1522" y="224"/>
                  <a:pt x="1527" y="229"/>
                  <a:pt x="1527" y="236"/>
                </a:cubicBezTo>
                <a:cubicBezTo>
                  <a:pt x="1527" y="242"/>
                  <a:pt x="1522" y="247"/>
                  <a:pt x="1516" y="247"/>
                </a:cubicBezTo>
                <a:cubicBezTo>
                  <a:pt x="1509" y="247"/>
                  <a:pt x="1504" y="242"/>
                  <a:pt x="1504" y="236"/>
                </a:cubicBezTo>
                <a:cubicBezTo>
                  <a:pt x="1504" y="229"/>
                  <a:pt x="1509" y="224"/>
                  <a:pt x="1516" y="224"/>
                </a:cubicBezTo>
                <a:close/>
                <a:moveTo>
                  <a:pt x="1484" y="224"/>
                </a:moveTo>
                <a:cubicBezTo>
                  <a:pt x="1490" y="224"/>
                  <a:pt x="1495" y="229"/>
                  <a:pt x="1495" y="236"/>
                </a:cubicBezTo>
                <a:cubicBezTo>
                  <a:pt x="1495" y="242"/>
                  <a:pt x="1490" y="247"/>
                  <a:pt x="1484" y="247"/>
                </a:cubicBezTo>
                <a:cubicBezTo>
                  <a:pt x="1477" y="247"/>
                  <a:pt x="1472" y="242"/>
                  <a:pt x="1472" y="236"/>
                </a:cubicBezTo>
                <a:cubicBezTo>
                  <a:pt x="1472" y="229"/>
                  <a:pt x="1477" y="224"/>
                  <a:pt x="1484" y="224"/>
                </a:cubicBezTo>
                <a:close/>
                <a:moveTo>
                  <a:pt x="1452" y="224"/>
                </a:moveTo>
                <a:cubicBezTo>
                  <a:pt x="1458" y="224"/>
                  <a:pt x="1463" y="229"/>
                  <a:pt x="1463" y="236"/>
                </a:cubicBezTo>
                <a:cubicBezTo>
                  <a:pt x="1463" y="242"/>
                  <a:pt x="1458" y="247"/>
                  <a:pt x="1452" y="247"/>
                </a:cubicBezTo>
                <a:cubicBezTo>
                  <a:pt x="1445" y="247"/>
                  <a:pt x="1440" y="242"/>
                  <a:pt x="1440" y="236"/>
                </a:cubicBezTo>
                <a:cubicBezTo>
                  <a:pt x="1440" y="229"/>
                  <a:pt x="1445" y="224"/>
                  <a:pt x="1452" y="224"/>
                </a:cubicBezTo>
                <a:close/>
                <a:moveTo>
                  <a:pt x="1420" y="224"/>
                </a:moveTo>
                <a:cubicBezTo>
                  <a:pt x="1426" y="224"/>
                  <a:pt x="1431" y="229"/>
                  <a:pt x="1431" y="236"/>
                </a:cubicBezTo>
                <a:cubicBezTo>
                  <a:pt x="1431" y="242"/>
                  <a:pt x="1426" y="247"/>
                  <a:pt x="1420" y="247"/>
                </a:cubicBezTo>
                <a:cubicBezTo>
                  <a:pt x="1413" y="247"/>
                  <a:pt x="1408" y="242"/>
                  <a:pt x="1408" y="236"/>
                </a:cubicBezTo>
                <a:cubicBezTo>
                  <a:pt x="1408" y="229"/>
                  <a:pt x="1413" y="224"/>
                  <a:pt x="1420" y="224"/>
                </a:cubicBezTo>
                <a:close/>
                <a:moveTo>
                  <a:pt x="1388" y="224"/>
                </a:moveTo>
                <a:cubicBezTo>
                  <a:pt x="1394" y="224"/>
                  <a:pt x="1399" y="229"/>
                  <a:pt x="1399" y="236"/>
                </a:cubicBezTo>
                <a:cubicBezTo>
                  <a:pt x="1399" y="242"/>
                  <a:pt x="1394" y="247"/>
                  <a:pt x="1388" y="247"/>
                </a:cubicBezTo>
                <a:cubicBezTo>
                  <a:pt x="1381" y="247"/>
                  <a:pt x="1376" y="242"/>
                  <a:pt x="1376" y="236"/>
                </a:cubicBezTo>
                <a:cubicBezTo>
                  <a:pt x="1376" y="229"/>
                  <a:pt x="1381" y="224"/>
                  <a:pt x="1388" y="224"/>
                </a:cubicBezTo>
                <a:close/>
                <a:moveTo>
                  <a:pt x="1356" y="224"/>
                </a:moveTo>
                <a:cubicBezTo>
                  <a:pt x="1362" y="224"/>
                  <a:pt x="1367" y="229"/>
                  <a:pt x="1367" y="236"/>
                </a:cubicBezTo>
                <a:cubicBezTo>
                  <a:pt x="1367" y="242"/>
                  <a:pt x="1362" y="247"/>
                  <a:pt x="1356" y="247"/>
                </a:cubicBezTo>
                <a:cubicBezTo>
                  <a:pt x="1349" y="247"/>
                  <a:pt x="1344" y="242"/>
                  <a:pt x="1344" y="236"/>
                </a:cubicBezTo>
                <a:cubicBezTo>
                  <a:pt x="1344" y="229"/>
                  <a:pt x="1349" y="224"/>
                  <a:pt x="1356" y="224"/>
                </a:cubicBezTo>
                <a:close/>
                <a:moveTo>
                  <a:pt x="1324" y="224"/>
                </a:moveTo>
                <a:cubicBezTo>
                  <a:pt x="1330" y="224"/>
                  <a:pt x="1335" y="229"/>
                  <a:pt x="1335" y="236"/>
                </a:cubicBezTo>
                <a:cubicBezTo>
                  <a:pt x="1335" y="242"/>
                  <a:pt x="1330" y="247"/>
                  <a:pt x="1324" y="247"/>
                </a:cubicBezTo>
                <a:cubicBezTo>
                  <a:pt x="1317" y="247"/>
                  <a:pt x="1312" y="242"/>
                  <a:pt x="1312" y="236"/>
                </a:cubicBezTo>
                <a:cubicBezTo>
                  <a:pt x="1312" y="229"/>
                  <a:pt x="1317" y="224"/>
                  <a:pt x="1324" y="224"/>
                </a:cubicBezTo>
                <a:close/>
                <a:moveTo>
                  <a:pt x="1292" y="224"/>
                </a:moveTo>
                <a:cubicBezTo>
                  <a:pt x="1298" y="224"/>
                  <a:pt x="1303" y="229"/>
                  <a:pt x="1303" y="236"/>
                </a:cubicBezTo>
                <a:cubicBezTo>
                  <a:pt x="1303" y="242"/>
                  <a:pt x="1298" y="247"/>
                  <a:pt x="1292" y="247"/>
                </a:cubicBezTo>
                <a:cubicBezTo>
                  <a:pt x="1285" y="247"/>
                  <a:pt x="1280" y="242"/>
                  <a:pt x="1280" y="236"/>
                </a:cubicBezTo>
                <a:cubicBezTo>
                  <a:pt x="1280" y="229"/>
                  <a:pt x="1285" y="224"/>
                  <a:pt x="1292" y="224"/>
                </a:cubicBezTo>
                <a:close/>
                <a:moveTo>
                  <a:pt x="1260" y="224"/>
                </a:moveTo>
                <a:cubicBezTo>
                  <a:pt x="1266" y="224"/>
                  <a:pt x="1271" y="229"/>
                  <a:pt x="1271" y="236"/>
                </a:cubicBezTo>
                <a:cubicBezTo>
                  <a:pt x="1271" y="242"/>
                  <a:pt x="1266" y="247"/>
                  <a:pt x="1260" y="247"/>
                </a:cubicBezTo>
                <a:cubicBezTo>
                  <a:pt x="1253" y="247"/>
                  <a:pt x="1248" y="242"/>
                  <a:pt x="1248" y="236"/>
                </a:cubicBezTo>
                <a:cubicBezTo>
                  <a:pt x="1248" y="229"/>
                  <a:pt x="1253" y="224"/>
                  <a:pt x="1260" y="224"/>
                </a:cubicBezTo>
                <a:close/>
                <a:moveTo>
                  <a:pt x="1228" y="224"/>
                </a:moveTo>
                <a:cubicBezTo>
                  <a:pt x="1234" y="224"/>
                  <a:pt x="1239" y="229"/>
                  <a:pt x="1239" y="236"/>
                </a:cubicBezTo>
                <a:cubicBezTo>
                  <a:pt x="1239" y="242"/>
                  <a:pt x="1234" y="247"/>
                  <a:pt x="1228" y="247"/>
                </a:cubicBezTo>
                <a:cubicBezTo>
                  <a:pt x="1221" y="247"/>
                  <a:pt x="1216" y="242"/>
                  <a:pt x="1216" y="236"/>
                </a:cubicBezTo>
                <a:cubicBezTo>
                  <a:pt x="1216" y="229"/>
                  <a:pt x="1221" y="224"/>
                  <a:pt x="1228" y="224"/>
                </a:cubicBezTo>
                <a:close/>
                <a:moveTo>
                  <a:pt x="1196" y="224"/>
                </a:moveTo>
                <a:cubicBezTo>
                  <a:pt x="1202" y="224"/>
                  <a:pt x="1207" y="229"/>
                  <a:pt x="1207" y="236"/>
                </a:cubicBezTo>
                <a:cubicBezTo>
                  <a:pt x="1207" y="242"/>
                  <a:pt x="1202" y="247"/>
                  <a:pt x="1196" y="247"/>
                </a:cubicBezTo>
                <a:cubicBezTo>
                  <a:pt x="1189" y="247"/>
                  <a:pt x="1184" y="242"/>
                  <a:pt x="1184" y="236"/>
                </a:cubicBezTo>
                <a:cubicBezTo>
                  <a:pt x="1184" y="229"/>
                  <a:pt x="1189" y="224"/>
                  <a:pt x="1196" y="224"/>
                </a:cubicBezTo>
                <a:close/>
                <a:moveTo>
                  <a:pt x="1132" y="224"/>
                </a:moveTo>
                <a:cubicBezTo>
                  <a:pt x="1138" y="224"/>
                  <a:pt x="1143" y="229"/>
                  <a:pt x="1143" y="236"/>
                </a:cubicBezTo>
                <a:cubicBezTo>
                  <a:pt x="1143" y="242"/>
                  <a:pt x="1138" y="247"/>
                  <a:pt x="1132" y="247"/>
                </a:cubicBezTo>
                <a:cubicBezTo>
                  <a:pt x="1125" y="247"/>
                  <a:pt x="1120" y="242"/>
                  <a:pt x="1120" y="236"/>
                </a:cubicBezTo>
                <a:cubicBezTo>
                  <a:pt x="1120" y="229"/>
                  <a:pt x="1125" y="224"/>
                  <a:pt x="1132" y="224"/>
                </a:cubicBezTo>
                <a:close/>
                <a:moveTo>
                  <a:pt x="1100" y="224"/>
                </a:moveTo>
                <a:cubicBezTo>
                  <a:pt x="1106" y="224"/>
                  <a:pt x="1111" y="229"/>
                  <a:pt x="1111" y="236"/>
                </a:cubicBezTo>
                <a:cubicBezTo>
                  <a:pt x="1111" y="242"/>
                  <a:pt x="1106" y="247"/>
                  <a:pt x="1100" y="247"/>
                </a:cubicBezTo>
                <a:cubicBezTo>
                  <a:pt x="1093" y="247"/>
                  <a:pt x="1088" y="242"/>
                  <a:pt x="1088" y="236"/>
                </a:cubicBezTo>
                <a:cubicBezTo>
                  <a:pt x="1088" y="229"/>
                  <a:pt x="1093" y="224"/>
                  <a:pt x="1100" y="224"/>
                </a:cubicBezTo>
                <a:close/>
                <a:moveTo>
                  <a:pt x="1067" y="224"/>
                </a:moveTo>
                <a:cubicBezTo>
                  <a:pt x="1074" y="224"/>
                  <a:pt x="1079" y="229"/>
                  <a:pt x="1079" y="236"/>
                </a:cubicBezTo>
                <a:cubicBezTo>
                  <a:pt x="1079" y="242"/>
                  <a:pt x="1074" y="247"/>
                  <a:pt x="1067" y="247"/>
                </a:cubicBezTo>
                <a:cubicBezTo>
                  <a:pt x="1061" y="247"/>
                  <a:pt x="1056" y="242"/>
                  <a:pt x="1056" y="236"/>
                </a:cubicBezTo>
                <a:cubicBezTo>
                  <a:pt x="1056" y="229"/>
                  <a:pt x="1061" y="224"/>
                  <a:pt x="1067" y="224"/>
                </a:cubicBezTo>
                <a:close/>
                <a:moveTo>
                  <a:pt x="1035" y="224"/>
                </a:moveTo>
                <a:cubicBezTo>
                  <a:pt x="1042" y="224"/>
                  <a:pt x="1047" y="229"/>
                  <a:pt x="1047" y="236"/>
                </a:cubicBezTo>
                <a:cubicBezTo>
                  <a:pt x="1047" y="242"/>
                  <a:pt x="1042" y="247"/>
                  <a:pt x="1035" y="247"/>
                </a:cubicBezTo>
                <a:cubicBezTo>
                  <a:pt x="1029" y="247"/>
                  <a:pt x="1024" y="242"/>
                  <a:pt x="1024" y="236"/>
                </a:cubicBezTo>
                <a:cubicBezTo>
                  <a:pt x="1024" y="229"/>
                  <a:pt x="1029" y="224"/>
                  <a:pt x="1035" y="224"/>
                </a:cubicBezTo>
                <a:close/>
                <a:moveTo>
                  <a:pt x="1612" y="256"/>
                </a:moveTo>
                <a:cubicBezTo>
                  <a:pt x="1618" y="256"/>
                  <a:pt x="1623" y="261"/>
                  <a:pt x="1623" y="268"/>
                </a:cubicBezTo>
                <a:cubicBezTo>
                  <a:pt x="1623" y="274"/>
                  <a:pt x="1618" y="279"/>
                  <a:pt x="1612" y="279"/>
                </a:cubicBezTo>
                <a:cubicBezTo>
                  <a:pt x="1605" y="279"/>
                  <a:pt x="1600" y="274"/>
                  <a:pt x="1600" y="268"/>
                </a:cubicBezTo>
                <a:cubicBezTo>
                  <a:pt x="1600" y="261"/>
                  <a:pt x="1605" y="256"/>
                  <a:pt x="1612" y="256"/>
                </a:cubicBezTo>
                <a:close/>
                <a:moveTo>
                  <a:pt x="1580" y="256"/>
                </a:moveTo>
                <a:cubicBezTo>
                  <a:pt x="1586" y="256"/>
                  <a:pt x="1591" y="261"/>
                  <a:pt x="1591" y="268"/>
                </a:cubicBezTo>
                <a:cubicBezTo>
                  <a:pt x="1591" y="274"/>
                  <a:pt x="1586" y="279"/>
                  <a:pt x="1580" y="279"/>
                </a:cubicBezTo>
                <a:cubicBezTo>
                  <a:pt x="1573" y="279"/>
                  <a:pt x="1568" y="274"/>
                  <a:pt x="1568" y="268"/>
                </a:cubicBezTo>
                <a:cubicBezTo>
                  <a:pt x="1568" y="261"/>
                  <a:pt x="1573" y="256"/>
                  <a:pt x="1580" y="256"/>
                </a:cubicBezTo>
                <a:close/>
                <a:moveTo>
                  <a:pt x="1548" y="256"/>
                </a:moveTo>
                <a:cubicBezTo>
                  <a:pt x="1554" y="256"/>
                  <a:pt x="1559" y="261"/>
                  <a:pt x="1559" y="268"/>
                </a:cubicBezTo>
                <a:cubicBezTo>
                  <a:pt x="1559" y="274"/>
                  <a:pt x="1554" y="279"/>
                  <a:pt x="1548" y="279"/>
                </a:cubicBezTo>
                <a:cubicBezTo>
                  <a:pt x="1541" y="279"/>
                  <a:pt x="1536" y="274"/>
                  <a:pt x="1536" y="268"/>
                </a:cubicBezTo>
                <a:cubicBezTo>
                  <a:pt x="1536" y="261"/>
                  <a:pt x="1541" y="256"/>
                  <a:pt x="1548" y="256"/>
                </a:cubicBezTo>
                <a:close/>
                <a:moveTo>
                  <a:pt x="1516" y="256"/>
                </a:moveTo>
                <a:cubicBezTo>
                  <a:pt x="1522" y="256"/>
                  <a:pt x="1527" y="261"/>
                  <a:pt x="1527" y="268"/>
                </a:cubicBezTo>
                <a:cubicBezTo>
                  <a:pt x="1527" y="274"/>
                  <a:pt x="1522" y="279"/>
                  <a:pt x="1516" y="279"/>
                </a:cubicBezTo>
                <a:cubicBezTo>
                  <a:pt x="1509" y="279"/>
                  <a:pt x="1504" y="274"/>
                  <a:pt x="1504" y="268"/>
                </a:cubicBezTo>
                <a:cubicBezTo>
                  <a:pt x="1504" y="261"/>
                  <a:pt x="1509" y="256"/>
                  <a:pt x="1516" y="256"/>
                </a:cubicBezTo>
                <a:close/>
                <a:moveTo>
                  <a:pt x="1484" y="256"/>
                </a:moveTo>
                <a:cubicBezTo>
                  <a:pt x="1490" y="256"/>
                  <a:pt x="1495" y="261"/>
                  <a:pt x="1495" y="268"/>
                </a:cubicBezTo>
                <a:cubicBezTo>
                  <a:pt x="1495" y="274"/>
                  <a:pt x="1490" y="279"/>
                  <a:pt x="1484" y="279"/>
                </a:cubicBezTo>
                <a:cubicBezTo>
                  <a:pt x="1477" y="279"/>
                  <a:pt x="1472" y="274"/>
                  <a:pt x="1472" y="268"/>
                </a:cubicBezTo>
                <a:cubicBezTo>
                  <a:pt x="1472" y="261"/>
                  <a:pt x="1477" y="256"/>
                  <a:pt x="1484" y="256"/>
                </a:cubicBezTo>
                <a:close/>
                <a:moveTo>
                  <a:pt x="1452" y="256"/>
                </a:moveTo>
                <a:cubicBezTo>
                  <a:pt x="1458" y="256"/>
                  <a:pt x="1463" y="261"/>
                  <a:pt x="1463" y="268"/>
                </a:cubicBezTo>
                <a:cubicBezTo>
                  <a:pt x="1463" y="274"/>
                  <a:pt x="1458" y="279"/>
                  <a:pt x="1452" y="279"/>
                </a:cubicBezTo>
                <a:cubicBezTo>
                  <a:pt x="1445" y="279"/>
                  <a:pt x="1440" y="274"/>
                  <a:pt x="1440" y="268"/>
                </a:cubicBezTo>
                <a:cubicBezTo>
                  <a:pt x="1440" y="261"/>
                  <a:pt x="1445" y="256"/>
                  <a:pt x="1452" y="256"/>
                </a:cubicBezTo>
                <a:close/>
                <a:moveTo>
                  <a:pt x="1420" y="256"/>
                </a:moveTo>
                <a:cubicBezTo>
                  <a:pt x="1426" y="256"/>
                  <a:pt x="1431" y="261"/>
                  <a:pt x="1431" y="268"/>
                </a:cubicBezTo>
                <a:cubicBezTo>
                  <a:pt x="1431" y="274"/>
                  <a:pt x="1426" y="279"/>
                  <a:pt x="1420" y="279"/>
                </a:cubicBezTo>
                <a:cubicBezTo>
                  <a:pt x="1413" y="279"/>
                  <a:pt x="1408" y="274"/>
                  <a:pt x="1408" y="268"/>
                </a:cubicBezTo>
                <a:cubicBezTo>
                  <a:pt x="1408" y="261"/>
                  <a:pt x="1413" y="256"/>
                  <a:pt x="1420" y="256"/>
                </a:cubicBezTo>
                <a:close/>
                <a:moveTo>
                  <a:pt x="1388" y="256"/>
                </a:moveTo>
                <a:cubicBezTo>
                  <a:pt x="1394" y="256"/>
                  <a:pt x="1399" y="261"/>
                  <a:pt x="1399" y="268"/>
                </a:cubicBezTo>
                <a:cubicBezTo>
                  <a:pt x="1399" y="274"/>
                  <a:pt x="1394" y="279"/>
                  <a:pt x="1388" y="279"/>
                </a:cubicBezTo>
                <a:cubicBezTo>
                  <a:pt x="1381" y="279"/>
                  <a:pt x="1376" y="274"/>
                  <a:pt x="1376" y="268"/>
                </a:cubicBezTo>
                <a:cubicBezTo>
                  <a:pt x="1376" y="261"/>
                  <a:pt x="1381" y="256"/>
                  <a:pt x="1388" y="256"/>
                </a:cubicBezTo>
                <a:close/>
                <a:moveTo>
                  <a:pt x="1356" y="256"/>
                </a:moveTo>
                <a:cubicBezTo>
                  <a:pt x="1362" y="256"/>
                  <a:pt x="1367" y="261"/>
                  <a:pt x="1367" y="268"/>
                </a:cubicBezTo>
                <a:cubicBezTo>
                  <a:pt x="1367" y="274"/>
                  <a:pt x="1362" y="279"/>
                  <a:pt x="1356" y="279"/>
                </a:cubicBezTo>
                <a:cubicBezTo>
                  <a:pt x="1349" y="279"/>
                  <a:pt x="1344" y="274"/>
                  <a:pt x="1344" y="268"/>
                </a:cubicBezTo>
                <a:cubicBezTo>
                  <a:pt x="1344" y="261"/>
                  <a:pt x="1349" y="256"/>
                  <a:pt x="1356" y="256"/>
                </a:cubicBezTo>
                <a:close/>
                <a:moveTo>
                  <a:pt x="1324" y="256"/>
                </a:moveTo>
                <a:cubicBezTo>
                  <a:pt x="1330" y="256"/>
                  <a:pt x="1335" y="261"/>
                  <a:pt x="1335" y="268"/>
                </a:cubicBezTo>
                <a:cubicBezTo>
                  <a:pt x="1335" y="274"/>
                  <a:pt x="1330" y="279"/>
                  <a:pt x="1324" y="279"/>
                </a:cubicBezTo>
                <a:cubicBezTo>
                  <a:pt x="1317" y="279"/>
                  <a:pt x="1312" y="274"/>
                  <a:pt x="1312" y="268"/>
                </a:cubicBezTo>
                <a:cubicBezTo>
                  <a:pt x="1312" y="261"/>
                  <a:pt x="1317" y="256"/>
                  <a:pt x="1324" y="256"/>
                </a:cubicBezTo>
                <a:close/>
                <a:moveTo>
                  <a:pt x="1292" y="256"/>
                </a:moveTo>
                <a:cubicBezTo>
                  <a:pt x="1298" y="256"/>
                  <a:pt x="1303" y="261"/>
                  <a:pt x="1303" y="268"/>
                </a:cubicBezTo>
                <a:cubicBezTo>
                  <a:pt x="1303" y="274"/>
                  <a:pt x="1298" y="279"/>
                  <a:pt x="1292" y="279"/>
                </a:cubicBezTo>
                <a:cubicBezTo>
                  <a:pt x="1285" y="279"/>
                  <a:pt x="1280" y="274"/>
                  <a:pt x="1280" y="268"/>
                </a:cubicBezTo>
                <a:cubicBezTo>
                  <a:pt x="1280" y="261"/>
                  <a:pt x="1285" y="256"/>
                  <a:pt x="1292" y="256"/>
                </a:cubicBezTo>
                <a:close/>
                <a:moveTo>
                  <a:pt x="1260" y="256"/>
                </a:moveTo>
                <a:cubicBezTo>
                  <a:pt x="1266" y="256"/>
                  <a:pt x="1271" y="261"/>
                  <a:pt x="1271" y="268"/>
                </a:cubicBezTo>
                <a:cubicBezTo>
                  <a:pt x="1271" y="274"/>
                  <a:pt x="1266" y="279"/>
                  <a:pt x="1260" y="279"/>
                </a:cubicBezTo>
                <a:cubicBezTo>
                  <a:pt x="1253" y="279"/>
                  <a:pt x="1248" y="274"/>
                  <a:pt x="1248" y="268"/>
                </a:cubicBezTo>
                <a:cubicBezTo>
                  <a:pt x="1248" y="261"/>
                  <a:pt x="1253" y="256"/>
                  <a:pt x="1260" y="256"/>
                </a:cubicBezTo>
                <a:close/>
                <a:moveTo>
                  <a:pt x="1228" y="256"/>
                </a:moveTo>
                <a:cubicBezTo>
                  <a:pt x="1234" y="256"/>
                  <a:pt x="1239" y="261"/>
                  <a:pt x="1239" y="268"/>
                </a:cubicBezTo>
                <a:cubicBezTo>
                  <a:pt x="1239" y="274"/>
                  <a:pt x="1234" y="279"/>
                  <a:pt x="1228" y="279"/>
                </a:cubicBezTo>
                <a:cubicBezTo>
                  <a:pt x="1221" y="279"/>
                  <a:pt x="1216" y="274"/>
                  <a:pt x="1216" y="268"/>
                </a:cubicBezTo>
                <a:cubicBezTo>
                  <a:pt x="1216" y="261"/>
                  <a:pt x="1221" y="256"/>
                  <a:pt x="1228" y="256"/>
                </a:cubicBezTo>
                <a:close/>
                <a:moveTo>
                  <a:pt x="1196" y="256"/>
                </a:moveTo>
                <a:cubicBezTo>
                  <a:pt x="1202" y="256"/>
                  <a:pt x="1207" y="261"/>
                  <a:pt x="1207" y="268"/>
                </a:cubicBezTo>
                <a:cubicBezTo>
                  <a:pt x="1207" y="274"/>
                  <a:pt x="1202" y="279"/>
                  <a:pt x="1196" y="279"/>
                </a:cubicBezTo>
                <a:cubicBezTo>
                  <a:pt x="1189" y="279"/>
                  <a:pt x="1184" y="274"/>
                  <a:pt x="1184" y="268"/>
                </a:cubicBezTo>
                <a:cubicBezTo>
                  <a:pt x="1184" y="261"/>
                  <a:pt x="1189" y="256"/>
                  <a:pt x="1196" y="256"/>
                </a:cubicBezTo>
                <a:close/>
                <a:moveTo>
                  <a:pt x="1164" y="256"/>
                </a:moveTo>
                <a:cubicBezTo>
                  <a:pt x="1170" y="256"/>
                  <a:pt x="1175" y="261"/>
                  <a:pt x="1175" y="268"/>
                </a:cubicBezTo>
                <a:cubicBezTo>
                  <a:pt x="1175" y="274"/>
                  <a:pt x="1170" y="279"/>
                  <a:pt x="1164" y="279"/>
                </a:cubicBezTo>
                <a:cubicBezTo>
                  <a:pt x="1157" y="279"/>
                  <a:pt x="1152" y="274"/>
                  <a:pt x="1152" y="268"/>
                </a:cubicBezTo>
                <a:cubicBezTo>
                  <a:pt x="1152" y="261"/>
                  <a:pt x="1157" y="256"/>
                  <a:pt x="1164" y="256"/>
                </a:cubicBezTo>
                <a:close/>
                <a:moveTo>
                  <a:pt x="1132" y="256"/>
                </a:moveTo>
                <a:cubicBezTo>
                  <a:pt x="1138" y="256"/>
                  <a:pt x="1143" y="261"/>
                  <a:pt x="1143" y="268"/>
                </a:cubicBezTo>
                <a:cubicBezTo>
                  <a:pt x="1143" y="274"/>
                  <a:pt x="1138" y="279"/>
                  <a:pt x="1132" y="279"/>
                </a:cubicBezTo>
                <a:cubicBezTo>
                  <a:pt x="1125" y="279"/>
                  <a:pt x="1120" y="274"/>
                  <a:pt x="1120" y="268"/>
                </a:cubicBezTo>
                <a:cubicBezTo>
                  <a:pt x="1120" y="261"/>
                  <a:pt x="1125" y="256"/>
                  <a:pt x="1132" y="256"/>
                </a:cubicBezTo>
                <a:close/>
                <a:moveTo>
                  <a:pt x="1100" y="256"/>
                </a:moveTo>
                <a:cubicBezTo>
                  <a:pt x="1106" y="256"/>
                  <a:pt x="1111" y="261"/>
                  <a:pt x="1111" y="268"/>
                </a:cubicBezTo>
                <a:cubicBezTo>
                  <a:pt x="1111" y="274"/>
                  <a:pt x="1106" y="279"/>
                  <a:pt x="1100" y="279"/>
                </a:cubicBezTo>
                <a:cubicBezTo>
                  <a:pt x="1093" y="279"/>
                  <a:pt x="1088" y="274"/>
                  <a:pt x="1088" y="268"/>
                </a:cubicBezTo>
                <a:cubicBezTo>
                  <a:pt x="1088" y="261"/>
                  <a:pt x="1093" y="256"/>
                  <a:pt x="1100" y="256"/>
                </a:cubicBezTo>
                <a:close/>
                <a:moveTo>
                  <a:pt x="1067" y="256"/>
                </a:moveTo>
                <a:cubicBezTo>
                  <a:pt x="1074" y="256"/>
                  <a:pt x="1079" y="261"/>
                  <a:pt x="1079" y="268"/>
                </a:cubicBezTo>
                <a:cubicBezTo>
                  <a:pt x="1079" y="274"/>
                  <a:pt x="1074" y="279"/>
                  <a:pt x="1067" y="279"/>
                </a:cubicBezTo>
                <a:cubicBezTo>
                  <a:pt x="1061" y="279"/>
                  <a:pt x="1056" y="274"/>
                  <a:pt x="1056" y="268"/>
                </a:cubicBezTo>
                <a:cubicBezTo>
                  <a:pt x="1056" y="261"/>
                  <a:pt x="1061" y="256"/>
                  <a:pt x="1067" y="256"/>
                </a:cubicBezTo>
                <a:close/>
                <a:moveTo>
                  <a:pt x="1035" y="256"/>
                </a:moveTo>
                <a:cubicBezTo>
                  <a:pt x="1042" y="256"/>
                  <a:pt x="1047" y="261"/>
                  <a:pt x="1047" y="268"/>
                </a:cubicBezTo>
                <a:cubicBezTo>
                  <a:pt x="1047" y="274"/>
                  <a:pt x="1042" y="279"/>
                  <a:pt x="1035" y="279"/>
                </a:cubicBezTo>
                <a:cubicBezTo>
                  <a:pt x="1029" y="279"/>
                  <a:pt x="1024" y="274"/>
                  <a:pt x="1024" y="268"/>
                </a:cubicBezTo>
                <a:cubicBezTo>
                  <a:pt x="1024" y="261"/>
                  <a:pt x="1029" y="256"/>
                  <a:pt x="1035" y="256"/>
                </a:cubicBezTo>
                <a:close/>
                <a:moveTo>
                  <a:pt x="1580" y="288"/>
                </a:moveTo>
                <a:cubicBezTo>
                  <a:pt x="1586" y="288"/>
                  <a:pt x="1591" y="293"/>
                  <a:pt x="1591" y="300"/>
                </a:cubicBezTo>
                <a:cubicBezTo>
                  <a:pt x="1591" y="306"/>
                  <a:pt x="1586" y="311"/>
                  <a:pt x="1580" y="311"/>
                </a:cubicBezTo>
                <a:cubicBezTo>
                  <a:pt x="1573" y="311"/>
                  <a:pt x="1568" y="306"/>
                  <a:pt x="1568" y="300"/>
                </a:cubicBezTo>
                <a:cubicBezTo>
                  <a:pt x="1568" y="293"/>
                  <a:pt x="1573" y="288"/>
                  <a:pt x="1580" y="288"/>
                </a:cubicBezTo>
                <a:close/>
                <a:moveTo>
                  <a:pt x="1548" y="288"/>
                </a:moveTo>
                <a:cubicBezTo>
                  <a:pt x="1554" y="288"/>
                  <a:pt x="1559" y="293"/>
                  <a:pt x="1559" y="300"/>
                </a:cubicBezTo>
                <a:cubicBezTo>
                  <a:pt x="1559" y="306"/>
                  <a:pt x="1554" y="311"/>
                  <a:pt x="1548" y="311"/>
                </a:cubicBezTo>
                <a:cubicBezTo>
                  <a:pt x="1541" y="311"/>
                  <a:pt x="1536" y="306"/>
                  <a:pt x="1536" y="300"/>
                </a:cubicBezTo>
                <a:cubicBezTo>
                  <a:pt x="1536" y="293"/>
                  <a:pt x="1541" y="288"/>
                  <a:pt x="1548" y="288"/>
                </a:cubicBezTo>
                <a:close/>
                <a:moveTo>
                  <a:pt x="1516" y="288"/>
                </a:moveTo>
                <a:cubicBezTo>
                  <a:pt x="1522" y="288"/>
                  <a:pt x="1527" y="293"/>
                  <a:pt x="1527" y="300"/>
                </a:cubicBezTo>
                <a:cubicBezTo>
                  <a:pt x="1527" y="306"/>
                  <a:pt x="1522" y="311"/>
                  <a:pt x="1516" y="311"/>
                </a:cubicBezTo>
                <a:cubicBezTo>
                  <a:pt x="1509" y="311"/>
                  <a:pt x="1504" y="306"/>
                  <a:pt x="1504" y="300"/>
                </a:cubicBezTo>
                <a:cubicBezTo>
                  <a:pt x="1504" y="293"/>
                  <a:pt x="1509" y="288"/>
                  <a:pt x="1516" y="288"/>
                </a:cubicBezTo>
                <a:close/>
                <a:moveTo>
                  <a:pt x="1484" y="288"/>
                </a:moveTo>
                <a:cubicBezTo>
                  <a:pt x="1490" y="288"/>
                  <a:pt x="1495" y="293"/>
                  <a:pt x="1495" y="300"/>
                </a:cubicBezTo>
                <a:cubicBezTo>
                  <a:pt x="1495" y="306"/>
                  <a:pt x="1490" y="311"/>
                  <a:pt x="1484" y="311"/>
                </a:cubicBezTo>
                <a:cubicBezTo>
                  <a:pt x="1477" y="311"/>
                  <a:pt x="1472" y="306"/>
                  <a:pt x="1472" y="300"/>
                </a:cubicBezTo>
                <a:cubicBezTo>
                  <a:pt x="1472" y="293"/>
                  <a:pt x="1477" y="288"/>
                  <a:pt x="1484" y="288"/>
                </a:cubicBezTo>
                <a:close/>
                <a:moveTo>
                  <a:pt x="1452" y="288"/>
                </a:moveTo>
                <a:cubicBezTo>
                  <a:pt x="1458" y="288"/>
                  <a:pt x="1463" y="293"/>
                  <a:pt x="1463" y="300"/>
                </a:cubicBezTo>
                <a:cubicBezTo>
                  <a:pt x="1463" y="306"/>
                  <a:pt x="1458" y="311"/>
                  <a:pt x="1452" y="311"/>
                </a:cubicBezTo>
                <a:cubicBezTo>
                  <a:pt x="1445" y="311"/>
                  <a:pt x="1440" y="306"/>
                  <a:pt x="1440" y="300"/>
                </a:cubicBezTo>
                <a:cubicBezTo>
                  <a:pt x="1440" y="293"/>
                  <a:pt x="1445" y="288"/>
                  <a:pt x="1452" y="288"/>
                </a:cubicBezTo>
                <a:close/>
                <a:moveTo>
                  <a:pt x="1420" y="288"/>
                </a:moveTo>
                <a:cubicBezTo>
                  <a:pt x="1426" y="288"/>
                  <a:pt x="1431" y="293"/>
                  <a:pt x="1431" y="300"/>
                </a:cubicBezTo>
                <a:cubicBezTo>
                  <a:pt x="1431" y="306"/>
                  <a:pt x="1426" y="311"/>
                  <a:pt x="1420" y="311"/>
                </a:cubicBezTo>
                <a:cubicBezTo>
                  <a:pt x="1413" y="311"/>
                  <a:pt x="1408" y="306"/>
                  <a:pt x="1408" y="300"/>
                </a:cubicBezTo>
                <a:cubicBezTo>
                  <a:pt x="1408" y="293"/>
                  <a:pt x="1413" y="288"/>
                  <a:pt x="1420" y="288"/>
                </a:cubicBezTo>
                <a:close/>
                <a:moveTo>
                  <a:pt x="1388" y="288"/>
                </a:moveTo>
                <a:cubicBezTo>
                  <a:pt x="1394" y="288"/>
                  <a:pt x="1399" y="293"/>
                  <a:pt x="1399" y="300"/>
                </a:cubicBezTo>
                <a:cubicBezTo>
                  <a:pt x="1399" y="306"/>
                  <a:pt x="1394" y="311"/>
                  <a:pt x="1388" y="311"/>
                </a:cubicBezTo>
                <a:cubicBezTo>
                  <a:pt x="1381" y="311"/>
                  <a:pt x="1376" y="306"/>
                  <a:pt x="1376" y="300"/>
                </a:cubicBezTo>
                <a:cubicBezTo>
                  <a:pt x="1376" y="293"/>
                  <a:pt x="1381" y="288"/>
                  <a:pt x="1388" y="288"/>
                </a:cubicBezTo>
                <a:close/>
                <a:moveTo>
                  <a:pt x="1356" y="288"/>
                </a:moveTo>
                <a:cubicBezTo>
                  <a:pt x="1362" y="288"/>
                  <a:pt x="1367" y="293"/>
                  <a:pt x="1367" y="300"/>
                </a:cubicBezTo>
                <a:cubicBezTo>
                  <a:pt x="1367" y="306"/>
                  <a:pt x="1362" y="311"/>
                  <a:pt x="1356" y="311"/>
                </a:cubicBezTo>
                <a:cubicBezTo>
                  <a:pt x="1349" y="311"/>
                  <a:pt x="1344" y="306"/>
                  <a:pt x="1344" y="300"/>
                </a:cubicBezTo>
                <a:cubicBezTo>
                  <a:pt x="1344" y="293"/>
                  <a:pt x="1349" y="288"/>
                  <a:pt x="1356" y="288"/>
                </a:cubicBezTo>
                <a:close/>
                <a:moveTo>
                  <a:pt x="1324" y="288"/>
                </a:moveTo>
                <a:cubicBezTo>
                  <a:pt x="1330" y="288"/>
                  <a:pt x="1335" y="293"/>
                  <a:pt x="1335" y="300"/>
                </a:cubicBezTo>
                <a:cubicBezTo>
                  <a:pt x="1335" y="306"/>
                  <a:pt x="1330" y="311"/>
                  <a:pt x="1324" y="311"/>
                </a:cubicBezTo>
                <a:cubicBezTo>
                  <a:pt x="1317" y="311"/>
                  <a:pt x="1312" y="306"/>
                  <a:pt x="1312" y="300"/>
                </a:cubicBezTo>
                <a:cubicBezTo>
                  <a:pt x="1312" y="293"/>
                  <a:pt x="1317" y="288"/>
                  <a:pt x="1324" y="288"/>
                </a:cubicBezTo>
                <a:close/>
                <a:moveTo>
                  <a:pt x="1292" y="288"/>
                </a:moveTo>
                <a:cubicBezTo>
                  <a:pt x="1298" y="288"/>
                  <a:pt x="1303" y="293"/>
                  <a:pt x="1303" y="300"/>
                </a:cubicBezTo>
                <a:cubicBezTo>
                  <a:pt x="1303" y="306"/>
                  <a:pt x="1298" y="311"/>
                  <a:pt x="1292" y="311"/>
                </a:cubicBezTo>
                <a:cubicBezTo>
                  <a:pt x="1285" y="311"/>
                  <a:pt x="1280" y="306"/>
                  <a:pt x="1280" y="300"/>
                </a:cubicBezTo>
                <a:cubicBezTo>
                  <a:pt x="1280" y="293"/>
                  <a:pt x="1285" y="288"/>
                  <a:pt x="1292" y="288"/>
                </a:cubicBezTo>
                <a:close/>
                <a:moveTo>
                  <a:pt x="1260" y="288"/>
                </a:moveTo>
                <a:cubicBezTo>
                  <a:pt x="1266" y="288"/>
                  <a:pt x="1271" y="293"/>
                  <a:pt x="1271" y="300"/>
                </a:cubicBezTo>
                <a:cubicBezTo>
                  <a:pt x="1271" y="306"/>
                  <a:pt x="1266" y="311"/>
                  <a:pt x="1260" y="311"/>
                </a:cubicBezTo>
                <a:cubicBezTo>
                  <a:pt x="1253" y="311"/>
                  <a:pt x="1248" y="306"/>
                  <a:pt x="1248" y="300"/>
                </a:cubicBezTo>
                <a:cubicBezTo>
                  <a:pt x="1248" y="293"/>
                  <a:pt x="1253" y="288"/>
                  <a:pt x="1260" y="288"/>
                </a:cubicBezTo>
                <a:close/>
                <a:moveTo>
                  <a:pt x="1228" y="288"/>
                </a:moveTo>
                <a:cubicBezTo>
                  <a:pt x="1234" y="288"/>
                  <a:pt x="1239" y="293"/>
                  <a:pt x="1239" y="300"/>
                </a:cubicBezTo>
                <a:cubicBezTo>
                  <a:pt x="1239" y="306"/>
                  <a:pt x="1234" y="311"/>
                  <a:pt x="1228" y="311"/>
                </a:cubicBezTo>
                <a:cubicBezTo>
                  <a:pt x="1221" y="311"/>
                  <a:pt x="1216" y="306"/>
                  <a:pt x="1216" y="300"/>
                </a:cubicBezTo>
                <a:cubicBezTo>
                  <a:pt x="1216" y="293"/>
                  <a:pt x="1221" y="288"/>
                  <a:pt x="1228" y="288"/>
                </a:cubicBezTo>
                <a:close/>
                <a:moveTo>
                  <a:pt x="1196" y="288"/>
                </a:moveTo>
                <a:cubicBezTo>
                  <a:pt x="1202" y="288"/>
                  <a:pt x="1207" y="293"/>
                  <a:pt x="1207" y="300"/>
                </a:cubicBezTo>
                <a:cubicBezTo>
                  <a:pt x="1207" y="306"/>
                  <a:pt x="1202" y="311"/>
                  <a:pt x="1196" y="311"/>
                </a:cubicBezTo>
                <a:cubicBezTo>
                  <a:pt x="1189" y="311"/>
                  <a:pt x="1184" y="306"/>
                  <a:pt x="1184" y="300"/>
                </a:cubicBezTo>
                <a:cubicBezTo>
                  <a:pt x="1184" y="293"/>
                  <a:pt x="1189" y="288"/>
                  <a:pt x="1196" y="288"/>
                </a:cubicBezTo>
                <a:close/>
                <a:moveTo>
                  <a:pt x="1164" y="288"/>
                </a:moveTo>
                <a:cubicBezTo>
                  <a:pt x="1170" y="288"/>
                  <a:pt x="1175" y="293"/>
                  <a:pt x="1175" y="300"/>
                </a:cubicBezTo>
                <a:cubicBezTo>
                  <a:pt x="1175" y="306"/>
                  <a:pt x="1170" y="311"/>
                  <a:pt x="1164" y="311"/>
                </a:cubicBezTo>
                <a:cubicBezTo>
                  <a:pt x="1157" y="311"/>
                  <a:pt x="1152" y="306"/>
                  <a:pt x="1152" y="300"/>
                </a:cubicBezTo>
                <a:cubicBezTo>
                  <a:pt x="1152" y="293"/>
                  <a:pt x="1157" y="288"/>
                  <a:pt x="1164" y="288"/>
                </a:cubicBezTo>
                <a:close/>
                <a:moveTo>
                  <a:pt x="1132" y="288"/>
                </a:moveTo>
                <a:cubicBezTo>
                  <a:pt x="1138" y="288"/>
                  <a:pt x="1143" y="293"/>
                  <a:pt x="1143" y="300"/>
                </a:cubicBezTo>
                <a:cubicBezTo>
                  <a:pt x="1143" y="306"/>
                  <a:pt x="1138" y="311"/>
                  <a:pt x="1132" y="311"/>
                </a:cubicBezTo>
                <a:cubicBezTo>
                  <a:pt x="1125" y="311"/>
                  <a:pt x="1120" y="306"/>
                  <a:pt x="1120" y="300"/>
                </a:cubicBezTo>
                <a:cubicBezTo>
                  <a:pt x="1120" y="293"/>
                  <a:pt x="1125" y="288"/>
                  <a:pt x="1132" y="288"/>
                </a:cubicBezTo>
                <a:close/>
                <a:moveTo>
                  <a:pt x="1100" y="288"/>
                </a:moveTo>
                <a:cubicBezTo>
                  <a:pt x="1106" y="288"/>
                  <a:pt x="1111" y="293"/>
                  <a:pt x="1111" y="300"/>
                </a:cubicBezTo>
                <a:cubicBezTo>
                  <a:pt x="1111" y="306"/>
                  <a:pt x="1106" y="311"/>
                  <a:pt x="1100" y="311"/>
                </a:cubicBezTo>
                <a:cubicBezTo>
                  <a:pt x="1093" y="311"/>
                  <a:pt x="1088" y="306"/>
                  <a:pt x="1088" y="300"/>
                </a:cubicBezTo>
                <a:cubicBezTo>
                  <a:pt x="1088" y="293"/>
                  <a:pt x="1093" y="288"/>
                  <a:pt x="1100" y="288"/>
                </a:cubicBezTo>
                <a:close/>
                <a:moveTo>
                  <a:pt x="1035" y="288"/>
                </a:moveTo>
                <a:cubicBezTo>
                  <a:pt x="1042" y="288"/>
                  <a:pt x="1047" y="293"/>
                  <a:pt x="1047" y="300"/>
                </a:cubicBezTo>
                <a:cubicBezTo>
                  <a:pt x="1047" y="306"/>
                  <a:pt x="1042" y="311"/>
                  <a:pt x="1035" y="311"/>
                </a:cubicBezTo>
                <a:cubicBezTo>
                  <a:pt x="1029" y="311"/>
                  <a:pt x="1024" y="306"/>
                  <a:pt x="1024" y="300"/>
                </a:cubicBezTo>
                <a:cubicBezTo>
                  <a:pt x="1024" y="293"/>
                  <a:pt x="1029" y="288"/>
                  <a:pt x="1035" y="288"/>
                </a:cubicBezTo>
                <a:close/>
                <a:moveTo>
                  <a:pt x="1003" y="288"/>
                </a:moveTo>
                <a:cubicBezTo>
                  <a:pt x="1010" y="288"/>
                  <a:pt x="1015" y="293"/>
                  <a:pt x="1015" y="300"/>
                </a:cubicBezTo>
                <a:cubicBezTo>
                  <a:pt x="1015" y="306"/>
                  <a:pt x="1010" y="311"/>
                  <a:pt x="1003" y="311"/>
                </a:cubicBezTo>
                <a:cubicBezTo>
                  <a:pt x="997" y="311"/>
                  <a:pt x="992" y="306"/>
                  <a:pt x="992" y="300"/>
                </a:cubicBezTo>
                <a:cubicBezTo>
                  <a:pt x="992" y="293"/>
                  <a:pt x="997" y="288"/>
                  <a:pt x="1003" y="288"/>
                </a:cubicBezTo>
                <a:close/>
                <a:moveTo>
                  <a:pt x="1612" y="320"/>
                </a:moveTo>
                <a:cubicBezTo>
                  <a:pt x="1618" y="320"/>
                  <a:pt x="1623" y="325"/>
                  <a:pt x="1623" y="332"/>
                </a:cubicBezTo>
                <a:cubicBezTo>
                  <a:pt x="1623" y="338"/>
                  <a:pt x="1618" y="343"/>
                  <a:pt x="1612" y="343"/>
                </a:cubicBezTo>
                <a:cubicBezTo>
                  <a:pt x="1605" y="343"/>
                  <a:pt x="1600" y="338"/>
                  <a:pt x="1600" y="332"/>
                </a:cubicBezTo>
                <a:cubicBezTo>
                  <a:pt x="1600" y="325"/>
                  <a:pt x="1605" y="320"/>
                  <a:pt x="1612" y="320"/>
                </a:cubicBezTo>
                <a:close/>
                <a:moveTo>
                  <a:pt x="1548" y="320"/>
                </a:moveTo>
                <a:cubicBezTo>
                  <a:pt x="1554" y="320"/>
                  <a:pt x="1559" y="325"/>
                  <a:pt x="1559" y="332"/>
                </a:cubicBezTo>
                <a:cubicBezTo>
                  <a:pt x="1559" y="338"/>
                  <a:pt x="1554" y="343"/>
                  <a:pt x="1548" y="343"/>
                </a:cubicBezTo>
                <a:cubicBezTo>
                  <a:pt x="1541" y="343"/>
                  <a:pt x="1536" y="338"/>
                  <a:pt x="1536" y="332"/>
                </a:cubicBezTo>
                <a:cubicBezTo>
                  <a:pt x="1536" y="325"/>
                  <a:pt x="1541" y="320"/>
                  <a:pt x="1548" y="320"/>
                </a:cubicBezTo>
                <a:close/>
                <a:moveTo>
                  <a:pt x="1516" y="320"/>
                </a:moveTo>
                <a:cubicBezTo>
                  <a:pt x="1522" y="320"/>
                  <a:pt x="1527" y="325"/>
                  <a:pt x="1527" y="332"/>
                </a:cubicBezTo>
                <a:cubicBezTo>
                  <a:pt x="1527" y="338"/>
                  <a:pt x="1522" y="343"/>
                  <a:pt x="1516" y="343"/>
                </a:cubicBezTo>
                <a:cubicBezTo>
                  <a:pt x="1509" y="343"/>
                  <a:pt x="1504" y="338"/>
                  <a:pt x="1504" y="332"/>
                </a:cubicBezTo>
                <a:cubicBezTo>
                  <a:pt x="1504" y="325"/>
                  <a:pt x="1509" y="320"/>
                  <a:pt x="1516" y="320"/>
                </a:cubicBezTo>
                <a:close/>
                <a:moveTo>
                  <a:pt x="1484" y="320"/>
                </a:moveTo>
                <a:cubicBezTo>
                  <a:pt x="1490" y="320"/>
                  <a:pt x="1495" y="325"/>
                  <a:pt x="1495" y="332"/>
                </a:cubicBezTo>
                <a:cubicBezTo>
                  <a:pt x="1495" y="338"/>
                  <a:pt x="1490" y="343"/>
                  <a:pt x="1484" y="343"/>
                </a:cubicBezTo>
                <a:cubicBezTo>
                  <a:pt x="1477" y="343"/>
                  <a:pt x="1472" y="338"/>
                  <a:pt x="1472" y="332"/>
                </a:cubicBezTo>
                <a:cubicBezTo>
                  <a:pt x="1472" y="325"/>
                  <a:pt x="1477" y="320"/>
                  <a:pt x="1484" y="320"/>
                </a:cubicBezTo>
                <a:close/>
                <a:moveTo>
                  <a:pt x="1452" y="320"/>
                </a:moveTo>
                <a:cubicBezTo>
                  <a:pt x="1458" y="320"/>
                  <a:pt x="1463" y="325"/>
                  <a:pt x="1463" y="332"/>
                </a:cubicBezTo>
                <a:cubicBezTo>
                  <a:pt x="1463" y="338"/>
                  <a:pt x="1458" y="343"/>
                  <a:pt x="1452" y="343"/>
                </a:cubicBezTo>
                <a:cubicBezTo>
                  <a:pt x="1445" y="343"/>
                  <a:pt x="1440" y="338"/>
                  <a:pt x="1440" y="332"/>
                </a:cubicBezTo>
                <a:cubicBezTo>
                  <a:pt x="1440" y="325"/>
                  <a:pt x="1445" y="320"/>
                  <a:pt x="1452" y="320"/>
                </a:cubicBezTo>
                <a:close/>
                <a:moveTo>
                  <a:pt x="1420" y="320"/>
                </a:moveTo>
                <a:cubicBezTo>
                  <a:pt x="1426" y="320"/>
                  <a:pt x="1431" y="325"/>
                  <a:pt x="1431" y="332"/>
                </a:cubicBezTo>
                <a:cubicBezTo>
                  <a:pt x="1431" y="338"/>
                  <a:pt x="1426" y="343"/>
                  <a:pt x="1420" y="343"/>
                </a:cubicBezTo>
                <a:cubicBezTo>
                  <a:pt x="1413" y="343"/>
                  <a:pt x="1408" y="338"/>
                  <a:pt x="1408" y="332"/>
                </a:cubicBezTo>
                <a:cubicBezTo>
                  <a:pt x="1408" y="325"/>
                  <a:pt x="1413" y="320"/>
                  <a:pt x="1420" y="320"/>
                </a:cubicBezTo>
                <a:close/>
                <a:moveTo>
                  <a:pt x="1388" y="320"/>
                </a:moveTo>
                <a:cubicBezTo>
                  <a:pt x="1394" y="320"/>
                  <a:pt x="1399" y="325"/>
                  <a:pt x="1399" y="332"/>
                </a:cubicBezTo>
                <a:cubicBezTo>
                  <a:pt x="1399" y="338"/>
                  <a:pt x="1394" y="343"/>
                  <a:pt x="1388" y="343"/>
                </a:cubicBezTo>
                <a:cubicBezTo>
                  <a:pt x="1381" y="343"/>
                  <a:pt x="1376" y="338"/>
                  <a:pt x="1376" y="332"/>
                </a:cubicBezTo>
                <a:cubicBezTo>
                  <a:pt x="1376" y="325"/>
                  <a:pt x="1381" y="320"/>
                  <a:pt x="1388" y="320"/>
                </a:cubicBezTo>
                <a:close/>
                <a:moveTo>
                  <a:pt x="1356" y="320"/>
                </a:moveTo>
                <a:cubicBezTo>
                  <a:pt x="1362" y="320"/>
                  <a:pt x="1367" y="325"/>
                  <a:pt x="1367" y="332"/>
                </a:cubicBezTo>
                <a:cubicBezTo>
                  <a:pt x="1367" y="338"/>
                  <a:pt x="1362" y="343"/>
                  <a:pt x="1356" y="343"/>
                </a:cubicBezTo>
                <a:cubicBezTo>
                  <a:pt x="1349" y="343"/>
                  <a:pt x="1344" y="338"/>
                  <a:pt x="1344" y="332"/>
                </a:cubicBezTo>
                <a:cubicBezTo>
                  <a:pt x="1344" y="325"/>
                  <a:pt x="1349" y="320"/>
                  <a:pt x="1356" y="320"/>
                </a:cubicBezTo>
                <a:close/>
                <a:moveTo>
                  <a:pt x="1324" y="320"/>
                </a:moveTo>
                <a:cubicBezTo>
                  <a:pt x="1330" y="320"/>
                  <a:pt x="1335" y="325"/>
                  <a:pt x="1335" y="332"/>
                </a:cubicBezTo>
                <a:cubicBezTo>
                  <a:pt x="1335" y="338"/>
                  <a:pt x="1330" y="343"/>
                  <a:pt x="1324" y="343"/>
                </a:cubicBezTo>
                <a:cubicBezTo>
                  <a:pt x="1317" y="343"/>
                  <a:pt x="1312" y="338"/>
                  <a:pt x="1312" y="332"/>
                </a:cubicBezTo>
                <a:cubicBezTo>
                  <a:pt x="1312" y="325"/>
                  <a:pt x="1317" y="320"/>
                  <a:pt x="1324" y="320"/>
                </a:cubicBezTo>
                <a:close/>
                <a:moveTo>
                  <a:pt x="1292" y="320"/>
                </a:moveTo>
                <a:cubicBezTo>
                  <a:pt x="1298" y="320"/>
                  <a:pt x="1303" y="325"/>
                  <a:pt x="1303" y="332"/>
                </a:cubicBezTo>
                <a:cubicBezTo>
                  <a:pt x="1303" y="338"/>
                  <a:pt x="1298" y="343"/>
                  <a:pt x="1292" y="343"/>
                </a:cubicBezTo>
                <a:cubicBezTo>
                  <a:pt x="1285" y="343"/>
                  <a:pt x="1280" y="338"/>
                  <a:pt x="1280" y="332"/>
                </a:cubicBezTo>
                <a:cubicBezTo>
                  <a:pt x="1280" y="325"/>
                  <a:pt x="1285" y="320"/>
                  <a:pt x="1292" y="320"/>
                </a:cubicBezTo>
                <a:close/>
                <a:moveTo>
                  <a:pt x="1260" y="320"/>
                </a:moveTo>
                <a:cubicBezTo>
                  <a:pt x="1266" y="320"/>
                  <a:pt x="1271" y="325"/>
                  <a:pt x="1271" y="332"/>
                </a:cubicBezTo>
                <a:cubicBezTo>
                  <a:pt x="1271" y="338"/>
                  <a:pt x="1266" y="343"/>
                  <a:pt x="1260" y="343"/>
                </a:cubicBezTo>
                <a:cubicBezTo>
                  <a:pt x="1253" y="343"/>
                  <a:pt x="1248" y="338"/>
                  <a:pt x="1248" y="332"/>
                </a:cubicBezTo>
                <a:cubicBezTo>
                  <a:pt x="1248" y="325"/>
                  <a:pt x="1253" y="320"/>
                  <a:pt x="1260" y="320"/>
                </a:cubicBezTo>
                <a:close/>
                <a:moveTo>
                  <a:pt x="1228" y="320"/>
                </a:moveTo>
                <a:cubicBezTo>
                  <a:pt x="1234" y="320"/>
                  <a:pt x="1239" y="325"/>
                  <a:pt x="1239" y="332"/>
                </a:cubicBezTo>
                <a:cubicBezTo>
                  <a:pt x="1239" y="338"/>
                  <a:pt x="1234" y="343"/>
                  <a:pt x="1228" y="343"/>
                </a:cubicBezTo>
                <a:cubicBezTo>
                  <a:pt x="1221" y="343"/>
                  <a:pt x="1216" y="338"/>
                  <a:pt x="1216" y="332"/>
                </a:cubicBezTo>
                <a:cubicBezTo>
                  <a:pt x="1216" y="325"/>
                  <a:pt x="1221" y="320"/>
                  <a:pt x="1228" y="320"/>
                </a:cubicBezTo>
                <a:close/>
                <a:moveTo>
                  <a:pt x="1196" y="320"/>
                </a:moveTo>
                <a:cubicBezTo>
                  <a:pt x="1202" y="320"/>
                  <a:pt x="1207" y="325"/>
                  <a:pt x="1207" y="332"/>
                </a:cubicBezTo>
                <a:cubicBezTo>
                  <a:pt x="1207" y="338"/>
                  <a:pt x="1202" y="343"/>
                  <a:pt x="1196" y="343"/>
                </a:cubicBezTo>
                <a:cubicBezTo>
                  <a:pt x="1189" y="343"/>
                  <a:pt x="1184" y="338"/>
                  <a:pt x="1184" y="332"/>
                </a:cubicBezTo>
                <a:cubicBezTo>
                  <a:pt x="1184" y="325"/>
                  <a:pt x="1189" y="320"/>
                  <a:pt x="1196" y="320"/>
                </a:cubicBezTo>
                <a:close/>
                <a:moveTo>
                  <a:pt x="1164" y="320"/>
                </a:moveTo>
                <a:cubicBezTo>
                  <a:pt x="1170" y="320"/>
                  <a:pt x="1175" y="325"/>
                  <a:pt x="1175" y="332"/>
                </a:cubicBezTo>
                <a:cubicBezTo>
                  <a:pt x="1175" y="338"/>
                  <a:pt x="1170" y="343"/>
                  <a:pt x="1164" y="343"/>
                </a:cubicBezTo>
                <a:cubicBezTo>
                  <a:pt x="1157" y="343"/>
                  <a:pt x="1152" y="338"/>
                  <a:pt x="1152" y="332"/>
                </a:cubicBezTo>
                <a:cubicBezTo>
                  <a:pt x="1152" y="325"/>
                  <a:pt x="1157" y="320"/>
                  <a:pt x="1164" y="320"/>
                </a:cubicBezTo>
                <a:close/>
                <a:moveTo>
                  <a:pt x="1132" y="320"/>
                </a:moveTo>
                <a:cubicBezTo>
                  <a:pt x="1138" y="320"/>
                  <a:pt x="1143" y="325"/>
                  <a:pt x="1143" y="332"/>
                </a:cubicBezTo>
                <a:cubicBezTo>
                  <a:pt x="1143" y="338"/>
                  <a:pt x="1138" y="343"/>
                  <a:pt x="1132" y="343"/>
                </a:cubicBezTo>
                <a:cubicBezTo>
                  <a:pt x="1125" y="343"/>
                  <a:pt x="1120" y="338"/>
                  <a:pt x="1120" y="332"/>
                </a:cubicBezTo>
                <a:cubicBezTo>
                  <a:pt x="1120" y="325"/>
                  <a:pt x="1125" y="320"/>
                  <a:pt x="1132" y="320"/>
                </a:cubicBezTo>
                <a:close/>
                <a:moveTo>
                  <a:pt x="1100" y="320"/>
                </a:moveTo>
                <a:cubicBezTo>
                  <a:pt x="1106" y="320"/>
                  <a:pt x="1111" y="325"/>
                  <a:pt x="1111" y="332"/>
                </a:cubicBezTo>
                <a:cubicBezTo>
                  <a:pt x="1111" y="338"/>
                  <a:pt x="1106" y="343"/>
                  <a:pt x="1100" y="343"/>
                </a:cubicBezTo>
                <a:cubicBezTo>
                  <a:pt x="1093" y="343"/>
                  <a:pt x="1088" y="338"/>
                  <a:pt x="1088" y="332"/>
                </a:cubicBezTo>
                <a:cubicBezTo>
                  <a:pt x="1088" y="325"/>
                  <a:pt x="1093" y="320"/>
                  <a:pt x="1100" y="320"/>
                </a:cubicBezTo>
                <a:close/>
                <a:moveTo>
                  <a:pt x="1035" y="320"/>
                </a:moveTo>
                <a:cubicBezTo>
                  <a:pt x="1042" y="320"/>
                  <a:pt x="1047" y="325"/>
                  <a:pt x="1047" y="332"/>
                </a:cubicBezTo>
                <a:cubicBezTo>
                  <a:pt x="1047" y="338"/>
                  <a:pt x="1042" y="343"/>
                  <a:pt x="1035" y="343"/>
                </a:cubicBezTo>
                <a:cubicBezTo>
                  <a:pt x="1029" y="343"/>
                  <a:pt x="1024" y="338"/>
                  <a:pt x="1024" y="332"/>
                </a:cubicBezTo>
                <a:cubicBezTo>
                  <a:pt x="1024" y="325"/>
                  <a:pt x="1029" y="320"/>
                  <a:pt x="1035" y="320"/>
                </a:cubicBezTo>
                <a:close/>
                <a:moveTo>
                  <a:pt x="1003" y="320"/>
                </a:moveTo>
                <a:cubicBezTo>
                  <a:pt x="1010" y="320"/>
                  <a:pt x="1015" y="325"/>
                  <a:pt x="1015" y="332"/>
                </a:cubicBezTo>
                <a:cubicBezTo>
                  <a:pt x="1015" y="338"/>
                  <a:pt x="1010" y="343"/>
                  <a:pt x="1003" y="343"/>
                </a:cubicBezTo>
                <a:cubicBezTo>
                  <a:pt x="997" y="343"/>
                  <a:pt x="992" y="338"/>
                  <a:pt x="992" y="332"/>
                </a:cubicBezTo>
                <a:cubicBezTo>
                  <a:pt x="992" y="325"/>
                  <a:pt x="997" y="320"/>
                  <a:pt x="1003" y="320"/>
                </a:cubicBezTo>
                <a:close/>
                <a:moveTo>
                  <a:pt x="1612" y="352"/>
                </a:moveTo>
                <a:cubicBezTo>
                  <a:pt x="1618" y="352"/>
                  <a:pt x="1623" y="357"/>
                  <a:pt x="1623" y="364"/>
                </a:cubicBezTo>
                <a:cubicBezTo>
                  <a:pt x="1623" y="370"/>
                  <a:pt x="1618" y="375"/>
                  <a:pt x="1612" y="375"/>
                </a:cubicBezTo>
                <a:cubicBezTo>
                  <a:pt x="1605" y="375"/>
                  <a:pt x="1600" y="370"/>
                  <a:pt x="1600" y="364"/>
                </a:cubicBezTo>
                <a:cubicBezTo>
                  <a:pt x="1600" y="357"/>
                  <a:pt x="1605" y="352"/>
                  <a:pt x="1612" y="352"/>
                </a:cubicBezTo>
                <a:close/>
                <a:moveTo>
                  <a:pt x="1580" y="352"/>
                </a:moveTo>
                <a:cubicBezTo>
                  <a:pt x="1586" y="352"/>
                  <a:pt x="1591" y="357"/>
                  <a:pt x="1591" y="364"/>
                </a:cubicBezTo>
                <a:cubicBezTo>
                  <a:pt x="1591" y="370"/>
                  <a:pt x="1586" y="375"/>
                  <a:pt x="1580" y="375"/>
                </a:cubicBezTo>
                <a:cubicBezTo>
                  <a:pt x="1573" y="375"/>
                  <a:pt x="1568" y="370"/>
                  <a:pt x="1568" y="364"/>
                </a:cubicBezTo>
                <a:cubicBezTo>
                  <a:pt x="1568" y="357"/>
                  <a:pt x="1573" y="352"/>
                  <a:pt x="1580" y="352"/>
                </a:cubicBezTo>
                <a:close/>
                <a:moveTo>
                  <a:pt x="1548" y="352"/>
                </a:moveTo>
                <a:cubicBezTo>
                  <a:pt x="1554" y="352"/>
                  <a:pt x="1559" y="357"/>
                  <a:pt x="1559" y="364"/>
                </a:cubicBezTo>
                <a:cubicBezTo>
                  <a:pt x="1559" y="370"/>
                  <a:pt x="1554" y="375"/>
                  <a:pt x="1548" y="375"/>
                </a:cubicBezTo>
                <a:cubicBezTo>
                  <a:pt x="1541" y="375"/>
                  <a:pt x="1536" y="370"/>
                  <a:pt x="1536" y="364"/>
                </a:cubicBezTo>
                <a:cubicBezTo>
                  <a:pt x="1536" y="357"/>
                  <a:pt x="1541" y="352"/>
                  <a:pt x="1548" y="352"/>
                </a:cubicBezTo>
                <a:close/>
                <a:moveTo>
                  <a:pt x="1516" y="352"/>
                </a:moveTo>
                <a:cubicBezTo>
                  <a:pt x="1522" y="352"/>
                  <a:pt x="1527" y="357"/>
                  <a:pt x="1527" y="364"/>
                </a:cubicBezTo>
                <a:cubicBezTo>
                  <a:pt x="1527" y="370"/>
                  <a:pt x="1522" y="375"/>
                  <a:pt x="1516" y="375"/>
                </a:cubicBezTo>
                <a:cubicBezTo>
                  <a:pt x="1509" y="375"/>
                  <a:pt x="1504" y="370"/>
                  <a:pt x="1504" y="364"/>
                </a:cubicBezTo>
                <a:cubicBezTo>
                  <a:pt x="1504" y="357"/>
                  <a:pt x="1509" y="352"/>
                  <a:pt x="1516" y="352"/>
                </a:cubicBezTo>
                <a:close/>
                <a:moveTo>
                  <a:pt x="1484" y="352"/>
                </a:moveTo>
                <a:cubicBezTo>
                  <a:pt x="1490" y="352"/>
                  <a:pt x="1495" y="357"/>
                  <a:pt x="1495" y="364"/>
                </a:cubicBezTo>
                <a:cubicBezTo>
                  <a:pt x="1495" y="370"/>
                  <a:pt x="1490" y="375"/>
                  <a:pt x="1484" y="375"/>
                </a:cubicBezTo>
                <a:cubicBezTo>
                  <a:pt x="1477" y="375"/>
                  <a:pt x="1472" y="370"/>
                  <a:pt x="1472" y="364"/>
                </a:cubicBezTo>
                <a:cubicBezTo>
                  <a:pt x="1472" y="357"/>
                  <a:pt x="1477" y="352"/>
                  <a:pt x="1484" y="352"/>
                </a:cubicBezTo>
                <a:close/>
                <a:moveTo>
                  <a:pt x="1452" y="352"/>
                </a:moveTo>
                <a:cubicBezTo>
                  <a:pt x="1458" y="352"/>
                  <a:pt x="1463" y="357"/>
                  <a:pt x="1463" y="364"/>
                </a:cubicBezTo>
                <a:cubicBezTo>
                  <a:pt x="1463" y="370"/>
                  <a:pt x="1458" y="375"/>
                  <a:pt x="1452" y="375"/>
                </a:cubicBezTo>
                <a:cubicBezTo>
                  <a:pt x="1445" y="375"/>
                  <a:pt x="1440" y="370"/>
                  <a:pt x="1440" y="364"/>
                </a:cubicBezTo>
                <a:cubicBezTo>
                  <a:pt x="1440" y="357"/>
                  <a:pt x="1445" y="352"/>
                  <a:pt x="1452" y="352"/>
                </a:cubicBezTo>
                <a:close/>
                <a:moveTo>
                  <a:pt x="1420" y="352"/>
                </a:moveTo>
                <a:cubicBezTo>
                  <a:pt x="1426" y="352"/>
                  <a:pt x="1431" y="357"/>
                  <a:pt x="1431" y="364"/>
                </a:cubicBezTo>
                <a:cubicBezTo>
                  <a:pt x="1431" y="370"/>
                  <a:pt x="1426" y="375"/>
                  <a:pt x="1420" y="375"/>
                </a:cubicBezTo>
                <a:cubicBezTo>
                  <a:pt x="1413" y="375"/>
                  <a:pt x="1408" y="370"/>
                  <a:pt x="1408" y="364"/>
                </a:cubicBezTo>
                <a:cubicBezTo>
                  <a:pt x="1408" y="357"/>
                  <a:pt x="1413" y="352"/>
                  <a:pt x="1420" y="352"/>
                </a:cubicBezTo>
                <a:close/>
                <a:moveTo>
                  <a:pt x="1388" y="352"/>
                </a:moveTo>
                <a:cubicBezTo>
                  <a:pt x="1394" y="352"/>
                  <a:pt x="1399" y="357"/>
                  <a:pt x="1399" y="364"/>
                </a:cubicBezTo>
                <a:cubicBezTo>
                  <a:pt x="1399" y="370"/>
                  <a:pt x="1394" y="375"/>
                  <a:pt x="1388" y="375"/>
                </a:cubicBezTo>
                <a:cubicBezTo>
                  <a:pt x="1381" y="375"/>
                  <a:pt x="1376" y="370"/>
                  <a:pt x="1376" y="364"/>
                </a:cubicBezTo>
                <a:cubicBezTo>
                  <a:pt x="1376" y="357"/>
                  <a:pt x="1381" y="352"/>
                  <a:pt x="1388" y="352"/>
                </a:cubicBezTo>
                <a:close/>
                <a:moveTo>
                  <a:pt x="1356" y="352"/>
                </a:moveTo>
                <a:cubicBezTo>
                  <a:pt x="1362" y="352"/>
                  <a:pt x="1367" y="357"/>
                  <a:pt x="1367" y="364"/>
                </a:cubicBezTo>
                <a:cubicBezTo>
                  <a:pt x="1367" y="370"/>
                  <a:pt x="1362" y="375"/>
                  <a:pt x="1356" y="375"/>
                </a:cubicBezTo>
                <a:cubicBezTo>
                  <a:pt x="1349" y="375"/>
                  <a:pt x="1344" y="370"/>
                  <a:pt x="1344" y="364"/>
                </a:cubicBezTo>
                <a:cubicBezTo>
                  <a:pt x="1344" y="357"/>
                  <a:pt x="1349" y="352"/>
                  <a:pt x="1356" y="352"/>
                </a:cubicBezTo>
                <a:close/>
                <a:moveTo>
                  <a:pt x="1324" y="352"/>
                </a:moveTo>
                <a:cubicBezTo>
                  <a:pt x="1330" y="352"/>
                  <a:pt x="1335" y="357"/>
                  <a:pt x="1335" y="364"/>
                </a:cubicBezTo>
                <a:cubicBezTo>
                  <a:pt x="1335" y="370"/>
                  <a:pt x="1330" y="375"/>
                  <a:pt x="1324" y="375"/>
                </a:cubicBezTo>
                <a:cubicBezTo>
                  <a:pt x="1317" y="375"/>
                  <a:pt x="1312" y="370"/>
                  <a:pt x="1312" y="364"/>
                </a:cubicBezTo>
                <a:cubicBezTo>
                  <a:pt x="1312" y="357"/>
                  <a:pt x="1317" y="352"/>
                  <a:pt x="1324" y="352"/>
                </a:cubicBezTo>
                <a:close/>
                <a:moveTo>
                  <a:pt x="1292" y="352"/>
                </a:moveTo>
                <a:cubicBezTo>
                  <a:pt x="1298" y="352"/>
                  <a:pt x="1303" y="357"/>
                  <a:pt x="1303" y="364"/>
                </a:cubicBezTo>
                <a:cubicBezTo>
                  <a:pt x="1303" y="370"/>
                  <a:pt x="1298" y="375"/>
                  <a:pt x="1292" y="375"/>
                </a:cubicBezTo>
                <a:cubicBezTo>
                  <a:pt x="1285" y="375"/>
                  <a:pt x="1280" y="370"/>
                  <a:pt x="1280" y="364"/>
                </a:cubicBezTo>
                <a:cubicBezTo>
                  <a:pt x="1280" y="357"/>
                  <a:pt x="1285" y="352"/>
                  <a:pt x="1292" y="352"/>
                </a:cubicBezTo>
                <a:close/>
                <a:moveTo>
                  <a:pt x="1260" y="352"/>
                </a:moveTo>
                <a:cubicBezTo>
                  <a:pt x="1266" y="352"/>
                  <a:pt x="1271" y="357"/>
                  <a:pt x="1271" y="364"/>
                </a:cubicBezTo>
                <a:cubicBezTo>
                  <a:pt x="1271" y="370"/>
                  <a:pt x="1266" y="375"/>
                  <a:pt x="1260" y="375"/>
                </a:cubicBezTo>
                <a:cubicBezTo>
                  <a:pt x="1253" y="375"/>
                  <a:pt x="1248" y="370"/>
                  <a:pt x="1248" y="364"/>
                </a:cubicBezTo>
                <a:cubicBezTo>
                  <a:pt x="1248" y="357"/>
                  <a:pt x="1253" y="352"/>
                  <a:pt x="1260" y="352"/>
                </a:cubicBezTo>
                <a:close/>
                <a:moveTo>
                  <a:pt x="1228" y="352"/>
                </a:moveTo>
                <a:cubicBezTo>
                  <a:pt x="1234" y="352"/>
                  <a:pt x="1239" y="357"/>
                  <a:pt x="1239" y="364"/>
                </a:cubicBezTo>
                <a:cubicBezTo>
                  <a:pt x="1239" y="370"/>
                  <a:pt x="1234" y="375"/>
                  <a:pt x="1228" y="375"/>
                </a:cubicBezTo>
                <a:cubicBezTo>
                  <a:pt x="1221" y="375"/>
                  <a:pt x="1216" y="370"/>
                  <a:pt x="1216" y="364"/>
                </a:cubicBezTo>
                <a:cubicBezTo>
                  <a:pt x="1216" y="357"/>
                  <a:pt x="1221" y="352"/>
                  <a:pt x="1228" y="352"/>
                </a:cubicBezTo>
                <a:close/>
                <a:moveTo>
                  <a:pt x="1196" y="352"/>
                </a:moveTo>
                <a:cubicBezTo>
                  <a:pt x="1202" y="352"/>
                  <a:pt x="1207" y="357"/>
                  <a:pt x="1207" y="364"/>
                </a:cubicBezTo>
                <a:cubicBezTo>
                  <a:pt x="1207" y="370"/>
                  <a:pt x="1202" y="375"/>
                  <a:pt x="1196" y="375"/>
                </a:cubicBezTo>
                <a:cubicBezTo>
                  <a:pt x="1189" y="375"/>
                  <a:pt x="1184" y="370"/>
                  <a:pt x="1184" y="364"/>
                </a:cubicBezTo>
                <a:cubicBezTo>
                  <a:pt x="1184" y="357"/>
                  <a:pt x="1189" y="352"/>
                  <a:pt x="1196" y="352"/>
                </a:cubicBezTo>
                <a:close/>
                <a:moveTo>
                  <a:pt x="1164" y="352"/>
                </a:moveTo>
                <a:cubicBezTo>
                  <a:pt x="1170" y="352"/>
                  <a:pt x="1175" y="357"/>
                  <a:pt x="1175" y="364"/>
                </a:cubicBezTo>
                <a:cubicBezTo>
                  <a:pt x="1175" y="370"/>
                  <a:pt x="1170" y="375"/>
                  <a:pt x="1164" y="375"/>
                </a:cubicBezTo>
                <a:cubicBezTo>
                  <a:pt x="1157" y="375"/>
                  <a:pt x="1152" y="370"/>
                  <a:pt x="1152" y="364"/>
                </a:cubicBezTo>
                <a:cubicBezTo>
                  <a:pt x="1152" y="357"/>
                  <a:pt x="1157" y="352"/>
                  <a:pt x="1164" y="352"/>
                </a:cubicBezTo>
                <a:close/>
                <a:moveTo>
                  <a:pt x="1132" y="352"/>
                </a:moveTo>
                <a:cubicBezTo>
                  <a:pt x="1138" y="352"/>
                  <a:pt x="1143" y="357"/>
                  <a:pt x="1143" y="364"/>
                </a:cubicBezTo>
                <a:cubicBezTo>
                  <a:pt x="1143" y="370"/>
                  <a:pt x="1138" y="375"/>
                  <a:pt x="1132" y="375"/>
                </a:cubicBezTo>
                <a:cubicBezTo>
                  <a:pt x="1125" y="375"/>
                  <a:pt x="1120" y="370"/>
                  <a:pt x="1120" y="364"/>
                </a:cubicBezTo>
                <a:cubicBezTo>
                  <a:pt x="1120" y="357"/>
                  <a:pt x="1125" y="352"/>
                  <a:pt x="1132" y="352"/>
                </a:cubicBezTo>
                <a:close/>
                <a:moveTo>
                  <a:pt x="1100" y="352"/>
                </a:moveTo>
                <a:cubicBezTo>
                  <a:pt x="1106" y="352"/>
                  <a:pt x="1111" y="357"/>
                  <a:pt x="1111" y="364"/>
                </a:cubicBezTo>
                <a:cubicBezTo>
                  <a:pt x="1111" y="370"/>
                  <a:pt x="1106" y="375"/>
                  <a:pt x="1100" y="375"/>
                </a:cubicBezTo>
                <a:cubicBezTo>
                  <a:pt x="1093" y="375"/>
                  <a:pt x="1088" y="370"/>
                  <a:pt x="1088" y="364"/>
                </a:cubicBezTo>
                <a:cubicBezTo>
                  <a:pt x="1088" y="357"/>
                  <a:pt x="1093" y="352"/>
                  <a:pt x="1100" y="352"/>
                </a:cubicBezTo>
                <a:close/>
                <a:moveTo>
                  <a:pt x="1035" y="352"/>
                </a:moveTo>
                <a:cubicBezTo>
                  <a:pt x="1042" y="352"/>
                  <a:pt x="1047" y="357"/>
                  <a:pt x="1047" y="364"/>
                </a:cubicBezTo>
                <a:cubicBezTo>
                  <a:pt x="1047" y="370"/>
                  <a:pt x="1042" y="375"/>
                  <a:pt x="1035" y="375"/>
                </a:cubicBezTo>
                <a:cubicBezTo>
                  <a:pt x="1029" y="375"/>
                  <a:pt x="1024" y="370"/>
                  <a:pt x="1024" y="364"/>
                </a:cubicBezTo>
                <a:cubicBezTo>
                  <a:pt x="1024" y="357"/>
                  <a:pt x="1029" y="352"/>
                  <a:pt x="1035" y="352"/>
                </a:cubicBezTo>
                <a:close/>
                <a:moveTo>
                  <a:pt x="1003" y="352"/>
                </a:moveTo>
                <a:cubicBezTo>
                  <a:pt x="1010" y="352"/>
                  <a:pt x="1015" y="357"/>
                  <a:pt x="1015" y="364"/>
                </a:cubicBezTo>
                <a:cubicBezTo>
                  <a:pt x="1015" y="370"/>
                  <a:pt x="1010" y="375"/>
                  <a:pt x="1003" y="375"/>
                </a:cubicBezTo>
                <a:cubicBezTo>
                  <a:pt x="997" y="375"/>
                  <a:pt x="992" y="370"/>
                  <a:pt x="992" y="364"/>
                </a:cubicBezTo>
                <a:cubicBezTo>
                  <a:pt x="992" y="357"/>
                  <a:pt x="997" y="352"/>
                  <a:pt x="1003" y="352"/>
                </a:cubicBezTo>
                <a:close/>
                <a:moveTo>
                  <a:pt x="939" y="352"/>
                </a:moveTo>
                <a:cubicBezTo>
                  <a:pt x="946" y="352"/>
                  <a:pt x="951" y="357"/>
                  <a:pt x="951" y="364"/>
                </a:cubicBezTo>
                <a:cubicBezTo>
                  <a:pt x="951" y="370"/>
                  <a:pt x="946" y="375"/>
                  <a:pt x="939" y="375"/>
                </a:cubicBezTo>
                <a:cubicBezTo>
                  <a:pt x="933" y="375"/>
                  <a:pt x="928" y="370"/>
                  <a:pt x="928" y="364"/>
                </a:cubicBezTo>
                <a:cubicBezTo>
                  <a:pt x="928" y="357"/>
                  <a:pt x="933" y="352"/>
                  <a:pt x="939" y="352"/>
                </a:cubicBezTo>
                <a:close/>
                <a:moveTo>
                  <a:pt x="1612" y="384"/>
                </a:moveTo>
                <a:cubicBezTo>
                  <a:pt x="1618" y="384"/>
                  <a:pt x="1623" y="389"/>
                  <a:pt x="1623" y="396"/>
                </a:cubicBezTo>
                <a:cubicBezTo>
                  <a:pt x="1623" y="402"/>
                  <a:pt x="1618" y="407"/>
                  <a:pt x="1612" y="407"/>
                </a:cubicBezTo>
                <a:cubicBezTo>
                  <a:pt x="1605" y="407"/>
                  <a:pt x="1600" y="402"/>
                  <a:pt x="1600" y="396"/>
                </a:cubicBezTo>
                <a:cubicBezTo>
                  <a:pt x="1600" y="389"/>
                  <a:pt x="1605" y="384"/>
                  <a:pt x="1612" y="384"/>
                </a:cubicBezTo>
                <a:close/>
                <a:moveTo>
                  <a:pt x="1580" y="384"/>
                </a:moveTo>
                <a:cubicBezTo>
                  <a:pt x="1586" y="384"/>
                  <a:pt x="1591" y="389"/>
                  <a:pt x="1591" y="396"/>
                </a:cubicBezTo>
                <a:cubicBezTo>
                  <a:pt x="1591" y="402"/>
                  <a:pt x="1586" y="407"/>
                  <a:pt x="1580" y="407"/>
                </a:cubicBezTo>
                <a:cubicBezTo>
                  <a:pt x="1573" y="407"/>
                  <a:pt x="1568" y="402"/>
                  <a:pt x="1568" y="396"/>
                </a:cubicBezTo>
                <a:cubicBezTo>
                  <a:pt x="1568" y="389"/>
                  <a:pt x="1573" y="384"/>
                  <a:pt x="1580" y="384"/>
                </a:cubicBezTo>
                <a:close/>
                <a:moveTo>
                  <a:pt x="1548" y="384"/>
                </a:moveTo>
                <a:cubicBezTo>
                  <a:pt x="1554" y="384"/>
                  <a:pt x="1559" y="389"/>
                  <a:pt x="1559" y="396"/>
                </a:cubicBezTo>
                <a:cubicBezTo>
                  <a:pt x="1559" y="402"/>
                  <a:pt x="1554" y="407"/>
                  <a:pt x="1548" y="407"/>
                </a:cubicBezTo>
                <a:cubicBezTo>
                  <a:pt x="1541" y="407"/>
                  <a:pt x="1536" y="402"/>
                  <a:pt x="1536" y="396"/>
                </a:cubicBezTo>
                <a:cubicBezTo>
                  <a:pt x="1536" y="389"/>
                  <a:pt x="1541" y="384"/>
                  <a:pt x="1548" y="384"/>
                </a:cubicBezTo>
                <a:close/>
                <a:moveTo>
                  <a:pt x="1516" y="384"/>
                </a:moveTo>
                <a:cubicBezTo>
                  <a:pt x="1522" y="384"/>
                  <a:pt x="1527" y="389"/>
                  <a:pt x="1527" y="396"/>
                </a:cubicBezTo>
                <a:cubicBezTo>
                  <a:pt x="1527" y="402"/>
                  <a:pt x="1522" y="407"/>
                  <a:pt x="1516" y="407"/>
                </a:cubicBezTo>
                <a:cubicBezTo>
                  <a:pt x="1509" y="407"/>
                  <a:pt x="1504" y="402"/>
                  <a:pt x="1504" y="396"/>
                </a:cubicBezTo>
                <a:cubicBezTo>
                  <a:pt x="1504" y="389"/>
                  <a:pt x="1509" y="384"/>
                  <a:pt x="1516" y="384"/>
                </a:cubicBezTo>
                <a:close/>
                <a:moveTo>
                  <a:pt x="1484" y="384"/>
                </a:moveTo>
                <a:cubicBezTo>
                  <a:pt x="1490" y="384"/>
                  <a:pt x="1495" y="389"/>
                  <a:pt x="1495" y="396"/>
                </a:cubicBezTo>
                <a:cubicBezTo>
                  <a:pt x="1495" y="402"/>
                  <a:pt x="1490" y="407"/>
                  <a:pt x="1484" y="407"/>
                </a:cubicBezTo>
                <a:cubicBezTo>
                  <a:pt x="1477" y="407"/>
                  <a:pt x="1472" y="402"/>
                  <a:pt x="1472" y="396"/>
                </a:cubicBezTo>
                <a:cubicBezTo>
                  <a:pt x="1472" y="389"/>
                  <a:pt x="1477" y="384"/>
                  <a:pt x="1484" y="384"/>
                </a:cubicBezTo>
                <a:close/>
                <a:moveTo>
                  <a:pt x="1452" y="384"/>
                </a:moveTo>
                <a:cubicBezTo>
                  <a:pt x="1458" y="384"/>
                  <a:pt x="1463" y="389"/>
                  <a:pt x="1463" y="396"/>
                </a:cubicBezTo>
                <a:cubicBezTo>
                  <a:pt x="1463" y="402"/>
                  <a:pt x="1458" y="407"/>
                  <a:pt x="1452" y="407"/>
                </a:cubicBezTo>
                <a:cubicBezTo>
                  <a:pt x="1445" y="407"/>
                  <a:pt x="1440" y="402"/>
                  <a:pt x="1440" y="396"/>
                </a:cubicBezTo>
                <a:cubicBezTo>
                  <a:pt x="1440" y="389"/>
                  <a:pt x="1445" y="384"/>
                  <a:pt x="1452" y="384"/>
                </a:cubicBezTo>
                <a:close/>
                <a:moveTo>
                  <a:pt x="1420" y="384"/>
                </a:moveTo>
                <a:cubicBezTo>
                  <a:pt x="1426" y="384"/>
                  <a:pt x="1431" y="389"/>
                  <a:pt x="1431" y="396"/>
                </a:cubicBezTo>
                <a:cubicBezTo>
                  <a:pt x="1431" y="402"/>
                  <a:pt x="1426" y="407"/>
                  <a:pt x="1420" y="407"/>
                </a:cubicBezTo>
                <a:cubicBezTo>
                  <a:pt x="1413" y="407"/>
                  <a:pt x="1408" y="402"/>
                  <a:pt x="1408" y="396"/>
                </a:cubicBezTo>
                <a:cubicBezTo>
                  <a:pt x="1408" y="389"/>
                  <a:pt x="1413" y="384"/>
                  <a:pt x="1420" y="384"/>
                </a:cubicBezTo>
                <a:close/>
                <a:moveTo>
                  <a:pt x="1388" y="384"/>
                </a:moveTo>
                <a:cubicBezTo>
                  <a:pt x="1394" y="384"/>
                  <a:pt x="1399" y="389"/>
                  <a:pt x="1399" y="396"/>
                </a:cubicBezTo>
                <a:cubicBezTo>
                  <a:pt x="1399" y="402"/>
                  <a:pt x="1394" y="407"/>
                  <a:pt x="1388" y="407"/>
                </a:cubicBezTo>
                <a:cubicBezTo>
                  <a:pt x="1381" y="407"/>
                  <a:pt x="1376" y="402"/>
                  <a:pt x="1376" y="396"/>
                </a:cubicBezTo>
                <a:cubicBezTo>
                  <a:pt x="1376" y="389"/>
                  <a:pt x="1381" y="384"/>
                  <a:pt x="1388" y="384"/>
                </a:cubicBezTo>
                <a:close/>
                <a:moveTo>
                  <a:pt x="1356" y="384"/>
                </a:moveTo>
                <a:cubicBezTo>
                  <a:pt x="1362" y="384"/>
                  <a:pt x="1367" y="389"/>
                  <a:pt x="1367" y="396"/>
                </a:cubicBezTo>
                <a:cubicBezTo>
                  <a:pt x="1367" y="402"/>
                  <a:pt x="1362" y="407"/>
                  <a:pt x="1356" y="407"/>
                </a:cubicBezTo>
                <a:cubicBezTo>
                  <a:pt x="1349" y="407"/>
                  <a:pt x="1344" y="402"/>
                  <a:pt x="1344" y="396"/>
                </a:cubicBezTo>
                <a:cubicBezTo>
                  <a:pt x="1344" y="389"/>
                  <a:pt x="1349" y="384"/>
                  <a:pt x="1356" y="384"/>
                </a:cubicBezTo>
                <a:close/>
                <a:moveTo>
                  <a:pt x="1324" y="384"/>
                </a:moveTo>
                <a:cubicBezTo>
                  <a:pt x="1330" y="384"/>
                  <a:pt x="1335" y="389"/>
                  <a:pt x="1335" y="396"/>
                </a:cubicBezTo>
                <a:cubicBezTo>
                  <a:pt x="1335" y="402"/>
                  <a:pt x="1330" y="407"/>
                  <a:pt x="1324" y="407"/>
                </a:cubicBezTo>
                <a:cubicBezTo>
                  <a:pt x="1317" y="407"/>
                  <a:pt x="1312" y="402"/>
                  <a:pt x="1312" y="396"/>
                </a:cubicBezTo>
                <a:cubicBezTo>
                  <a:pt x="1312" y="389"/>
                  <a:pt x="1317" y="384"/>
                  <a:pt x="1324" y="384"/>
                </a:cubicBezTo>
                <a:close/>
                <a:moveTo>
                  <a:pt x="1292" y="384"/>
                </a:moveTo>
                <a:cubicBezTo>
                  <a:pt x="1298" y="384"/>
                  <a:pt x="1303" y="389"/>
                  <a:pt x="1303" y="396"/>
                </a:cubicBezTo>
                <a:cubicBezTo>
                  <a:pt x="1303" y="402"/>
                  <a:pt x="1298" y="407"/>
                  <a:pt x="1292" y="407"/>
                </a:cubicBezTo>
                <a:cubicBezTo>
                  <a:pt x="1285" y="407"/>
                  <a:pt x="1280" y="402"/>
                  <a:pt x="1280" y="396"/>
                </a:cubicBezTo>
                <a:cubicBezTo>
                  <a:pt x="1280" y="389"/>
                  <a:pt x="1285" y="384"/>
                  <a:pt x="1292" y="384"/>
                </a:cubicBezTo>
                <a:close/>
                <a:moveTo>
                  <a:pt x="1260" y="384"/>
                </a:moveTo>
                <a:cubicBezTo>
                  <a:pt x="1266" y="384"/>
                  <a:pt x="1271" y="389"/>
                  <a:pt x="1271" y="396"/>
                </a:cubicBezTo>
                <a:cubicBezTo>
                  <a:pt x="1271" y="402"/>
                  <a:pt x="1266" y="407"/>
                  <a:pt x="1260" y="407"/>
                </a:cubicBezTo>
                <a:cubicBezTo>
                  <a:pt x="1253" y="407"/>
                  <a:pt x="1248" y="402"/>
                  <a:pt x="1248" y="396"/>
                </a:cubicBezTo>
                <a:cubicBezTo>
                  <a:pt x="1248" y="389"/>
                  <a:pt x="1253" y="384"/>
                  <a:pt x="1260" y="384"/>
                </a:cubicBezTo>
                <a:close/>
                <a:moveTo>
                  <a:pt x="1228" y="384"/>
                </a:moveTo>
                <a:cubicBezTo>
                  <a:pt x="1234" y="384"/>
                  <a:pt x="1239" y="389"/>
                  <a:pt x="1239" y="396"/>
                </a:cubicBezTo>
                <a:cubicBezTo>
                  <a:pt x="1239" y="402"/>
                  <a:pt x="1234" y="407"/>
                  <a:pt x="1228" y="407"/>
                </a:cubicBezTo>
                <a:cubicBezTo>
                  <a:pt x="1221" y="407"/>
                  <a:pt x="1216" y="402"/>
                  <a:pt x="1216" y="396"/>
                </a:cubicBezTo>
                <a:cubicBezTo>
                  <a:pt x="1216" y="389"/>
                  <a:pt x="1221" y="384"/>
                  <a:pt x="1228" y="384"/>
                </a:cubicBezTo>
                <a:close/>
                <a:moveTo>
                  <a:pt x="1196" y="384"/>
                </a:moveTo>
                <a:cubicBezTo>
                  <a:pt x="1202" y="384"/>
                  <a:pt x="1207" y="389"/>
                  <a:pt x="1207" y="396"/>
                </a:cubicBezTo>
                <a:cubicBezTo>
                  <a:pt x="1207" y="402"/>
                  <a:pt x="1202" y="407"/>
                  <a:pt x="1196" y="407"/>
                </a:cubicBezTo>
                <a:cubicBezTo>
                  <a:pt x="1189" y="407"/>
                  <a:pt x="1184" y="402"/>
                  <a:pt x="1184" y="396"/>
                </a:cubicBezTo>
                <a:cubicBezTo>
                  <a:pt x="1184" y="389"/>
                  <a:pt x="1189" y="384"/>
                  <a:pt x="1196" y="384"/>
                </a:cubicBezTo>
                <a:close/>
                <a:moveTo>
                  <a:pt x="1164" y="384"/>
                </a:moveTo>
                <a:cubicBezTo>
                  <a:pt x="1170" y="384"/>
                  <a:pt x="1175" y="389"/>
                  <a:pt x="1175" y="396"/>
                </a:cubicBezTo>
                <a:cubicBezTo>
                  <a:pt x="1175" y="402"/>
                  <a:pt x="1170" y="407"/>
                  <a:pt x="1164" y="407"/>
                </a:cubicBezTo>
                <a:cubicBezTo>
                  <a:pt x="1157" y="407"/>
                  <a:pt x="1152" y="402"/>
                  <a:pt x="1152" y="396"/>
                </a:cubicBezTo>
                <a:cubicBezTo>
                  <a:pt x="1152" y="389"/>
                  <a:pt x="1157" y="384"/>
                  <a:pt x="1164" y="384"/>
                </a:cubicBezTo>
                <a:close/>
                <a:moveTo>
                  <a:pt x="1132" y="384"/>
                </a:moveTo>
                <a:cubicBezTo>
                  <a:pt x="1138" y="384"/>
                  <a:pt x="1143" y="389"/>
                  <a:pt x="1143" y="396"/>
                </a:cubicBezTo>
                <a:cubicBezTo>
                  <a:pt x="1143" y="402"/>
                  <a:pt x="1138" y="407"/>
                  <a:pt x="1132" y="407"/>
                </a:cubicBezTo>
                <a:cubicBezTo>
                  <a:pt x="1125" y="407"/>
                  <a:pt x="1120" y="402"/>
                  <a:pt x="1120" y="396"/>
                </a:cubicBezTo>
                <a:cubicBezTo>
                  <a:pt x="1120" y="389"/>
                  <a:pt x="1125" y="384"/>
                  <a:pt x="1132" y="384"/>
                </a:cubicBezTo>
                <a:close/>
                <a:moveTo>
                  <a:pt x="1100" y="384"/>
                </a:moveTo>
                <a:cubicBezTo>
                  <a:pt x="1106" y="384"/>
                  <a:pt x="1111" y="389"/>
                  <a:pt x="1111" y="396"/>
                </a:cubicBezTo>
                <a:cubicBezTo>
                  <a:pt x="1111" y="402"/>
                  <a:pt x="1106" y="407"/>
                  <a:pt x="1100" y="407"/>
                </a:cubicBezTo>
                <a:cubicBezTo>
                  <a:pt x="1093" y="407"/>
                  <a:pt x="1088" y="402"/>
                  <a:pt x="1088" y="396"/>
                </a:cubicBezTo>
                <a:cubicBezTo>
                  <a:pt x="1088" y="389"/>
                  <a:pt x="1093" y="384"/>
                  <a:pt x="1100" y="384"/>
                </a:cubicBezTo>
                <a:close/>
                <a:moveTo>
                  <a:pt x="1067" y="384"/>
                </a:moveTo>
                <a:cubicBezTo>
                  <a:pt x="1074" y="384"/>
                  <a:pt x="1079" y="389"/>
                  <a:pt x="1079" y="396"/>
                </a:cubicBezTo>
                <a:cubicBezTo>
                  <a:pt x="1079" y="402"/>
                  <a:pt x="1074" y="407"/>
                  <a:pt x="1067" y="407"/>
                </a:cubicBezTo>
                <a:cubicBezTo>
                  <a:pt x="1061" y="407"/>
                  <a:pt x="1056" y="402"/>
                  <a:pt x="1056" y="396"/>
                </a:cubicBezTo>
                <a:cubicBezTo>
                  <a:pt x="1056" y="389"/>
                  <a:pt x="1061" y="384"/>
                  <a:pt x="1067" y="384"/>
                </a:cubicBezTo>
                <a:close/>
                <a:moveTo>
                  <a:pt x="1035" y="384"/>
                </a:moveTo>
                <a:cubicBezTo>
                  <a:pt x="1042" y="384"/>
                  <a:pt x="1047" y="389"/>
                  <a:pt x="1047" y="396"/>
                </a:cubicBezTo>
                <a:cubicBezTo>
                  <a:pt x="1047" y="402"/>
                  <a:pt x="1042" y="407"/>
                  <a:pt x="1035" y="407"/>
                </a:cubicBezTo>
                <a:cubicBezTo>
                  <a:pt x="1029" y="407"/>
                  <a:pt x="1024" y="402"/>
                  <a:pt x="1024" y="396"/>
                </a:cubicBezTo>
                <a:cubicBezTo>
                  <a:pt x="1024" y="389"/>
                  <a:pt x="1029" y="384"/>
                  <a:pt x="1035" y="384"/>
                </a:cubicBezTo>
                <a:close/>
                <a:moveTo>
                  <a:pt x="1003" y="384"/>
                </a:moveTo>
                <a:cubicBezTo>
                  <a:pt x="1010" y="384"/>
                  <a:pt x="1015" y="389"/>
                  <a:pt x="1015" y="396"/>
                </a:cubicBezTo>
                <a:cubicBezTo>
                  <a:pt x="1015" y="402"/>
                  <a:pt x="1010" y="407"/>
                  <a:pt x="1003" y="407"/>
                </a:cubicBezTo>
                <a:cubicBezTo>
                  <a:pt x="997" y="407"/>
                  <a:pt x="992" y="402"/>
                  <a:pt x="992" y="396"/>
                </a:cubicBezTo>
                <a:cubicBezTo>
                  <a:pt x="992" y="389"/>
                  <a:pt x="997" y="384"/>
                  <a:pt x="1003" y="384"/>
                </a:cubicBezTo>
                <a:close/>
                <a:moveTo>
                  <a:pt x="971" y="384"/>
                </a:moveTo>
                <a:cubicBezTo>
                  <a:pt x="978" y="384"/>
                  <a:pt x="983" y="389"/>
                  <a:pt x="983" y="396"/>
                </a:cubicBezTo>
                <a:cubicBezTo>
                  <a:pt x="983" y="402"/>
                  <a:pt x="978" y="407"/>
                  <a:pt x="971" y="407"/>
                </a:cubicBezTo>
                <a:cubicBezTo>
                  <a:pt x="965" y="407"/>
                  <a:pt x="960" y="402"/>
                  <a:pt x="960" y="396"/>
                </a:cubicBezTo>
                <a:cubicBezTo>
                  <a:pt x="960" y="389"/>
                  <a:pt x="965" y="384"/>
                  <a:pt x="971" y="384"/>
                </a:cubicBezTo>
                <a:close/>
                <a:moveTo>
                  <a:pt x="939" y="384"/>
                </a:moveTo>
                <a:cubicBezTo>
                  <a:pt x="946" y="384"/>
                  <a:pt x="951" y="389"/>
                  <a:pt x="951" y="396"/>
                </a:cubicBezTo>
                <a:cubicBezTo>
                  <a:pt x="951" y="402"/>
                  <a:pt x="946" y="407"/>
                  <a:pt x="939" y="407"/>
                </a:cubicBezTo>
                <a:cubicBezTo>
                  <a:pt x="933" y="407"/>
                  <a:pt x="928" y="402"/>
                  <a:pt x="928" y="396"/>
                </a:cubicBezTo>
                <a:cubicBezTo>
                  <a:pt x="928" y="389"/>
                  <a:pt x="933" y="384"/>
                  <a:pt x="939" y="384"/>
                </a:cubicBezTo>
                <a:close/>
                <a:moveTo>
                  <a:pt x="1612" y="416"/>
                </a:moveTo>
                <a:cubicBezTo>
                  <a:pt x="1618" y="416"/>
                  <a:pt x="1623" y="421"/>
                  <a:pt x="1623" y="428"/>
                </a:cubicBezTo>
                <a:cubicBezTo>
                  <a:pt x="1623" y="434"/>
                  <a:pt x="1618" y="439"/>
                  <a:pt x="1612" y="439"/>
                </a:cubicBezTo>
                <a:cubicBezTo>
                  <a:pt x="1605" y="439"/>
                  <a:pt x="1600" y="434"/>
                  <a:pt x="1600" y="428"/>
                </a:cubicBezTo>
                <a:cubicBezTo>
                  <a:pt x="1600" y="421"/>
                  <a:pt x="1605" y="416"/>
                  <a:pt x="1612" y="416"/>
                </a:cubicBezTo>
                <a:close/>
                <a:moveTo>
                  <a:pt x="1580" y="416"/>
                </a:moveTo>
                <a:cubicBezTo>
                  <a:pt x="1586" y="416"/>
                  <a:pt x="1591" y="421"/>
                  <a:pt x="1591" y="428"/>
                </a:cubicBezTo>
                <a:cubicBezTo>
                  <a:pt x="1591" y="434"/>
                  <a:pt x="1586" y="439"/>
                  <a:pt x="1580" y="439"/>
                </a:cubicBezTo>
                <a:cubicBezTo>
                  <a:pt x="1573" y="439"/>
                  <a:pt x="1568" y="434"/>
                  <a:pt x="1568" y="428"/>
                </a:cubicBezTo>
                <a:cubicBezTo>
                  <a:pt x="1568" y="421"/>
                  <a:pt x="1573" y="416"/>
                  <a:pt x="1580" y="416"/>
                </a:cubicBezTo>
                <a:close/>
                <a:moveTo>
                  <a:pt x="1548" y="416"/>
                </a:moveTo>
                <a:cubicBezTo>
                  <a:pt x="1554" y="416"/>
                  <a:pt x="1559" y="421"/>
                  <a:pt x="1559" y="428"/>
                </a:cubicBezTo>
                <a:cubicBezTo>
                  <a:pt x="1559" y="434"/>
                  <a:pt x="1554" y="439"/>
                  <a:pt x="1548" y="439"/>
                </a:cubicBezTo>
                <a:cubicBezTo>
                  <a:pt x="1541" y="439"/>
                  <a:pt x="1536" y="434"/>
                  <a:pt x="1536" y="428"/>
                </a:cubicBezTo>
                <a:cubicBezTo>
                  <a:pt x="1536" y="421"/>
                  <a:pt x="1541" y="416"/>
                  <a:pt x="1548" y="416"/>
                </a:cubicBezTo>
                <a:close/>
                <a:moveTo>
                  <a:pt x="1516" y="416"/>
                </a:moveTo>
                <a:cubicBezTo>
                  <a:pt x="1522" y="416"/>
                  <a:pt x="1527" y="421"/>
                  <a:pt x="1527" y="428"/>
                </a:cubicBezTo>
                <a:cubicBezTo>
                  <a:pt x="1527" y="434"/>
                  <a:pt x="1522" y="439"/>
                  <a:pt x="1516" y="439"/>
                </a:cubicBezTo>
                <a:cubicBezTo>
                  <a:pt x="1509" y="439"/>
                  <a:pt x="1504" y="434"/>
                  <a:pt x="1504" y="428"/>
                </a:cubicBezTo>
                <a:cubicBezTo>
                  <a:pt x="1504" y="421"/>
                  <a:pt x="1509" y="416"/>
                  <a:pt x="1516" y="416"/>
                </a:cubicBezTo>
                <a:close/>
                <a:moveTo>
                  <a:pt x="1484" y="416"/>
                </a:moveTo>
                <a:cubicBezTo>
                  <a:pt x="1490" y="416"/>
                  <a:pt x="1495" y="421"/>
                  <a:pt x="1495" y="428"/>
                </a:cubicBezTo>
                <a:cubicBezTo>
                  <a:pt x="1495" y="434"/>
                  <a:pt x="1490" y="439"/>
                  <a:pt x="1484" y="439"/>
                </a:cubicBezTo>
                <a:cubicBezTo>
                  <a:pt x="1477" y="439"/>
                  <a:pt x="1472" y="434"/>
                  <a:pt x="1472" y="428"/>
                </a:cubicBezTo>
                <a:cubicBezTo>
                  <a:pt x="1472" y="421"/>
                  <a:pt x="1477" y="416"/>
                  <a:pt x="1484" y="416"/>
                </a:cubicBezTo>
                <a:close/>
                <a:moveTo>
                  <a:pt x="1452" y="416"/>
                </a:moveTo>
                <a:cubicBezTo>
                  <a:pt x="1458" y="416"/>
                  <a:pt x="1463" y="421"/>
                  <a:pt x="1463" y="428"/>
                </a:cubicBezTo>
                <a:cubicBezTo>
                  <a:pt x="1463" y="434"/>
                  <a:pt x="1458" y="439"/>
                  <a:pt x="1452" y="439"/>
                </a:cubicBezTo>
                <a:cubicBezTo>
                  <a:pt x="1445" y="439"/>
                  <a:pt x="1440" y="434"/>
                  <a:pt x="1440" y="428"/>
                </a:cubicBezTo>
                <a:cubicBezTo>
                  <a:pt x="1440" y="421"/>
                  <a:pt x="1445" y="416"/>
                  <a:pt x="1452" y="416"/>
                </a:cubicBezTo>
                <a:close/>
                <a:moveTo>
                  <a:pt x="1420" y="416"/>
                </a:moveTo>
                <a:cubicBezTo>
                  <a:pt x="1426" y="416"/>
                  <a:pt x="1431" y="421"/>
                  <a:pt x="1431" y="428"/>
                </a:cubicBezTo>
                <a:cubicBezTo>
                  <a:pt x="1431" y="434"/>
                  <a:pt x="1426" y="439"/>
                  <a:pt x="1420" y="439"/>
                </a:cubicBezTo>
                <a:cubicBezTo>
                  <a:pt x="1413" y="439"/>
                  <a:pt x="1408" y="434"/>
                  <a:pt x="1408" y="428"/>
                </a:cubicBezTo>
                <a:cubicBezTo>
                  <a:pt x="1408" y="421"/>
                  <a:pt x="1413" y="416"/>
                  <a:pt x="1420" y="416"/>
                </a:cubicBezTo>
                <a:close/>
                <a:moveTo>
                  <a:pt x="1388" y="416"/>
                </a:moveTo>
                <a:cubicBezTo>
                  <a:pt x="1394" y="416"/>
                  <a:pt x="1399" y="421"/>
                  <a:pt x="1399" y="428"/>
                </a:cubicBezTo>
                <a:cubicBezTo>
                  <a:pt x="1399" y="434"/>
                  <a:pt x="1394" y="439"/>
                  <a:pt x="1388" y="439"/>
                </a:cubicBezTo>
                <a:cubicBezTo>
                  <a:pt x="1381" y="439"/>
                  <a:pt x="1376" y="434"/>
                  <a:pt x="1376" y="428"/>
                </a:cubicBezTo>
                <a:cubicBezTo>
                  <a:pt x="1376" y="421"/>
                  <a:pt x="1381" y="416"/>
                  <a:pt x="1388" y="416"/>
                </a:cubicBezTo>
                <a:close/>
                <a:moveTo>
                  <a:pt x="1356" y="416"/>
                </a:moveTo>
                <a:cubicBezTo>
                  <a:pt x="1362" y="416"/>
                  <a:pt x="1367" y="421"/>
                  <a:pt x="1367" y="428"/>
                </a:cubicBezTo>
                <a:cubicBezTo>
                  <a:pt x="1367" y="434"/>
                  <a:pt x="1362" y="439"/>
                  <a:pt x="1356" y="439"/>
                </a:cubicBezTo>
                <a:cubicBezTo>
                  <a:pt x="1349" y="439"/>
                  <a:pt x="1344" y="434"/>
                  <a:pt x="1344" y="428"/>
                </a:cubicBezTo>
                <a:cubicBezTo>
                  <a:pt x="1344" y="421"/>
                  <a:pt x="1349" y="416"/>
                  <a:pt x="1356" y="416"/>
                </a:cubicBezTo>
                <a:close/>
                <a:moveTo>
                  <a:pt x="1324" y="416"/>
                </a:moveTo>
                <a:cubicBezTo>
                  <a:pt x="1330" y="416"/>
                  <a:pt x="1335" y="421"/>
                  <a:pt x="1335" y="428"/>
                </a:cubicBezTo>
                <a:cubicBezTo>
                  <a:pt x="1335" y="434"/>
                  <a:pt x="1330" y="439"/>
                  <a:pt x="1324" y="439"/>
                </a:cubicBezTo>
                <a:cubicBezTo>
                  <a:pt x="1317" y="439"/>
                  <a:pt x="1312" y="434"/>
                  <a:pt x="1312" y="428"/>
                </a:cubicBezTo>
                <a:cubicBezTo>
                  <a:pt x="1312" y="421"/>
                  <a:pt x="1317" y="416"/>
                  <a:pt x="1324" y="416"/>
                </a:cubicBezTo>
                <a:close/>
                <a:moveTo>
                  <a:pt x="1292" y="416"/>
                </a:moveTo>
                <a:cubicBezTo>
                  <a:pt x="1298" y="416"/>
                  <a:pt x="1303" y="421"/>
                  <a:pt x="1303" y="428"/>
                </a:cubicBezTo>
                <a:cubicBezTo>
                  <a:pt x="1303" y="434"/>
                  <a:pt x="1298" y="439"/>
                  <a:pt x="1292" y="439"/>
                </a:cubicBezTo>
                <a:cubicBezTo>
                  <a:pt x="1285" y="439"/>
                  <a:pt x="1280" y="434"/>
                  <a:pt x="1280" y="428"/>
                </a:cubicBezTo>
                <a:cubicBezTo>
                  <a:pt x="1280" y="421"/>
                  <a:pt x="1285" y="416"/>
                  <a:pt x="1292" y="416"/>
                </a:cubicBezTo>
                <a:close/>
                <a:moveTo>
                  <a:pt x="1228" y="416"/>
                </a:moveTo>
                <a:cubicBezTo>
                  <a:pt x="1234" y="416"/>
                  <a:pt x="1239" y="421"/>
                  <a:pt x="1239" y="428"/>
                </a:cubicBezTo>
                <a:cubicBezTo>
                  <a:pt x="1239" y="434"/>
                  <a:pt x="1234" y="439"/>
                  <a:pt x="1228" y="439"/>
                </a:cubicBezTo>
                <a:cubicBezTo>
                  <a:pt x="1221" y="439"/>
                  <a:pt x="1216" y="434"/>
                  <a:pt x="1216" y="428"/>
                </a:cubicBezTo>
                <a:cubicBezTo>
                  <a:pt x="1216" y="421"/>
                  <a:pt x="1221" y="416"/>
                  <a:pt x="1228" y="416"/>
                </a:cubicBezTo>
                <a:close/>
                <a:moveTo>
                  <a:pt x="1196" y="416"/>
                </a:moveTo>
                <a:cubicBezTo>
                  <a:pt x="1202" y="416"/>
                  <a:pt x="1207" y="421"/>
                  <a:pt x="1207" y="428"/>
                </a:cubicBezTo>
                <a:cubicBezTo>
                  <a:pt x="1207" y="434"/>
                  <a:pt x="1202" y="439"/>
                  <a:pt x="1196" y="439"/>
                </a:cubicBezTo>
                <a:cubicBezTo>
                  <a:pt x="1189" y="439"/>
                  <a:pt x="1184" y="434"/>
                  <a:pt x="1184" y="428"/>
                </a:cubicBezTo>
                <a:cubicBezTo>
                  <a:pt x="1184" y="421"/>
                  <a:pt x="1189" y="416"/>
                  <a:pt x="1196" y="416"/>
                </a:cubicBezTo>
                <a:close/>
                <a:moveTo>
                  <a:pt x="1132" y="416"/>
                </a:moveTo>
                <a:cubicBezTo>
                  <a:pt x="1138" y="416"/>
                  <a:pt x="1143" y="421"/>
                  <a:pt x="1143" y="428"/>
                </a:cubicBezTo>
                <a:cubicBezTo>
                  <a:pt x="1143" y="434"/>
                  <a:pt x="1138" y="439"/>
                  <a:pt x="1132" y="439"/>
                </a:cubicBezTo>
                <a:cubicBezTo>
                  <a:pt x="1125" y="439"/>
                  <a:pt x="1120" y="434"/>
                  <a:pt x="1120" y="428"/>
                </a:cubicBezTo>
                <a:cubicBezTo>
                  <a:pt x="1120" y="421"/>
                  <a:pt x="1125" y="416"/>
                  <a:pt x="1132" y="416"/>
                </a:cubicBezTo>
                <a:close/>
                <a:moveTo>
                  <a:pt x="1100" y="416"/>
                </a:moveTo>
                <a:cubicBezTo>
                  <a:pt x="1106" y="416"/>
                  <a:pt x="1111" y="421"/>
                  <a:pt x="1111" y="428"/>
                </a:cubicBezTo>
                <a:cubicBezTo>
                  <a:pt x="1111" y="434"/>
                  <a:pt x="1106" y="439"/>
                  <a:pt x="1100" y="439"/>
                </a:cubicBezTo>
                <a:cubicBezTo>
                  <a:pt x="1093" y="439"/>
                  <a:pt x="1088" y="434"/>
                  <a:pt x="1088" y="428"/>
                </a:cubicBezTo>
                <a:cubicBezTo>
                  <a:pt x="1088" y="421"/>
                  <a:pt x="1093" y="416"/>
                  <a:pt x="1100" y="416"/>
                </a:cubicBezTo>
                <a:close/>
                <a:moveTo>
                  <a:pt x="1067" y="416"/>
                </a:moveTo>
                <a:cubicBezTo>
                  <a:pt x="1074" y="416"/>
                  <a:pt x="1079" y="421"/>
                  <a:pt x="1079" y="428"/>
                </a:cubicBezTo>
                <a:cubicBezTo>
                  <a:pt x="1079" y="434"/>
                  <a:pt x="1074" y="439"/>
                  <a:pt x="1067" y="439"/>
                </a:cubicBezTo>
                <a:cubicBezTo>
                  <a:pt x="1061" y="439"/>
                  <a:pt x="1056" y="434"/>
                  <a:pt x="1056" y="428"/>
                </a:cubicBezTo>
                <a:cubicBezTo>
                  <a:pt x="1056" y="421"/>
                  <a:pt x="1061" y="416"/>
                  <a:pt x="1067" y="416"/>
                </a:cubicBezTo>
                <a:close/>
                <a:moveTo>
                  <a:pt x="1035" y="416"/>
                </a:moveTo>
                <a:cubicBezTo>
                  <a:pt x="1042" y="416"/>
                  <a:pt x="1047" y="421"/>
                  <a:pt x="1047" y="428"/>
                </a:cubicBezTo>
                <a:cubicBezTo>
                  <a:pt x="1047" y="434"/>
                  <a:pt x="1042" y="439"/>
                  <a:pt x="1035" y="439"/>
                </a:cubicBezTo>
                <a:cubicBezTo>
                  <a:pt x="1029" y="439"/>
                  <a:pt x="1024" y="434"/>
                  <a:pt x="1024" y="428"/>
                </a:cubicBezTo>
                <a:cubicBezTo>
                  <a:pt x="1024" y="421"/>
                  <a:pt x="1029" y="416"/>
                  <a:pt x="1035" y="416"/>
                </a:cubicBezTo>
                <a:close/>
                <a:moveTo>
                  <a:pt x="1003" y="416"/>
                </a:moveTo>
                <a:cubicBezTo>
                  <a:pt x="1010" y="416"/>
                  <a:pt x="1015" y="421"/>
                  <a:pt x="1015" y="428"/>
                </a:cubicBezTo>
                <a:cubicBezTo>
                  <a:pt x="1015" y="434"/>
                  <a:pt x="1010" y="439"/>
                  <a:pt x="1003" y="439"/>
                </a:cubicBezTo>
                <a:cubicBezTo>
                  <a:pt x="997" y="439"/>
                  <a:pt x="992" y="434"/>
                  <a:pt x="992" y="428"/>
                </a:cubicBezTo>
                <a:cubicBezTo>
                  <a:pt x="992" y="421"/>
                  <a:pt x="997" y="416"/>
                  <a:pt x="1003" y="416"/>
                </a:cubicBezTo>
                <a:close/>
                <a:moveTo>
                  <a:pt x="939" y="416"/>
                </a:moveTo>
                <a:cubicBezTo>
                  <a:pt x="946" y="416"/>
                  <a:pt x="951" y="421"/>
                  <a:pt x="951" y="428"/>
                </a:cubicBezTo>
                <a:cubicBezTo>
                  <a:pt x="951" y="434"/>
                  <a:pt x="946" y="439"/>
                  <a:pt x="939" y="439"/>
                </a:cubicBezTo>
                <a:cubicBezTo>
                  <a:pt x="933" y="439"/>
                  <a:pt x="928" y="434"/>
                  <a:pt x="928" y="428"/>
                </a:cubicBezTo>
                <a:cubicBezTo>
                  <a:pt x="928" y="421"/>
                  <a:pt x="933" y="416"/>
                  <a:pt x="939" y="416"/>
                </a:cubicBezTo>
                <a:close/>
                <a:moveTo>
                  <a:pt x="1644" y="448"/>
                </a:moveTo>
                <a:cubicBezTo>
                  <a:pt x="1650" y="448"/>
                  <a:pt x="1655" y="453"/>
                  <a:pt x="1655" y="460"/>
                </a:cubicBezTo>
                <a:cubicBezTo>
                  <a:pt x="1655" y="466"/>
                  <a:pt x="1650" y="471"/>
                  <a:pt x="1644" y="471"/>
                </a:cubicBezTo>
                <a:cubicBezTo>
                  <a:pt x="1637" y="471"/>
                  <a:pt x="1632" y="466"/>
                  <a:pt x="1632" y="460"/>
                </a:cubicBezTo>
                <a:cubicBezTo>
                  <a:pt x="1632" y="453"/>
                  <a:pt x="1637" y="448"/>
                  <a:pt x="1644" y="448"/>
                </a:cubicBezTo>
                <a:close/>
                <a:moveTo>
                  <a:pt x="1772" y="0"/>
                </a:moveTo>
                <a:cubicBezTo>
                  <a:pt x="1778" y="0"/>
                  <a:pt x="1783" y="5"/>
                  <a:pt x="1783" y="11"/>
                </a:cubicBezTo>
                <a:cubicBezTo>
                  <a:pt x="1783" y="18"/>
                  <a:pt x="1778" y="23"/>
                  <a:pt x="1772" y="23"/>
                </a:cubicBezTo>
                <a:cubicBezTo>
                  <a:pt x="1765" y="23"/>
                  <a:pt x="1760" y="18"/>
                  <a:pt x="1760" y="11"/>
                </a:cubicBezTo>
                <a:cubicBezTo>
                  <a:pt x="1760" y="5"/>
                  <a:pt x="1765" y="0"/>
                  <a:pt x="1772" y="0"/>
                </a:cubicBezTo>
                <a:close/>
                <a:moveTo>
                  <a:pt x="1868" y="64"/>
                </a:moveTo>
                <a:cubicBezTo>
                  <a:pt x="1874" y="64"/>
                  <a:pt x="1879" y="69"/>
                  <a:pt x="1879" y="76"/>
                </a:cubicBezTo>
                <a:cubicBezTo>
                  <a:pt x="1879" y="82"/>
                  <a:pt x="1874" y="87"/>
                  <a:pt x="1868" y="87"/>
                </a:cubicBezTo>
                <a:cubicBezTo>
                  <a:pt x="1861" y="87"/>
                  <a:pt x="1856" y="82"/>
                  <a:pt x="1856" y="76"/>
                </a:cubicBezTo>
                <a:cubicBezTo>
                  <a:pt x="1856" y="69"/>
                  <a:pt x="1861" y="64"/>
                  <a:pt x="1868" y="64"/>
                </a:cubicBezTo>
                <a:close/>
                <a:moveTo>
                  <a:pt x="1836" y="64"/>
                </a:moveTo>
                <a:cubicBezTo>
                  <a:pt x="1842" y="64"/>
                  <a:pt x="1847" y="69"/>
                  <a:pt x="1847" y="76"/>
                </a:cubicBezTo>
                <a:cubicBezTo>
                  <a:pt x="1847" y="82"/>
                  <a:pt x="1842" y="87"/>
                  <a:pt x="1836" y="87"/>
                </a:cubicBezTo>
                <a:cubicBezTo>
                  <a:pt x="1829" y="87"/>
                  <a:pt x="1824" y="82"/>
                  <a:pt x="1824" y="76"/>
                </a:cubicBezTo>
                <a:cubicBezTo>
                  <a:pt x="1824" y="69"/>
                  <a:pt x="1829" y="64"/>
                  <a:pt x="1836" y="64"/>
                </a:cubicBezTo>
                <a:close/>
                <a:moveTo>
                  <a:pt x="1804" y="64"/>
                </a:moveTo>
                <a:cubicBezTo>
                  <a:pt x="1810" y="64"/>
                  <a:pt x="1815" y="69"/>
                  <a:pt x="1815" y="76"/>
                </a:cubicBezTo>
                <a:cubicBezTo>
                  <a:pt x="1815" y="82"/>
                  <a:pt x="1810" y="87"/>
                  <a:pt x="1804" y="87"/>
                </a:cubicBezTo>
                <a:cubicBezTo>
                  <a:pt x="1797" y="87"/>
                  <a:pt x="1792" y="82"/>
                  <a:pt x="1792" y="76"/>
                </a:cubicBezTo>
                <a:cubicBezTo>
                  <a:pt x="1792" y="69"/>
                  <a:pt x="1797" y="64"/>
                  <a:pt x="1804" y="64"/>
                </a:cubicBezTo>
                <a:close/>
                <a:moveTo>
                  <a:pt x="1772" y="64"/>
                </a:moveTo>
                <a:cubicBezTo>
                  <a:pt x="1778" y="64"/>
                  <a:pt x="1783" y="69"/>
                  <a:pt x="1783" y="76"/>
                </a:cubicBezTo>
                <a:cubicBezTo>
                  <a:pt x="1783" y="82"/>
                  <a:pt x="1778" y="87"/>
                  <a:pt x="1772" y="87"/>
                </a:cubicBezTo>
                <a:cubicBezTo>
                  <a:pt x="1765" y="87"/>
                  <a:pt x="1760" y="82"/>
                  <a:pt x="1760" y="76"/>
                </a:cubicBezTo>
                <a:cubicBezTo>
                  <a:pt x="1760" y="69"/>
                  <a:pt x="1765" y="64"/>
                  <a:pt x="1772" y="64"/>
                </a:cubicBezTo>
                <a:close/>
                <a:moveTo>
                  <a:pt x="1676" y="64"/>
                </a:moveTo>
                <a:cubicBezTo>
                  <a:pt x="1682" y="64"/>
                  <a:pt x="1687" y="69"/>
                  <a:pt x="1687" y="76"/>
                </a:cubicBezTo>
                <a:cubicBezTo>
                  <a:pt x="1687" y="82"/>
                  <a:pt x="1682" y="87"/>
                  <a:pt x="1676" y="87"/>
                </a:cubicBezTo>
                <a:cubicBezTo>
                  <a:pt x="1669" y="87"/>
                  <a:pt x="1664" y="82"/>
                  <a:pt x="1664" y="76"/>
                </a:cubicBezTo>
                <a:cubicBezTo>
                  <a:pt x="1664" y="69"/>
                  <a:pt x="1669" y="64"/>
                  <a:pt x="1676" y="64"/>
                </a:cubicBezTo>
                <a:close/>
                <a:moveTo>
                  <a:pt x="1644" y="64"/>
                </a:moveTo>
                <a:cubicBezTo>
                  <a:pt x="1650" y="64"/>
                  <a:pt x="1655" y="69"/>
                  <a:pt x="1655" y="76"/>
                </a:cubicBezTo>
                <a:cubicBezTo>
                  <a:pt x="1655" y="82"/>
                  <a:pt x="1650" y="87"/>
                  <a:pt x="1644" y="87"/>
                </a:cubicBezTo>
                <a:cubicBezTo>
                  <a:pt x="1637" y="87"/>
                  <a:pt x="1632" y="82"/>
                  <a:pt x="1632" y="76"/>
                </a:cubicBezTo>
                <a:cubicBezTo>
                  <a:pt x="1632" y="69"/>
                  <a:pt x="1637" y="64"/>
                  <a:pt x="1644" y="64"/>
                </a:cubicBezTo>
                <a:close/>
                <a:moveTo>
                  <a:pt x="1900" y="96"/>
                </a:moveTo>
                <a:cubicBezTo>
                  <a:pt x="1906" y="96"/>
                  <a:pt x="1911" y="101"/>
                  <a:pt x="1911" y="108"/>
                </a:cubicBezTo>
                <a:cubicBezTo>
                  <a:pt x="1911" y="114"/>
                  <a:pt x="1906" y="119"/>
                  <a:pt x="1900" y="119"/>
                </a:cubicBezTo>
                <a:cubicBezTo>
                  <a:pt x="1893" y="119"/>
                  <a:pt x="1888" y="114"/>
                  <a:pt x="1888" y="108"/>
                </a:cubicBezTo>
                <a:cubicBezTo>
                  <a:pt x="1888" y="101"/>
                  <a:pt x="1893" y="96"/>
                  <a:pt x="1900" y="96"/>
                </a:cubicBezTo>
                <a:close/>
                <a:moveTo>
                  <a:pt x="1868" y="96"/>
                </a:moveTo>
                <a:cubicBezTo>
                  <a:pt x="1874" y="96"/>
                  <a:pt x="1879" y="101"/>
                  <a:pt x="1879" y="108"/>
                </a:cubicBezTo>
                <a:cubicBezTo>
                  <a:pt x="1879" y="114"/>
                  <a:pt x="1874" y="119"/>
                  <a:pt x="1868" y="119"/>
                </a:cubicBezTo>
                <a:cubicBezTo>
                  <a:pt x="1861" y="119"/>
                  <a:pt x="1856" y="114"/>
                  <a:pt x="1856" y="108"/>
                </a:cubicBezTo>
                <a:cubicBezTo>
                  <a:pt x="1856" y="101"/>
                  <a:pt x="1861" y="96"/>
                  <a:pt x="1868" y="96"/>
                </a:cubicBezTo>
                <a:close/>
                <a:moveTo>
                  <a:pt x="1836" y="96"/>
                </a:moveTo>
                <a:cubicBezTo>
                  <a:pt x="1842" y="96"/>
                  <a:pt x="1847" y="101"/>
                  <a:pt x="1847" y="108"/>
                </a:cubicBezTo>
                <a:cubicBezTo>
                  <a:pt x="1847" y="114"/>
                  <a:pt x="1842" y="119"/>
                  <a:pt x="1836" y="119"/>
                </a:cubicBezTo>
                <a:cubicBezTo>
                  <a:pt x="1829" y="119"/>
                  <a:pt x="1824" y="114"/>
                  <a:pt x="1824" y="108"/>
                </a:cubicBezTo>
                <a:cubicBezTo>
                  <a:pt x="1824" y="101"/>
                  <a:pt x="1829" y="96"/>
                  <a:pt x="1836" y="96"/>
                </a:cubicBezTo>
                <a:close/>
                <a:moveTo>
                  <a:pt x="1804" y="96"/>
                </a:moveTo>
                <a:cubicBezTo>
                  <a:pt x="1810" y="96"/>
                  <a:pt x="1815" y="101"/>
                  <a:pt x="1815" y="108"/>
                </a:cubicBezTo>
                <a:cubicBezTo>
                  <a:pt x="1815" y="114"/>
                  <a:pt x="1810" y="119"/>
                  <a:pt x="1804" y="119"/>
                </a:cubicBezTo>
                <a:cubicBezTo>
                  <a:pt x="1797" y="119"/>
                  <a:pt x="1792" y="114"/>
                  <a:pt x="1792" y="108"/>
                </a:cubicBezTo>
                <a:cubicBezTo>
                  <a:pt x="1792" y="101"/>
                  <a:pt x="1797" y="96"/>
                  <a:pt x="1804" y="96"/>
                </a:cubicBezTo>
                <a:close/>
                <a:moveTo>
                  <a:pt x="1772" y="96"/>
                </a:moveTo>
                <a:cubicBezTo>
                  <a:pt x="1778" y="96"/>
                  <a:pt x="1783" y="101"/>
                  <a:pt x="1783" y="108"/>
                </a:cubicBezTo>
                <a:cubicBezTo>
                  <a:pt x="1783" y="114"/>
                  <a:pt x="1778" y="119"/>
                  <a:pt x="1772" y="119"/>
                </a:cubicBezTo>
                <a:cubicBezTo>
                  <a:pt x="1765" y="119"/>
                  <a:pt x="1760" y="114"/>
                  <a:pt x="1760" y="108"/>
                </a:cubicBezTo>
                <a:cubicBezTo>
                  <a:pt x="1760" y="101"/>
                  <a:pt x="1765" y="96"/>
                  <a:pt x="1772" y="96"/>
                </a:cubicBezTo>
                <a:close/>
                <a:moveTo>
                  <a:pt x="1740" y="96"/>
                </a:moveTo>
                <a:cubicBezTo>
                  <a:pt x="1746" y="96"/>
                  <a:pt x="1751" y="101"/>
                  <a:pt x="1751" y="108"/>
                </a:cubicBezTo>
                <a:cubicBezTo>
                  <a:pt x="1751" y="114"/>
                  <a:pt x="1746" y="119"/>
                  <a:pt x="1740" y="119"/>
                </a:cubicBezTo>
                <a:cubicBezTo>
                  <a:pt x="1733" y="119"/>
                  <a:pt x="1728" y="114"/>
                  <a:pt x="1728" y="108"/>
                </a:cubicBezTo>
                <a:cubicBezTo>
                  <a:pt x="1728" y="101"/>
                  <a:pt x="1733" y="96"/>
                  <a:pt x="1740" y="96"/>
                </a:cubicBezTo>
                <a:close/>
                <a:moveTo>
                  <a:pt x="1708" y="96"/>
                </a:moveTo>
                <a:cubicBezTo>
                  <a:pt x="1714" y="96"/>
                  <a:pt x="1719" y="101"/>
                  <a:pt x="1719" y="108"/>
                </a:cubicBezTo>
                <a:cubicBezTo>
                  <a:pt x="1719" y="114"/>
                  <a:pt x="1714" y="119"/>
                  <a:pt x="1708" y="119"/>
                </a:cubicBezTo>
                <a:cubicBezTo>
                  <a:pt x="1701" y="119"/>
                  <a:pt x="1696" y="114"/>
                  <a:pt x="1696" y="108"/>
                </a:cubicBezTo>
                <a:cubicBezTo>
                  <a:pt x="1696" y="101"/>
                  <a:pt x="1701" y="96"/>
                  <a:pt x="1708" y="96"/>
                </a:cubicBezTo>
                <a:close/>
                <a:moveTo>
                  <a:pt x="1676" y="96"/>
                </a:moveTo>
                <a:cubicBezTo>
                  <a:pt x="1682" y="96"/>
                  <a:pt x="1687" y="101"/>
                  <a:pt x="1687" y="108"/>
                </a:cubicBezTo>
                <a:cubicBezTo>
                  <a:pt x="1687" y="114"/>
                  <a:pt x="1682" y="119"/>
                  <a:pt x="1676" y="119"/>
                </a:cubicBezTo>
                <a:cubicBezTo>
                  <a:pt x="1669" y="119"/>
                  <a:pt x="1664" y="114"/>
                  <a:pt x="1664" y="108"/>
                </a:cubicBezTo>
                <a:cubicBezTo>
                  <a:pt x="1664" y="101"/>
                  <a:pt x="1669" y="96"/>
                  <a:pt x="1676" y="96"/>
                </a:cubicBezTo>
                <a:close/>
                <a:moveTo>
                  <a:pt x="1644" y="96"/>
                </a:moveTo>
                <a:cubicBezTo>
                  <a:pt x="1650" y="96"/>
                  <a:pt x="1655" y="101"/>
                  <a:pt x="1655" y="108"/>
                </a:cubicBezTo>
                <a:cubicBezTo>
                  <a:pt x="1655" y="114"/>
                  <a:pt x="1650" y="119"/>
                  <a:pt x="1644" y="119"/>
                </a:cubicBezTo>
                <a:cubicBezTo>
                  <a:pt x="1637" y="119"/>
                  <a:pt x="1632" y="114"/>
                  <a:pt x="1632" y="108"/>
                </a:cubicBezTo>
                <a:cubicBezTo>
                  <a:pt x="1632" y="101"/>
                  <a:pt x="1637" y="96"/>
                  <a:pt x="1644" y="96"/>
                </a:cubicBezTo>
                <a:close/>
                <a:moveTo>
                  <a:pt x="1836" y="128"/>
                </a:moveTo>
                <a:cubicBezTo>
                  <a:pt x="1842" y="128"/>
                  <a:pt x="1847" y="133"/>
                  <a:pt x="1847" y="140"/>
                </a:cubicBezTo>
                <a:cubicBezTo>
                  <a:pt x="1847" y="146"/>
                  <a:pt x="1842" y="151"/>
                  <a:pt x="1836" y="151"/>
                </a:cubicBezTo>
                <a:cubicBezTo>
                  <a:pt x="1829" y="151"/>
                  <a:pt x="1824" y="146"/>
                  <a:pt x="1824" y="140"/>
                </a:cubicBezTo>
                <a:cubicBezTo>
                  <a:pt x="1824" y="133"/>
                  <a:pt x="1829" y="128"/>
                  <a:pt x="1836" y="128"/>
                </a:cubicBezTo>
                <a:close/>
                <a:moveTo>
                  <a:pt x="1804" y="128"/>
                </a:moveTo>
                <a:cubicBezTo>
                  <a:pt x="1810" y="128"/>
                  <a:pt x="1815" y="133"/>
                  <a:pt x="1815" y="140"/>
                </a:cubicBezTo>
                <a:cubicBezTo>
                  <a:pt x="1815" y="146"/>
                  <a:pt x="1810" y="151"/>
                  <a:pt x="1804" y="151"/>
                </a:cubicBezTo>
                <a:cubicBezTo>
                  <a:pt x="1797" y="151"/>
                  <a:pt x="1792" y="146"/>
                  <a:pt x="1792" y="140"/>
                </a:cubicBezTo>
                <a:cubicBezTo>
                  <a:pt x="1792" y="133"/>
                  <a:pt x="1797" y="128"/>
                  <a:pt x="1804" y="128"/>
                </a:cubicBezTo>
                <a:close/>
                <a:moveTo>
                  <a:pt x="1772" y="128"/>
                </a:moveTo>
                <a:cubicBezTo>
                  <a:pt x="1778" y="128"/>
                  <a:pt x="1783" y="133"/>
                  <a:pt x="1783" y="140"/>
                </a:cubicBezTo>
                <a:cubicBezTo>
                  <a:pt x="1783" y="146"/>
                  <a:pt x="1778" y="151"/>
                  <a:pt x="1772" y="151"/>
                </a:cubicBezTo>
                <a:cubicBezTo>
                  <a:pt x="1765" y="151"/>
                  <a:pt x="1760" y="146"/>
                  <a:pt x="1760" y="140"/>
                </a:cubicBezTo>
                <a:cubicBezTo>
                  <a:pt x="1760" y="133"/>
                  <a:pt x="1765" y="128"/>
                  <a:pt x="1772" y="128"/>
                </a:cubicBezTo>
                <a:close/>
                <a:moveTo>
                  <a:pt x="1740" y="128"/>
                </a:moveTo>
                <a:cubicBezTo>
                  <a:pt x="1746" y="128"/>
                  <a:pt x="1751" y="133"/>
                  <a:pt x="1751" y="140"/>
                </a:cubicBezTo>
                <a:cubicBezTo>
                  <a:pt x="1751" y="146"/>
                  <a:pt x="1746" y="151"/>
                  <a:pt x="1740" y="151"/>
                </a:cubicBezTo>
                <a:cubicBezTo>
                  <a:pt x="1733" y="151"/>
                  <a:pt x="1728" y="146"/>
                  <a:pt x="1728" y="140"/>
                </a:cubicBezTo>
                <a:cubicBezTo>
                  <a:pt x="1728" y="133"/>
                  <a:pt x="1733" y="128"/>
                  <a:pt x="1740" y="128"/>
                </a:cubicBezTo>
                <a:close/>
                <a:moveTo>
                  <a:pt x="1708" y="128"/>
                </a:moveTo>
                <a:cubicBezTo>
                  <a:pt x="1714" y="128"/>
                  <a:pt x="1719" y="133"/>
                  <a:pt x="1719" y="140"/>
                </a:cubicBezTo>
                <a:cubicBezTo>
                  <a:pt x="1719" y="146"/>
                  <a:pt x="1714" y="151"/>
                  <a:pt x="1708" y="151"/>
                </a:cubicBezTo>
                <a:cubicBezTo>
                  <a:pt x="1701" y="151"/>
                  <a:pt x="1696" y="146"/>
                  <a:pt x="1696" y="140"/>
                </a:cubicBezTo>
                <a:cubicBezTo>
                  <a:pt x="1696" y="133"/>
                  <a:pt x="1701" y="128"/>
                  <a:pt x="1708" y="128"/>
                </a:cubicBezTo>
                <a:close/>
                <a:moveTo>
                  <a:pt x="1676" y="128"/>
                </a:moveTo>
                <a:cubicBezTo>
                  <a:pt x="1682" y="128"/>
                  <a:pt x="1687" y="133"/>
                  <a:pt x="1687" y="140"/>
                </a:cubicBezTo>
                <a:cubicBezTo>
                  <a:pt x="1687" y="146"/>
                  <a:pt x="1682" y="151"/>
                  <a:pt x="1676" y="151"/>
                </a:cubicBezTo>
                <a:cubicBezTo>
                  <a:pt x="1669" y="151"/>
                  <a:pt x="1664" y="146"/>
                  <a:pt x="1664" y="140"/>
                </a:cubicBezTo>
                <a:cubicBezTo>
                  <a:pt x="1664" y="133"/>
                  <a:pt x="1669" y="128"/>
                  <a:pt x="1676" y="128"/>
                </a:cubicBezTo>
                <a:close/>
                <a:moveTo>
                  <a:pt x="1644" y="128"/>
                </a:moveTo>
                <a:cubicBezTo>
                  <a:pt x="1650" y="128"/>
                  <a:pt x="1655" y="133"/>
                  <a:pt x="1655" y="140"/>
                </a:cubicBezTo>
                <a:cubicBezTo>
                  <a:pt x="1655" y="146"/>
                  <a:pt x="1650" y="151"/>
                  <a:pt x="1644" y="151"/>
                </a:cubicBezTo>
                <a:cubicBezTo>
                  <a:pt x="1637" y="151"/>
                  <a:pt x="1632" y="146"/>
                  <a:pt x="1632" y="140"/>
                </a:cubicBezTo>
                <a:cubicBezTo>
                  <a:pt x="1632" y="133"/>
                  <a:pt x="1637" y="128"/>
                  <a:pt x="1644" y="128"/>
                </a:cubicBezTo>
                <a:close/>
                <a:moveTo>
                  <a:pt x="1868" y="160"/>
                </a:moveTo>
                <a:cubicBezTo>
                  <a:pt x="1874" y="160"/>
                  <a:pt x="1879" y="165"/>
                  <a:pt x="1879" y="172"/>
                </a:cubicBezTo>
                <a:cubicBezTo>
                  <a:pt x="1879" y="178"/>
                  <a:pt x="1874" y="183"/>
                  <a:pt x="1868" y="183"/>
                </a:cubicBezTo>
                <a:cubicBezTo>
                  <a:pt x="1861" y="183"/>
                  <a:pt x="1856" y="178"/>
                  <a:pt x="1856" y="172"/>
                </a:cubicBezTo>
                <a:cubicBezTo>
                  <a:pt x="1856" y="165"/>
                  <a:pt x="1861" y="160"/>
                  <a:pt x="1868" y="160"/>
                </a:cubicBezTo>
                <a:close/>
                <a:moveTo>
                  <a:pt x="1836" y="160"/>
                </a:moveTo>
                <a:cubicBezTo>
                  <a:pt x="1842" y="160"/>
                  <a:pt x="1847" y="165"/>
                  <a:pt x="1847" y="172"/>
                </a:cubicBezTo>
                <a:cubicBezTo>
                  <a:pt x="1847" y="178"/>
                  <a:pt x="1842" y="183"/>
                  <a:pt x="1836" y="183"/>
                </a:cubicBezTo>
                <a:cubicBezTo>
                  <a:pt x="1829" y="183"/>
                  <a:pt x="1824" y="178"/>
                  <a:pt x="1824" y="172"/>
                </a:cubicBezTo>
                <a:cubicBezTo>
                  <a:pt x="1824" y="165"/>
                  <a:pt x="1829" y="160"/>
                  <a:pt x="1836" y="160"/>
                </a:cubicBezTo>
                <a:close/>
                <a:moveTo>
                  <a:pt x="1804" y="160"/>
                </a:moveTo>
                <a:cubicBezTo>
                  <a:pt x="1810" y="160"/>
                  <a:pt x="1815" y="165"/>
                  <a:pt x="1815" y="172"/>
                </a:cubicBezTo>
                <a:cubicBezTo>
                  <a:pt x="1815" y="178"/>
                  <a:pt x="1810" y="183"/>
                  <a:pt x="1804" y="183"/>
                </a:cubicBezTo>
                <a:cubicBezTo>
                  <a:pt x="1797" y="183"/>
                  <a:pt x="1792" y="178"/>
                  <a:pt x="1792" y="172"/>
                </a:cubicBezTo>
                <a:cubicBezTo>
                  <a:pt x="1792" y="165"/>
                  <a:pt x="1797" y="160"/>
                  <a:pt x="1804" y="160"/>
                </a:cubicBezTo>
                <a:close/>
                <a:moveTo>
                  <a:pt x="1772" y="160"/>
                </a:moveTo>
                <a:cubicBezTo>
                  <a:pt x="1778" y="160"/>
                  <a:pt x="1783" y="165"/>
                  <a:pt x="1783" y="172"/>
                </a:cubicBezTo>
                <a:cubicBezTo>
                  <a:pt x="1783" y="178"/>
                  <a:pt x="1778" y="183"/>
                  <a:pt x="1772" y="183"/>
                </a:cubicBezTo>
                <a:cubicBezTo>
                  <a:pt x="1765" y="183"/>
                  <a:pt x="1760" y="178"/>
                  <a:pt x="1760" y="172"/>
                </a:cubicBezTo>
                <a:cubicBezTo>
                  <a:pt x="1760" y="165"/>
                  <a:pt x="1765" y="160"/>
                  <a:pt x="1772" y="160"/>
                </a:cubicBezTo>
                <a:close/>
                <a:moveTo>
                  <a:pt x="1740" y="160"/>
                </a:moveTo>
                <a:cubicBezTo>
                  <a:pt x="1746" y="160"/>
                  <a:pt x="1751" y="165"/>
                  <a:pt x="1751" y="172"/>
                </a:cubicBezTo>
                <a:cubicBezTo>
                  <a:pt x="1751" y="178"/>
                  <a:pt x="1746" y="183"/>
                  <a:pt x="1740" y="183"/>
                </a:cubicBezTo>
                <a:cubicBezTo>
                  <a:pt x="1733" y="183"/>
                  <a:pt x="1728" y="178"/>
                  <a:pt x="1728" y="172"/>
                </a:cubicBezTo>
                <a:cubicBezTo>
                  <a:pt x="1728" y="165"/>
                  <a:pt x="1733" y="160"/>
                  <a:pt x="1740" y="160"/>
                </a:cubicBezTo>
                <a:close/>
                <a:moveTo>
                  <a:pt x="1708" y="160"/>
                </a:moveTo>
                <a:cubicBezTo>
                  <a:pt x="1714" y="160"/>
                  <a:pt x="1719" y="165"/>
                  <a:pt x="1719" y="172"/>
                </a:cubicBezTo>
                <a:cubicBezTo>
                  <a:pt x="1719" y="178"/>
                  <a:pt x="1714" y="183"/>
                  <a:pt x="1708" y="183"/>
                </a:cubicBezTo>
                <a:cubicBezTo>
                  <a:pt x="1701" y="183"/>
                  <a:pt x="1696" y="178"/>
                  <a:pt x="1696" y="172"/>
                </a:cubicBezTo>
                <a:cubicBezTo>
                  <a:pt x="1696" y="165"/>
                  <a:pt x="1701" y="160"/>
                  <a:pt x="1708" y="160"/>
                </a:cubicBezTo>
                <a:close/>
                <a:moveTo>
                  <a:pt x="1676" y="160"/>
                </a:moveTo>
                <a:cubicBezTo>
                  <a:pt x="1682" y="160"/>
                  <a:pt x="1687" y="165"/>
                  <a:pt x="1687" y="172"/>
                </a:cubicBezTo>
                <a:cubicBezTo>
                  <a:pt x="1687" y="178"/>
                  <a:pt x="1682" y="183"/>
                  <a:pt x="1676" y="183"/>
                </a:cubicBezTo>
                <a:cubicBezTo>
                  <a:pt x="1669" y="183"/>
                  <a:pt x="1664" y="178"/>
                  <a:pt x="1664" y="172"/>
                </a:cubicBezTo>
                <a:cubicBezTo>
                  <a:pt x="1664" y="165"/>
                  <a:pt x="1669" y="160"/>
                  <a:pt x="1676" y="160"/>
                </a:cubicBezTo>
                <a:close/>
                <a:moveTo>
                  <a:pt x="1644" y="160"/>
                </a:moveTo>
                <a:cubicBezTo>
                  <a:pt x="1650" y="160"/>
                  <a:pt x="1655" y="165"/>
                  <a:pt x="1655" y="172"/>
                </a:cubicBezTo>
                <a:cubicBezTo>
                  <a:pt x="1655" y="178"/>
                  <a:pt x="1650" y="183"/>
                  <a:pt x="1644" y="183"/>
                </a:cubicBezTo>
                <a:cubicBezTo>
                  <a:pt x="1637" y="183"/>
                  <a:pt x="1632" y="178"/>
                  <a:pt x="1632" y="172"/>
                </a:cubicBezTo>
                <a:cubicBezTo>
                  <a:pt x="1632" y="165"/>
                  <a:pt x="1637" y="160"/>
                  <a:pt x="1644" y="160"/>
                </a:cubicBezTo>
                <a:close/>
                <a:moveTo>
                  <a:pt x="1804" y="192"/>
                </a:moveTo>
                <a:cubicBezTo>
                  <a:pt x="1818" y="192"/>
                  <a:pt x="1818" y="215"/>
                  <a:pt x="1804" y="215"/>
                </a:cubicBezTo>
                <a:cubicBezTo>
                  <a:pt x="1797" y="215"/>
                  <a:pt x="1792" y="210"/>
                  <a:pt x="1792" y="204"/>
                </a:cubicBezTo>
                <a:cubicBezTo>
                  <a:pt x="1792" y="197"/>
                  <a:pt x="1797" y="192"/>
                  <a:pt x="1804" y="192"/>
                </a:cubicBezTo>
                <a:close/>
                <a:moveTo>
                  <a:pt x="1772" y="192"/>
                </a:moveTo>
                <a:cubicBezTo>
                  <a:pt x="1778" y="192"/>
                  <a:pt x="1783" y="197"/>
                  <a:pt x="1783" y="204"/>
                </a:cubicBezTo>
                <a:cubicBezTo>
                  <a:pt x="1783" y="210"/>
                  <a:pt x="1778" y="215"/>
                  <a:pt x="1772" y="215"/>
                </a:cubicBezTo>
                <a:cubicBezTo>
                  <a:pt x="1765" y="215"/>
                  <a:pt x="1760" y="210"/>
                  <a:pt x="1760" y="204"/>
                </a:cubicBezTo>
                <a:cubicBezTo>
                  <a:pt x="1760" y="197"/>
                  <a:pt x="1765" y="192"/>
                  <a:pt x="1772" y="192"/>
                </a:cubicBezTo>
                <a:close/>
                <a:moveTo>
                  <a:pt x="1740" y="192"/>
                </a:moveTo>
                <a:cubicBezTo>
                  <a:pt x="1746" y="192"/>
                  <a:pt x="1751" y="197"/>
                  <a:pt x="1751" y="204"/>
                </a:cubicBezTo>
                <a:cubicBezTo>
                  <a:pt x="1751" y="210"/>
                  <a:pt x="1746" y="215"/>
                  <a:pt x="1740" y="215"/>
                </a:cubicBezTo>
                <a:cubicBezTo>
                  <a:pt x="1733" y="215"/>
                  <a:pt x="1728" y="210"/>
                  <a:pt x="1728" y="204"/>
                </a:cubicBezTo>
                <a:cubicBezTo>
                  <a:pt x="1728" y="197"/>
                  <a:pt x="1733" y="192"/>
                  <a:pt x="1740" y="192"/>
                </a:cubicBezTo>
                <a:close/>
                <a:moveTo>
                  <a:pt x="1708" y="192"/>
                </a:moveTo>
                <a:cubicBezTo>
                  <a:pt x="1714" y="192"/>
                  <a:pt x="1719" y="197"/>
                  <a:pt x="1719" y="204"/>
                </a:cubicBezTo>
                <a:cubicBezTo>
                  <a:pt x="1719" y="210"/>
                  <a:pt x="1714" y="215"/>
                  <a:pt x="1708" y="215"/>
                </a:cubicBezTo>
                <a:cubicBezTo>
                  <a:pt x="1701" y="215"/>
                  <a:pt x="1696" y="210"/>
                  <a:pt x="1696" y="204"/>
                </a:cubicBezTo>
                <a:cubicBezTo>
                  <a:pt x="1696" y="197"/>
                  <a:pt x="1701" y="192"/>
                  <a:pt x="1708" y="192"/>
                </a:cubicBezTo>
                <a:close/>
                <a:moveTo>
                  <a:pt x="1676" y="192"/>
                </a:moveTo>
                <a:cubicBezTo>
                  <a:pt x="1682" y="192"/>
                  <a:pt x="1687" y="197"/>
                  <a:pt x="1687" y="204"/>
                </a:cubicBezTo>
                <a:cubicBezTo>
                  <a:pt x="1687" y="210"/>
                  <a:pt x="1682" y="215"/>
                  <a:pt x="1676" y="215"/>
                </a:cubicBezTo>
                <a:cubicBezTo>
                  <a:pt x="1669" y="215"/>
                  <a:pt x="1664" y="210"/>
                  <a:pt x="1664" y="204"/>
                </a:cubicBezTo>
                <a:cubicBezTo>
                  <a:pt x="1664" y="197"/>
                  <a:pt x="1669" y="192"/>
                  <a:pt x="1676" y="192"/>
                </a:cubicBezTo>
                <a:close/>
                <a:moveTo>
                  <a:pt x="1644" y="192"/>
                </a:moveTo>
                <a:cubicBezTo>
                  <a:pt x="1650" y="192"/>
                  <a:pt x="1655" y="197"/>
                  <a:pt x="1655" y="204"/>
                </a:cubicBezTo>
                <a:cubicBezTo>
                  <a:pt x="1655" y="210"/>
                  <a:pt x="1650" y="215"/>
                  <a:pt x="1644" y="215"/>
                </a:cubicBezTo>
                <a:cubicBezTo>
                  <a:pt x="1637" y="215"/>
                  <a:pt x="1632" y="210"/>
                  <a:pt x="1632" y="204"/>
                </a:cubicBezTo>
                <a:cubicBezTo>
                  <a:pt x="1632" y="197"/>
                  <a:pt x="1637" y="192"/>
                  <a:pt x="1644" y="192"/>
                </a:cubicBezTo>
                <a:close/>
                <a:moveTo>
                  <a:pt x="1836" y="224"/>
                </a:moveTo>
                <a:cubicBezTo>
                  <a:pt x="1842" y="224"/>
                  <a:pt x="1847" y="229"/>
                  <a:pt x="1847" y="236"/>
                </a:cubicBezTo>
                <a:cubicBezTo>
                  <a:pt x="1847" y="242"/>
                  <a:pt x="1842" y="247"/>
                  <a:pt x="1836" y="247"/>
                </a:cubicBezTo>
                <a:cubicBezTo>
                  <a:pt x="1829" y="247"/>
                  <a:pt x="1824" y="242"/>
                  <a:pt x="1824" y="236"/>
                </a:cubicBezTo>
                <a:cubicBezTo>
                  <a:pt x="1824" y="229"/>
                  <a:pt x="1829" y="224"/>
                  <a:pt x="1836" y="224"/>
                </a:cubicBezTo>
                <a:close/>
                <a:moveTo>
                  <a:pt x="1804" y="224"/>
                </a:moveTo>
                <a:cubicBezTo>
                  <a:pt x="1810" y="224"/>
                  <a:pt x="1815" y="229"/>
                  <a:pt x="1815" y="236"/>
                </a:cubicBezTo>
                <a:cubicBezTo>
                  <a:pt x="1815" y="242"/>
                  <a:pt x="1810" y="247"/>
                  <a:pt x="1804" y="247"/>
                </a:cubicBezTo>
                <a:cubicBezTo>
                  <a:pt x="1797" y="247"/>
                  <a:pt x="1792" y="242"/>
                  <a:pt x="1792" y="236"/>
                </a:cubicBezTo>
                <a:cubicBezTo>
                  <a:pt x="1792" y="229"/>
                  <a:pt x="1797" y="224"/>
                  <a:pt x="1804" y="224"/>
                </a:cubicBezTo>
                <a:close/>
                <a:moveTo>
                  <a:pt x="1740" y="224"/>
                </a:moveTo>
                <a:cubicBezTo>
                  <a:pt x="1746" y="224"/>
                  <a:pt x="1751" y="229"/>
                  <a:pt x="1751" y="236"/>
                </a:cubicBezTo>
                <a:cubicBezTo>
                  <a:pt x="1751" y="242"/>
                  <a:pt x="1746" y="247"/>
                  <a:pt x="1740" y="247"/>
                </a:cubicBezTo>
                <a:cubicBezTo>
                  <a:pt x="1733" y="247"/>
                  <a:pt x="1728" y="242"/>
                  <a:pt x="1728" y="236"/>
                </a:cubicBezTo>
                <a:cubicBezTo>
                  <a:pt x="1728" y="229"/>
                  <a:pt x="1733" y="224"/>
                  <a:pt x="1740" y="224"/>
                </a:cubicBezTo>
                <a:close/>
                <a:moveTo>
                  <a:pt x="1708" y="224"/>
                </a:moveTo>
                <a:cubicBezTo>
                  <a:pt x="1714" y="224"/>
                  <a:pt x="1719" y="229"/>
                  <a:pt x="1719" y="236"/>
                </a:cubicBezTo>
                <a:cubicBezTo>
                  <a:pt x="1719" y="242"/>
                  <a:pt x="1714" y="247"/>
                  <a:pt x="1708" y="247"/>
                </a:cubicBezTo>
                <a:cubicBezTo>
                  <a:pt x="1701" y="247"/>
                  <a:pt x="1696" y="242"/>
                  <a:pt x="1696" y="236"/>
                </a:cubicBezTo>
                <a:cubicBezTo>
                  <a:pt x="1696" y="229"/>
                  <a:pt x="1701" y="224"/>
                  <a:pt x="1708" y="224"/>
                </a:cubicBezTo>
                <a:close/>
                <a:moveTo>
                  <a:pt x="1676" y="224"/>
                </a:moveTo>
                <a:cubicBezTo>
                  <a:pt x="1682" y="224"/>
                  <a:pt x="1687" y="229"/>
                  <a:pt x="1687" y="236"/>
                </a:cubicBezTo>
                <a:cubicBezTo>
                  <a:pt x="1687" y="242"/>
                  <a:pt x="1682" y="247"/>
                  <a:pt x="1676" y="247"/>
                </a:cubicBezTo>
                <a:cubicBezTo>
                  <a:pt x="1669" y="247"/>
                  <a:pt x="1664" y="242"/>
                  <a:pt x="1664" y="236"/>
                </a:cubicBezTo>
                <a:cubicBezTo>
                  <a:pt x="1664" y="229"/>
                  <a:pt x="1669" y="224"/>
                  <a:pt x="1676" y="224"/>
                </a:cubicBezTo>
                <a:close/>
                <a:moveTo>
                  <a:pt x="1644" y="224"/>
                </a:moveTo>
                <a:cubicBezTo>
                  <a:pt x="1650" y="224"/>
                  <a:pt x="1655" y="229"/>
                  <a:pt x="1655" y="236"/>
                </a:cubicBezTo>
                <a:cubicBezTo>
                  <a:pt x="1655" y="242"/>
                  <a:pt x="1650" y="247"/>
                  <a:pt x="1644" y="247"/>
                </a:cubicBezTo>
                <a:cubicBezTo>
                  <a:pt x="1637" y="247"/>
                  <a:pt x="1632" y="242"/>
                  <a:pt x="1632" y="236"/>
                </a:cubicBezTo>
                <a:cubicBezTo>
                  <a:pt x="1632" y="229"/>
                  <a:pt x="1637" y="224"/>
                  <a:pt x="1644" y="224"/>
                </a:cubicBezTo>
                <a:close/>
                <a:moveTo>
                  <a:pt x="1836" y="256"/>
                </a:moveTo>
                <a:cubicBezTo>
                  <a:pt x="1842" y="256"/>
                  <a:pt x="1847" y="261"/>
                  <a:pt x="1847" y="268"/>
                </a:cubicBezTo>
                <a:cubicBezTo>
                  <a:pt x="1847" y="274"/>
                  <a:pt x="1842" y="279"/>
                  <a:pt x="1836" y="279"/>
                </a:cubicBezTo>
                <a:cubicBezTo>
                  <a:pt x="1829" y="279"/>
                  <a:pt x="1824" y="274"/>
                  <a:pt x="1824" y="268"/>
                </a:cubicBezTo>
                <a:cubicBezTo>
                  <a:pt x="1824" y="261"/>
                  <a:pt x="1829" y="256"/>
                  <a:pt x="1836" y="256"/>
                </a:cubicBezTo>
                <a:close/>
                <a:moveTo>
                  <a:pt x="1804" y="256"/>
                </a:moveTo>
                <a:cubicBezTo>
                  <a:pt x="1810" y="256"/>
                  <a:pt x="1815" y="261"/>
                  <a:pt x="1815" y="268"/>
                </a:cubicBezTo>
                <a:cubicBezTo>
                  <a:pt x="1815" y="274"/>
                  <a:pt x="1810" y="279"/>
                  <a:pt x="1804" y="279"/>
                </a:cubicBezTo>
                <a:cubicBezTo>
                  <a:pt x="1797" y="279"/>
                  <a:pt x="1792" y="274"/>
                  <a:pt x="1792" y="268"/>
                </a:cubicBezTo>
                <a:cubicBezTo>
                  <a:pt x="1792" y="261"/>
                  <a:pt x="1797" y="256"/>
                  <a:pt x="1804" y="256"/>
                </a:cubicBezTo>
                <a:close/>
                <a:moveTo>
                  <a:pt x="1676" y="256"/>
                </a:moveTo>
                <a:cubicBezTo>
                  <a:pt x="1682" y="256"/>
                  <a:pt x="1687" y="261"/>
                  <a:pt x="1687" y="268"/>
                </a:cubicBezTo>
                <a:cubicBezTo>
                  <a:pt x="1687" y="274"/>
                  <a:pt x="1682" y="279"/>
                  <a:pt x="1676" y="279"/>
                </a:cubicBezTo>
                <a:cubicBezTo>
                  <a:pt x="1669" y="279"/>
                  <a:pt x="1664" y="274"/>
                  <a:pt x="1664" y="268"/>
                </a:cubicBezTo>
                <a:cubicBezTo>
                  <a:pt x="1664" y="261"/>
                  <a:pt x="1669" y="256"/>
                  <a:pt x="1676" y="256"/>
                </a:cubicBezTo>
                <a:close/>
                <a:moveTo>
                  <a:pt x="1644" y="256"/>
                </a:moveTo>
                <a:cubicBezTo>
                  <a:pt x="1650" y="256"/>
                  <a:pt x="1655" y="261"/>
                  <a:pt x="1655" y="268"/>
                </a:cubicBezTo>
                <a:cubicBezTo>
                  <a:pt x="1655" y="274"/>
                  <a:pt x="1650" y="279"/>
                  <a:pt x="1644" y="279"/>
                </a:cubicBezTo>
                <a:cubicBezTo>
                  <a:pt x="1637" y="279"/>
                  <a:pt x="1632" y="274"/>
                  <a:pt x="1632" y="268"/>
                </a:cubicBezTo>
                <a:cubicBezTo>
                  <a:pt x="1632" y="261"/>
                  <a:pt x="1637" y="256"/>
                  <a:pt x="1644" y="256"/>
                </a:cubicBezTo>
                <a:close/>
                <a:moveTo>
                  <a:pt x="1836" y="288"/>
                </a:moveTo>
                <a:cubicBezTo>
                  <a:pt x="1842" y="288"/>
                  <a:pt x="1847" y="293"/>
                  <a:pt x="1847" y="300"/>
                </a:cubicBezTo>
                <a:cubicBezTo>
                  <a:pt x="1847" y="306"/>
                  <a:pt x="1842" y="311"/>
                  <a:pt x="1836" y="311"/>
                </a:cubicBezTo>
                <a:cubicBezTo>
                  <a:pt x="1829" y="311"/>
                  <a:pt x="1824" y="306"/>
                  <a:pt x="1824" y="300"/>
                </a:cubicBezTo>
                <a:cubicBezTo>
                  <a:pt x="1824" y="293"/>
                  <a:pt x="1829" y="288"/>
                  <a:pt x="1836" y="288"/>
                </a:cubicBezTo>
                <a:close/>
                <a:moveTo>
                  <a:pt x="1676" y="288"/>
                </a:moveTo>
                <a:cubicBezTo>
                  <a:pt x="1682" y="288"/>
                  <a:pt x="1687" y="293"/>
                  <a:pt x="1687" y="300"/>
                </a:cubicBezTo>
                <a:cubicBezTo>
                  <a:pt x="1687" y="306"/>
                  <a:pt x="1682" y="311"/>
                  <a:pt x="1676" y="311"/>
                </a:cubicBezTo>
                <a:cubicBezTo>
                  <a:pt x="1669" y="311"/>
                  <a:pt x="1664" y="306"/>
                  <a:pt x="1664" y="300"/>
                </a:cubicBezTo>
                <a:cubicBezTo>
                  <a:pt x="1664" y="293"/>
                  <a:pt x="1669" y="288"/>
                  <a:pt x="1676" y="288"/>
                </a:cubicBezTo>
                <a:close/>
                <a:moveTo>
                  <a:pt x="1644" y="288"/>
                </a:moveTo>
                <a:cubicBezTo>
                  <a:pt x="1650" y="288"/>
                  <a:pt x="1655" y="293"/>
                  <a:pt x="1655" y="300"/>
                </a:cubicBezTo>
                <a:cubicBezTo>
                  <a:pt x="1655" y="306"/>
                  <a:pt x="1650" y="311"/>
                  <a:pt x="1644" y="311"/>
                </a:cubicBezTo>
                <a:cubicBezTo>
                  <a:pt x="1637" y="311"/>
                  <a:pt x="1632" y="306"/>
                  <a:pt x="1632" y="300"/>
                </a:cubicBezTo>
                <a:cubicBezTo>
                  <a:pt x="1632" y="293"/>
                  <a:pt x="1637" y="288"/>
                  <a:pt x="1644" y="288"/>
                </a:cubicBezTo>
                <a:close/>
                <a:moveTo>
                  <a:pt x="1836" y="320"/>
                </a:moveTo>
                <a:cubicBezTo>
                  <a:pt x="1842" y="320"/>
                  <a:pt x="1847" y="325"/>
                  <a:pt x="1847" y="332"/>
                </a:cubicBezTo>
                <a:cubicBezTo>
                  <a:pt x="1847" y="338"/>
                  <a:pt x="1842" y="343"/>
                  <a:pt x="1836" y="343"/>
                </a:cubicBezTo>
                <a:cubicBezTo>
                  <a:pt x="1829" y="343"/>
                  <a:pt x="1824" y="338"/>
                  <a:pt x="1824" y="332"/>
                </a:cubicBezTo>
                <a:cubicBezTo>
                  <a:pt x="1824" y="325"/>
                  <a:pt x="1829" y="320"/>
                  <a:pt x="1836" y="320"/>
                </a:cubicBezTo>
                <a:close/>
                <a:moveTo>
                  <a:pt x="1740" y="320"/>
                </a:moveTo>
                <a:cubicBezTo>
                  <a:pt x="1746" y="320"/>
                  <a:pt x="1751" y="325"/>
                  <a:pt x="1751" y="332"/>
                </a:cubicBezTo>
                <a:cubicBezTo>
                  <a:pt x="1751" y="338"/>
                  <a:pt x="1746" y="343"/>
                  <a:pt x="1740" y="343"/>
                </a:cubicBezTo>
                <a:cubicBezTo>
                  <a:pt x="1733" y="343"/>
                  <a:pt x="1728" y="338"/>
                  <a:pt x="1728" y="332"/>
                </a:cubicBezTo>
                <a:cubicBezTo>
                  <a:pt x="1728" y="325"/>
                  <a:pt x="1733" y="320"/>
                  <a:pt x="1740" y="320"/>
                </a:cubicBezTo>
                <a:close/>
                <a:moveTo>
                  <a:pt x="1708" y="320"/>
                </a:moveTo>
                <a:cubicBezTo>
                  <a:pt x="1714" y="320"/>
                  <a:pt x="1719" y="325"/>
                  <a:pt x="1719" y="332"/>
                </a:cubicBezTo>
                <a:cubicBezTo>
                  <a:pt x="1719" y="338"/>
                  <a:pt x="1714" y="343"/>
                  <a:pt x="1708" y="343"/>
                </a:cubicBezTo>
                <a:cubicBezTo>
                  <a:pt x="1701" y="343"/>
                  <a:pt x="1696" y="338"/>
                  <a:pt x="1696" y="332"/>
                </a:cubicBezTo>
                <a:cubicBezTo>
                  <a:pt x="1696" y="325"/>
                  <a:pt x="1701" y="320"/>
                  <a:pt x="1708" y="320"/>
                </a:cubicBezTo>
                <a:close/>
                <a:moveTo>
                  <a:pt x="1676" y="320"/>
                </a:moveTo>
                <a:cubicBezTo>
                  <a:pt x="1682" y="320"/>
                  <a:pt x="1687" y="325"/>
                  <a:pt x="1687" y="332"/>
                </a:cubicBezTo>
                <a:cubicBezTo>
                  <a:pt x="1687" y="338"/>
                  <a:pt x="1682" y="343"/>
                  <a:pt x="1676" y="343"/>
                </a:cubicBezTo>
                <a:cubicBezTo>
                  <a:pt x="1669" y="343"/>
                  <a:pt x="1664" y="338"/>
                  <a:pt x="1664" y="332"/>
                </a:cubicBezTo>
                <a:cubicBezTo>
                  <a:pt x="1664" y="325"/>
                  <a:pt x="1669" y="320"/>
                  <a:pt x="1676" y="320"/>
                </a:cubicBezTo>
                <a:close/>
                <a:moveTo>
                  <a:pt x="1644" y="320"/>
                </a:moveTo>
                <a:cubicBezTo>
                  <a:pt x="1650" y="320"/>
                  <a:pt x="1655" y="325"/>
                  <a:pt x="1655" y="332"/>
                </a:cubicBezTo>
                <a:cubicBezTo>
                  <a:pt x="1655" y="338"/>
                  <a:pt x="1650" y="343"/>
                  <a:pt x="1644" y="343"/>
                </a:cubicBezTo>
                <a:cubicBezTo>
                  <a:pt x="1637" y="343"/>
                  <a:pt x="1632" y="338"/>
                  <a:pt x="1632" y="332"/>
                </a:cubicBezTo>
                <a:cubicBezTo>
                  <a:pt x="1632" y="325"/>
                  <a:pt x="1637" y="320"/>
                  <a:pt x="1644" y="320"/>
                </a:cubicBezTo>
                <a:close/>
                <a:moveTo>
                  <a:pt x="1772" y="352"/>
                </a:moveTo>
                <a:cubicBezTo>
                  <a:pt x="1778" y="352"/>
                  <a:pt x="1783" y="357"/>
                  <a:pt x="1783" y="364"/>
                </a:cubicBezTo>
                <a:cubicBezTo>
                  <a:pt x="1783" y="370"/>
                  <a:pt x="1778" y="375"/>
                  <a:pt x="1772" y="375"/>
                </a:cubicBezTo>
                <a:cubicBezTo>
                  <a:pt x="1765" y="375"/>
                  <a:pt x="1760" y="370"/>
                  <a:pt x="1760" y="364"/>
                </a:cubicBezTo>
                <a:cubicBezTo>
                  <a:pt x="1760" y="357"/>
                  <a:pt x="1765" y="352"/>
                  <a:pt x="1772" y="352"/>
                </a:cubicBezTo>
                <a:close/>
                <a:moveTo>
                  <a:pt x="1740" y="352"/>
                </a:moveTo>
                <a:cubicBezTo>
                  <a:pt x="1746" y="352"/>
                  <a:pt x="1751" y="357"/>
                  <a:pt x="1751" y="364"/>
                </a:cubicBezTo>
                <a:cubicBezTo>
                  <a:pt x="1751" y="370"/>
                  <a:pt x="1746" y="375"/>
                  <a:pt x="1740" y="375"/>
                </a:cubicBezTo>
                <a:cubicBezTo>
                  <a:pt x="1733" y="375"/>
                  <a:pt x="1728" y="370"/>
                  <a:pt x="1728" y="364"/>
                </a:cubicBezTo>
                <a:cubicBezTo>
                  <a:pt x="1728" y="357"/>
                  <a:pt x="1733" y="352"/>
                  <a:pt x="1740" y="352"/>
                </a:cubicBezTo>
                <a:close/>
                <a:moveTo>
                  <a:pt x="1708" y="352"/>
                </a:moveTo>
                <a:cubicBezTo>
                  <a:pt x="1714" y="352"/>
                  <a:pt x="1719" y="357"/>
                  <a:pt x="1719" y="364"/>
                </a:cubicBezTo>
                <a:cubicBezTo>
                  <a:pt x="1719" y="370"/>
                  <a:pt x="1714" y="375"/>
                  <a:pt x="1708" y="375"/>
                </a:cubicBezTo>
                <a:cubicBezTo>
                  <a:pt x="1701" y="375"/>
                  <a:pt x="1696" y="370"/>
                  <a:pt x="1696" y="364"/>
                </a:cubicBezTo>
                <a:cubicBezTo>
                  <a:pt x="1696" y="357"/>
                  <a:pt x="1701" y="352"/>
                  <a:pt x="1708" y="352"/>
                </a:cubicBezTo>
                <a:close/>
                <a:moveTo>
                  <a:pt x="1676" y="352"/>
                </a:moveTo>
                <a:cubicBezTo>
                  <a:pt x="1682" y="352"/>
                  <a:pt x="1687" y="357"/>
                  <a:pt x="1687" y="364"/>
                </a:cubicBezTo>
                <a:cubicBezTo>
                  <a:pt x="1687" y="370"/>
                  <a:pt x="1682" y="375"/>
                  <a:pt x="1676" y="375"/>
                </a:cubicBezTo>
                <a:cubicBezTo>
                  <a:pt x="1669" y="375"/>
                  <a:pt x="1664" y="370"/>
                  <a:pt x="1664" y="364"/>
                </a:cubicBezTo>
                <a:cubicBezTo>
                  <a:pt x="1664" y="357"/>
                  <a:pt x="1669" y="352"/>
                  <a:pt x="1676" y="352"/>
                </a:cubicBezTo>
                <a:close/>
                <a:moveTo>
                  <a:pt x="1644" y="352"/>
                </a:moveTo>
                <a:cubicBezTo>
                  <a:pt x="1650" y="352"/>
                  <a:pt x="1655" y="357"/>
                  <a:pt x="1655" y="364"/>
                </a:cubicBezTo>
                <a:cubicBezTo>
                  <a:pt x="1655" y="370"/>
                  <a:pt x="1650" y="375"/>
                  <a:pt x="1644" y="375"/>
                </a:cubicBezTo>
                <a:cubicBezTo>
                  <a:pt x="1637" y="375"/>
                  <a:pt x="1632" y="370"/>
                  <a:pt x="1632" y="364"/>
                </a:cubicBezTo>
                <a:cubicBezTo>
                  <a:pt x="1632" y="357"/>
                  <a:pt x="1637" y="352"/>
                  <a:pt x="1644" y="352"/>
                </a:cubicBezTo>
                <a:close/>
                <a:moveTo>
                  <a:pt x="1804" y="384"/>
                </a:moveTo>
                <a:cubicBezTo>
                  <a:pt x="1810" y="384"/>
                  <a:pt x="1815" y="389"/>
                  <a:pt x="1815" y="396"/>
                </a:cubicBezTo>
                <a:cubicBezTo>
                  <a:pt x="1815" y="402"/>
                  <a:pt x="1810" y="407"/>
                  <a:pt x="1804" y="407"/>
                </a:cubicBezTo>
                <a:cubicBezTo>
                  <a:pt x="1797" y="407"/>
                  <a:pt x="1792" y="402"/>
                  <a:pt x="1792" y="396"/>
                </a:cubicBezTo>
                <a:cubicBezTo>
                  <a:pt x="1792" y="389"/>
                  <a:pt x="1797" y="384"/>
                  <a:pt x="1804" y="384"/>
                </a:cubicBezTo>
                <a:close/>
                <a:moveTo>
                  <a:pt x="1740" y="384"/>
                </a:moveTo>
                <a:cubicBezTo>
                  <a:pt x="1746" y="384"/>
                  <a:pt x="1751" y="389"/>
                  <a:pt x="1751" y="396"/>
                </a:cubicBezTo>
                <a:cubicBezTo>
                  <a:pt x="1751" y="402"/>
                  <a:pt x="1746" y="407"/>
                  <a:pt x="1740" y="407"/>
                </a:cubicBezTo>
                <a:cubicBezTo>
                  <a:pt x="1733" y="407"/>
                  <a:pt x="1728" y="402"/>
                  <a:pt x="1728" y="396"/>
                </a:cubicBezTo>
                <a:cubicBezTo>
                  <a:pt x="1728" y="389"/>
                  <a:pt x="1733" y="384"/>
                  <a:pt x="1740" y="384"/>
                </a:cubicBezTo>
                <a:close/>
                <a:moveTo>
                  <a:pt x="1708" y="384"/>
                </a:moveTo>
                <a:cubicBezTo>
                  <a:pt x="1714" y="384"/>
                  <a:pt x="1719" y="389"/>
                  <a:pt x="1719" y="396"/>
                </a:cubicBezTo>
                <a:cubicBezTo>
                  <a:pt x="1719" y="402"/>
                  <a:pt x="1714" y="407"/>
                  <a:pt x="1708" y="407"/>
                </a:cubicBezTo>
                <a:cubicBezTo>
                  <a:pt x="1701" y="407"/>
                  <a:pt x="1696" y="402"/>
                  <a:pt x="1696" y="396"/>
                </a:cubicBezTo>
                <a:cubicBezTo>
                  <a:pt x="1696" y="389"/>
                  <a:pt x="1701" y="384"/>
                  <a:pt x="1708" y="384"/>
                </a:cubicBezTo>
                <a:close/>
                <a:moveTo>
                  <a:pt x="1676" y="384"/>
                </a:moveTo>
                <a:cubicBezTo>
                  <a:pt x="1682" y="384"/>
                  <a:pt x="1687" y="389"/>
                  <a:pt x="1687" y="396"/>
                </a:cubicBezTo>
                <a:cubicBezTo>
                  <a:pt x="1687" y="402"/>
                  <a:pt x="1682" y="407"/>
                  <a:pt x="1676" y="407"/>
                </a:cubicBezTo>
                <a:cubicBezTo>
                  <a:pt x="1669" y="407"/>
                  <a:pt x="1664" y="402"/>
                  <a:pt x="1664" y="396"/>
                </a:cubicBezTo>
                <a:cubicBezTo>
                  <a:pt x="1664" y="389"/>
                  <a:pt x="1669" y="384"/>
                  <a:pt x="1676" y="384"/>
                </a:cubicBezTo>
                <a:close/>
                <a:moveTo>
                  <a:pt x="1644" y="384"/>
                </a:moveTo>
                <a:cubicBezTo>
                  <a:pt x="1650" y="384"/>
                  <a:pt x="1655" y="389"/>
                  <a:pt x="1655" y="396"/>
                </a:cubicBezTo>
                <a:cubicBezTo>
                  <a:pt x="1655" y="402"/>
                  <a:pt x="1650" y="407"/>
                  <a:pt x="1644" y="407"/>
                </a:cubicBezTo>
                <a:cubicBezTo>
                  <a:pt x="1637" y="407"/>
                  <a:pt x="1632" y="402"/>
                  <a:pt x="1632" y="396"/>
                </a:cubicBezTo>
                <a:cubicBezTo>
                  <a:pt x="1632" y="389"/>
                  <a:pt x="1637" y="384"/>
                  <a:pt x="1644" y="384"/>
                </a:cubicBezTo>
                <a:close/>
                <a:moveTo>
                  <a:pt x="1804" y="416"/>
                </a:moveTo>
                <a:cubicBezTo>
                  <a:pt x="1810" y="416"/>
                  <a:pt x="1815" y="421"/>
                  <a:pt x="1815" y="428"/>
                </a:cubicBezTo>
                <a:cubicBezTo>
                  <a:pt x="1815" y="434"/>
                  <a:pt x="1810" y="439"/>
                  <a:pt x="1804" y="439"/>
                </a:cubicBezTo>
                <a:cubicBezTo>
                  <a:pt x="1797" y="439"/>
                  <a:pt x="1792" y="434"/>
                  <a:pt x="1792" y="428"/>
                </a:cubicBezTo>
                <a:cubicBezTo>
                  <a:pt x="1792" y="421"/>
                  <a:pt x="1797" y="416"/>
                  <a:pt x="1804" y="416"/>
                </a:cubicBezTo>
                <a:close/>
                <a:moveTo>
                  <a:pt x="1708" y="416"/>
                </a:moveTo>
                <a:cubicBezTo>
                  <a:pt x="1714" y="416"/>
                  <a:pt x="1719" y="421"/>
                  <a:pt x="1719" y="428"/>
                </a:cubicBezTo>
                <a:cubicBezTo>
                  <a:pt x="1719" y="434"/>
                  <a:pt x="1714" y="439"/>
                  <a:pt x="1708" y="439"/>
                </a:cubicBezTo>
                <a:cubicBezTo>
                  <a:pt x="1701" y="439"/>
                  <a:pt x="1696" y="434"/>
                  <a:pt x="1696" y="428"/>
                </a:cubicBezTo>
                <a:cubicBezTo>
                  <a:pt x="1696" y="421"/>
                  <a:pt x="1701" y="416"/>
                  <a:pt x="1708" y="416"/>
                </a:cubicBezTo>
                <a:close/>
                <a:moveTo>
                  <a:pt x="1676" y="416"/>
                </a:moveTo>
                <a:cubicBezTo>
                  <a:pt x="1682" y="416"/>
                  <a:pt x="1687" y="421"/>
                  <a:pt x="1687" y="428"/>
                </a:cubicBezTo>
                <a:cubicBezTo>
                  <a:pt x="1687" y="434"/>
                  <a:pt x="1682" y="439"/>
                  <a:pt x="1676" y="439"/>
                </a:cubicBezTo>
                <a:cubicBezTo>
                  <a:pt x="1669" y="439"/>
                  <a:pt x="1664" y="434"/>
                  <a:pt x="1664" y="428"/>
                </a:cubicBezTo>
                <a:cubicBezTo>
                  <a:pt x="1664" y="421"/>
                  <a:pt x="1669" y="416"/>
                  <a:pt x="1676" y="416"/>
                </a:cubicBezTo>
                <a:close/>
                <a:moveTo>
                  <a:pt x="1644" y="416"/>
                </a:moveTo>
                <a:cubicBezTo>
                  <a:pt x="1650" y="416"/>
                  <a:pt x="1655" y="421"/>
                  <a:pt x="1655" y="428"/>
                </a:cubicBezTo>
                <a:cubicBezTo>
                  <a:pt x="1655" y="434"/>
                  <a:pt x="1650" y="439"/>
                  <a:pt x="1644" y="439"/>
                </a:cubicBezTo>
                <a:cubicBezTo>
                  <a:pt x="1637" y="439"/>
                  <a:pt x="1632" y="434"/>
                  <a:pt x="1632" y="428"/>
                </a:cubicBezTo>
                <a:cubicBezTo>
                  <a:pt x="1632" y="421"/>
                  <a:pt x="1637" y="416"/>
                  <a:pt x="1644" y="416"/>
                </a:cubicBezTo>
                <a:close/>
                <a:moveTo>
                  <a:pt x="1772" y="448"/>
                </a:moveTo>
                <a:cubicBezTo>
                  <a:pt x="1778" y="448"/>
                  <a:pt x="1783" y="453"/>
                  <a:pt x="1783" y="460"/>
                </a:cubicBezTo>
                <a:cubicBezTo>
                  <a:pt x="1783" y="466"/>
                  <a:pt x="1778" y="471"/>
                  <a:pt x="1772" y="471"/>
                </a:cubicBezTo>
                <a:cubicBezTo>
                  <a:pt x="1765" y="471"/>
                  <a:pt x="1760" y="466"/>
                  <a:pt x="1760" y="460"/>
                </a:cubicBezTo>
                <a:cubicBezTo>
                  <a:pt x="1760" y="453"/>
                  <a:pt x="1765" y="448"/>
                  <a:pt x="1772" y="448"/>
                </a:cubicBezTo>
                <a:close/>
                <a:moveTo>
                  <a:pt x="1708" y="448"/>
                </a:moveTo>
                <a:cubicBezTo>
                  <a:pt x="1714" y="448"/>
                  <a:pt x="1719" y="453"/>
                  <a:pt x="1719" y="460"/>
                </a:cubicBezTo>
                <a:cubicBezTo>
                  <a:pt x="1719" y="466"/>
                  <a:pt x="1714" y="471"/>
                  <a:pt x="1708" y="471"/>
                </a:cubicBezTo>
                <a:cubicBezTo>
                  <a:pt x="1701" y="471"/>
                  <a:pt x="1696" y="466"/>
                  <a:pt x="1696" y="460"/>
                </a:cubicBezTo>
                <a:cubicBezTo>
                  <a:pt x="1696" y="453"/>
                  <a:pt x="1701" y="448"/>
                  <a:pt x="1708" y="448"/>
                </a:cubicBezTo>
                <a:close/>
                <a:moveTo>
                  <a:pt x="1676" y="448"/>
                </a:moveTo>
                <a:cubicBezTo>
                  <a:pt x="1682" y="448"/>
                  <a:pt x="1687" y="453"/>
                  <a:pt x="1687" y="460"/>
                </a:cubicBezTo>
                <a:cubicBezTo>
                  <a:pt x="1687" y="466"/>
                  <a:pt x="1682" y="471"/>
                  <a:pt x="1676" y="471"/>
                </a:cubicBezTo>
                <a:cubicBezTo>
                  <a:pt x="1669" y="471"/>
                  <a:pt x="1664" y="466"/>
                  <a:pt x="1664" y="460"/>
                </a:cubicBezTo>
                <a:cubicBezTo>
                  <a:pt x="1664" y="453"/>
                  <a:pt x="1669" y="448"/>
                  <a:pt x="1676" y="448"/>
                </a:cubicBezTo>
                <a:close/>
                <a:moveTo>
                  <a:pt x="1612" y="448"/>
                </a:moveTo>
                <a:cubicBezTo>
                  <a:pt x="1618" y="448"/>
                  <a:pt x="1623" y="453"/>
                  <a:pt x="1623" y="460"/>
                </a:cubicBezTo>
                <a:cubicBezTo>
                  <a:pt x="1623" y="466"/>
                  <a:pt x="1618" y="471"/>
                  <a:pt x="1612" y="471"/>
                </a:cubicBezTo>
                <a:cubicBezTo>
                  <a:pt x="1605" y="471"/>
                  <a:pt x="1600" y="466"/>
                  <a:pt x="1600" y="460"/>
                </a:cubicBezTo>
                <a:cubicBezTo>
                  <a:pt x="1600" y="453"/>
                  <a:pt x="1605" y="448"/>
                  <a:pt x="1612" y="448"/>
                </a:cubicBezTo>
                <a:close/>
                <a:moveTo>
                  <a:pt x="1580" y="448"/>
                </a:moveTo>
                <a:cubicBezTo>
                  <a:pt x="1586" y="448"/>
                  <a:pt x="1591" y="453"/>
                  <a:pt x="1591" y="460"/>
                </a:cubicBezTo>
                <a:cubicBezTo>
                  <a:pt x="1591" y="466"/>
                  <a:pt x="1586" y="471"/>
                  <a:pt x="1580" y="471"/>
                </a:cubicBezTo>
                <a:cubicBezTo>
                  <a:pt x="1573" y="471"/>
                  <a:pt x="1568" y="466"/>
                  <a:pt x="1568" y="460"/>
                </a:cubicBezTo>
                <a:cubicBezTo>
                  <a:pt x="1568" y="453"/>
                  <a:pt x="1573" y="448"/>
                  <a:pt x="1580" y="448"/>
                </a:cubicBezTo>
                <a:close/>
                <a:moveTo>
                  <a:pt x="1548" y="448"/>
                </a:moveTo>
                <a:cubicBezTo>
                  <a:pt x="1554" y="448"/>
                  <a:pt x="1559" y="453"/>
                  <a:pt x="1559" y="460"/>
                </a:cubicBezTo>
                <a:cubicBezTo>
                  <a:pt x="1559" y="466"/>
                  <a:pt x="1554" y="471"/>
                  <a:pt x="1548" y="471"/>
                </a:cubicBezTo>
                <a:cubicBezTo>
                  <a:pt x="1541" y="471"/>
                  <a:pt x="1536" y="466"/>
                  <a:pt x="1536" y="460"/>
                </a:cubicBezTo>
                <a:cubicBezTo>
                  <a:pt x="1536" y="453"/>
                  <a:pt x="1541" y="448"/>
                  <a:pt x="1548" y="448"/>
                </a:cubicBezTo>
                <a:close/>
                <a:moveTo>
                  <a:pt x="1516" y="448"/>
                </a:moveTo>
                <a:cubicBezTo>
                  <a:pt x="1522" y="448"/>
                  <a:pt x="1527" y="453"/>
                  <a:pt x="1527" y="460"/>
                </a:cubicBezTo>
                <a:cubicBezTo>
                  <a:pt x="1527" y="466"/>
                  <a:pt x="1522" y="471"/>
                  <a:pt x="1516" y="471"/>
                </a:cubicBezTo>
                <a:cubicBezTo>
                  <a:pt x="1509" y="471"/>
                  <a:pt x="1504" y="466"/>
                  <a:pt x="1504" y="460"/>
                </a:cubicBezTo>
                <a:cubicBezTo>
                  <a:pt x="1504" y="453"/>
                  <a:pt x="1509" y="448"/>
                  <a:pt x="1516" y="448"/>
                </a:cubicBezTo>
                <a:close/>
                <a:moveTo>
                  <a:pt x="1484" y="448"/>
                </a:moveTo>
                <a:cubicBezTo>
                  <a:pt x="1490" y="448"/>
                  <a:pt x="1495" y="453"/>
                  <a:pt x="1495" y="460"/>
                </a:cubicBezTo>
                <a:cubicBezTo>
                  <a:pt x="1495" y="466"/>
                  <a:pt x="1490" y="471"/>
                  <a:pt x="1484" y="471"/>
                </a:cubicBezTo>
                <a:cubicBezTo>
                  <a:pt x="1477" y="471"/>
                  <a:pt x="1472" y="466"/>
                  <a:pt x="1472" y="460"/>
                </a:cubicBezTo>
                <a:cubicBezTo>
                  <a:pt x="1472" y="453"/>
                  <a:pt x="1477" y="448"/>
                  <a:pt x="1484" y="448"/>
                </a:cubicBezTo>
                <a:close/>
                <a:moveTo>
                  <a:pt x="1452" y="448"/>
                </a:moveTo>
                <a:cubicBezTo>
                  <a:pt x="1458" y="448"/>
                  <a:pt x="1463" y="453"/>
                  <a:pt x="1463" y="460"/>
                </a:cubicBezTo>
                <a:cubicBezTo>
                  <a:pt x="1463" y="466"/>
                  <a:pt x="1458" y="471"/>
                  <a:pt x="1452" y="471"/>
                </a:cubicBezTo>
                <a:cubicBezTo>
                  <a:pt x="1445" y="471"/>
                  <a:pt x="1440" y="466"/>
                  <a:pt x="1440" y="460"/>
                </a:cubicBezTo>
                <a:cubicBezTo>
                  <a:pt x="1440" y="453"/>
                  <a:pt x="1445" y="448"/>
                  <a:pt x="1452" y="448"/>
                </a:cubicBezTo>
                <a:close/>
                <a:moveTo>
                  <a:pt x="1420" y="448"/>
                </a:moveTo>
                <a:cubicBezTo>
                  <a:pt x="1426" y="448"/>
                  <a:pt x="1431" y="453"/>
                  <a:pt x="1431" y="460"/>
                </a:cubicBezTo>
                <a:cubicBezTo>
                  <a:pt x="1431" y="466"/>
                  <a:pt x="1426" y="471"/>
                  <a:pt x="1420" y="471"/>
                </a:cubicBezTo>
                <a:cubicBezTo>
                  <a:pt x="1413" y="471"/>
                  <a:pt x="1408" y="466"/>
                  <a:pt x="1408" y="460"/>
                </a:cubicBezTo>
                <a:cubicBezTo>
                  <a:pt x="1408" y="453"/>
                  <a:pt x="1413" y="448"/>
                  <a:pt x="1420" y="448"/>
                </a:cubicBezTo>
                <a:close/>
                <a:moveTo>
                  <a:pt x="1388" y="448"/>
                </a:moveTo>
                <a:cubicBezTo>
                  <a:pt x="1394" y="448"/>
                  <a:pt x="1399" y="453"/>
                  <a:pt x="1399" y="460"/>
                </a:cubicBezTo>
                <a:cubicBezTo>
                  <a:pt x="1399" y="466"/>
                  <a:pt x="1394" y="471"/>
                  <a:pt x="1388" y="471"/>
                </a:cubicBezTo>
                <a:cubicBezTo>
                  <a:pt x="1381" y="471"/>
                  <a:pt x="1376" y="466"/>
                  <a:pt x="1376" y="460"/>
                </a:cubicBezTo>
                <a:cubicBezTo>
                  <a:pt x="1376" y="453"/>
                  <a:pt x="1381" y="448"/>
                  <a:pt x="1388" y="448"/>
                </a:cubicBezTo>
                <a:close/>
                <a:moveTo>
                  <a:pt x="1356" y="448"/>
                </a:moveTo>
                <a:cubicBezTo>
                  <a:pt x="1362" y="448"/>
                  <a:pt x="1367" y="453"/>
                  <a:pt x="1367" y="460"/>
                </a:cubicBezTo>
                <a:cubicBezTo>
                  <a:pt x="1367" y="466"/>
                  <a:pt x="1362" y="471"/>
                  <a:pt x="1356" y="471"/>
                </a:cubicBezTo>
                <a:cubicBezTo>
                  <a:pt x="1349" y="471"/>
                  <a:pt x="1344" y="466"/>
                  <a:pt x="1344" y="460"/>
                </a:cubicBezTo>
                <a:cubicBezTo>
                  <a:pt x="1344" y="453"/>
                  <a:pt x="1349" y="448"/>
                  <a:pt x="1356" y="448"/>
                </a:cubicBezTo>
                <a:close/>
                <a:moveTo>
                  <a:pt x="1324" y="448"/>
                </a:moveTo>
                <a:cubicBezTo>
                  <a:pt x="1330" y="448"/>
                  <a:pt x="1335" y="453"/>
                  <a:pt x="1335" y="460"/>
                </a:cubicBezTo>
                <a:cubicBezTo>
                  <a:pt x="1335" y="466"/>
                  <a:pt x="1330" y="471"/>
                  <a:pt x="1324" y="471"/>
                </a:cubicBezTo>
                <a:cubicBezTo>
                  <a:pt x="1317" y="471"/>
                  <a:pt x="1312" y="466"/>
                  <a:pt x="1312" y="460"/>
                </a:cubicBezTo>
                <a:cubicBezTo>
                  <a:pt x="1312" y="453"/>
                  <a:pt x="1317" y="448"/>
                  <a:pt x="1324" y="448"/>
                </a:cubicBezTo>
                <a:close/>
                <a:moveTo>
                  <a:pt x="1292" y="448"/>
                </a:moveTo>
                <a:cubicBezTo>
                  <a:pt x="1298" y="448"/>
                  <a:pt x="1303" y="453"/>
                  <a:pt x="1303" y="460"/>
                </a:cubicBezTo>
                <a:cubicBezTo>
                  <a:pt x="1303" y="466"/>
                  <a:pt x="1298" y="471"/>
                  <a:pt x="1292" y="471"/>
                </a:cubicBezTo>
                <a:cubicBezTo>
                  <a:pt x="1285" y="471"/>
                  <a:pt x="1280" y="466"/>
                  <a:pt x="1280" y="460"/>
                </a:cubicBezTo>
                <a:cubicBezTo>
                  <a:pt x="1280" y="453"/>
                  <a:pt x="1285" y="448"/>
                  <a:pt x="1292" y="448"/>
                </a:cubicBezTo>
                <a:close/>
                <a:moveTo>
                  <a:pt x="1260" y="448"/>
                </a:moveTo>
                <a:cubicBezTo>
                  <a:pt x="1266" y="448"/>
                  <a:pt x="1271" y="453"/>
                  <a:pt x="1271" y="460"/>
                </a:cubicBezTo>
                <a:cubicBezTo>
                  <a:pt x="1271" y="466"/>
                  <a:pt x="1266" y="471"/>
                  <a:pt x="1260" y="471"/>
                </a:cubicBezTo>
                <a:cubicBezTo>
                  <a:pt x="1253" y="471"/>
                  <a:pt x="1248" y="466"/>
                  <a:pt x="1248" y="460"/>
                </a:cubicBezTo>
                <a:cubicBezTo>
                  <a:pt x="1248" y="453"/>
                  <a:pt x="1253" y="448"/>
                  <a:pt x="1260" y="448"/>
                </a:cubicBezTo>
                <a:close/>
                <a:moveTo>
                  <a:pt x="1228" y="448"/>
                </a:moveTo>
                <a:cubicBezTo>
                  <a:pt x="1234" y="448"/>
                  <a:pt x="1239" y="453"/>
                  <a:pt x="1239" y="460"/>
                </a:cubicBezTo>
                <a:cubicBezTo>
                  <a:pt x="1239" y="466"/>
                  <a:pt x="1234" y="471"/>
                  <a:pt x="1228" y="471"/>
                </a:cubicBezTo>
                <a:cubicBezTo>
                  <a:pt x="1221" y="471"/>
                  <a:pt x="1216" y="466"/>
                  <a:pt x="1216" y="460"/>
                </a:cubicBezTo>
                <a:cubicBezTo>
                  <a:pt x="1216" y="453"/>
                  <a:pt x="1221" y="448"/>
                  <a:pt x="1228" y="448"/>
                </a:cubicBezTo>
                <a:close/>
                <a:moveTo>
                  <a:pt x="1196" y="448"/>
                </a:moveTo>
                <a:cubicBezTo>
                  <a:pt x="1202" y="448"/>
                  <a:pt x="1207" y="453"/>
                  <a:pt x="1207" y="460"/>
                </a:cubicBezTo>
                <a:cubicBezTo>
                  <a:pt x="1207" y="466"/>
                  <a:pt x="1202" y="471"/>
                  <a:pt x="1196" y="471"/>
                </a:cubicBezTo>
                <a:cubicBezTo>
                  <a:pt x="1189" y="471"/>
                  <a:pt x="1184" y="466"/>
                  <a:pt x="1184" y="460"/>
                </a:cubicBezTo>
                <a:cubicBezTo>
                  <a:pt x="1184" y="453"/>
                  <a:pt x="1189" y="448"/>
                  <a:pt x="1196" y="448"/>
                </a:cubicBezTo>
                <a:close/>
                <a:moveTo>
                  <a:pt x="1100" y="448"/>
                </a:moveTo>
                <a:cubicBezTo>
                  <a:pt x="1106" y="448"/>
                  <a:pt x="1111" y="453"/>
                  <a:pt x="1111" y="460"/>
                </a:cubicBezTo>
                <a:cubicBezTo>
                  <a:pt x="1111" y="466"/>
                  <a:pt x="1106" y="471"/>
                  <a:pt x="1100" y="471"/>
                </a:cubicBezTo>
                <a:cubicBezTo>
                  <a:pt x="1093" y="471"/>
                  <a:pt x="1088" y="466"/>
                  <a:pt x="1088" y="460"/>
                </a:cubicBezTo>
                <a:cubicBezTo>
                  <a:pt x="1088" y="453"/>
                  <a:pt x="1093" y="448"/>
                  <a:pt x="1100" y="448"/>
                </a:cubicBezTo>
                <a:close/>
                <a:moveTo>
                  <a:pt x="1067" y="448"/>
                </a:moveTo>
                <a:cubicBezTo>
                  <a:pt x="1074" y="448"/>
                  <a:pt x="1079" y="453"/>
                  <a:pt x="1079" y="460"/>
                </a:cubicBezTo>
                <a:cubicBezTo>
                  <a:pt x="1079" y="466"/>
                  <a:pt x="1074" y="471"/>
                  <a:pt x="1067" y="471"/>
                </a:cubicBezTo>
                <a:cubicBezTo>
                  <a:pt x="1061" y="471"/>
                  <a:pt x="1056" y="466"/>
                  <a:pt x="1056" y="460"/>
                </a:cubicBezTo>
                <a:cubicBezTo>
                  <a:pt x="1056" y="453"/>
                  <a:pt x="1061" y="448"/>
                  <a:pt x="1067" y="448"/>
                </a:cubicBezTo>
                <a:close/>
                <a:moveTo>
                  <a:pt x="1035" y="448"/>
                </a:moveTo>
                <a:cubicBezTo>
                  <a:pt x="1042" y="448"/>
                  <a:pt x="1047" y="453"/>
                  <a:pt x="1047" y="460"/>
                </a:cubicBezTo>
                <a:cubicBezTo>
                  <a:pt x="1047" y="466"/>
                  <a:pt x="1042" y="471"/>
                  <a:pt x="1035" y="471"/>
                </a:cubicBezTo>
                <a:cubicBezTo>
                  <a:pt x="1029" y="471"/>
                  <a:pt x="1024" y="466"/>
                  <a:pt x="1024" y="460"/>
                </a:cubicBezTo>
                <a:cubicBezTo>
                  <a:pt x="1024" y="453"/>
                  <a:pt x="1029" y="448"/>
                  <a:pt x="1035" y="448"/>
                </a:cubicBezTo>
                <a:close/>
                <a:moveTo>
                  <a:pt x="1003" y="448"/>
                </a:moveTo>
                <a:cubicBezTo>
                  <a:pt x="1010" y="448"/>
                  <a:pt x="1015" y="453"/>
                  <a:pt x="1015" y="460"/>
                </a:cubicBezTo>
                <a:cubicBezTo>
                  <a:pt x="1015" y="466"/>
                  <a:pt x="1010" y="471"/>
                  <a:pt x="1003" y="471"/>
                </a:cubicBezTo>
                <a:cubicBezTo>
                  <a:pt x="997" y="471"/>
                  <a:pt x="992" y="466"/>
                  <a:pt x="992" y="460"/>
                </a:cubicBezTo>
                <a:cubicBezTo>
                  <a:pt x="992" y="453"/>
                  <a:pt x="997" y="448"/>
                  <a:pt x="1003" y="448"/>
                </a:cubicBezTo>
                <a:close/>
                <a:moveTo>
                  <a:pt x="971" y="448"/>
                </a:moveTo>
                <a:cubicBezTo>
                  <a:pt x="978" y="448"/>
                  <a:pt x="983" y="453"/>
                  <a:pt x="983" y="460"/>
                </a:cubicBezTo>
                <a:cubicBezTo>
                  <a:pt x="983" y="466"/>
                  <a:pt x="978" y="471"/>
                  <a:pt x="971" y="471"/>
                </a:cubicBezTo>
                <a:cubicBezTo>
                  <a:pt x="965" y="471"/>
                  <a:pt x="960" y="466"/>
                  <a:pt x="960" y="460"/>
                </a:cubicBezTo>
                <a:cubicBezTo>
                  <a:pt x="960" y="453"/>
                  <a:pt x="965" y="448"/>
                  <a:pt x="971" y="448"/>
                </a:cubicBezTo>
                <a:close/>
                <a:moveTo>
                  <a:pt x="1772" y="480"/>
                </a:moveTo>
                <a:cubicBezTo>
                  <a:pt x="1778" y="480"/>
                  <a:pt x="1783" y="485"/>
                  <a:pt x="1783" y="492"/>
                </a:cubicBezTo>
                <a:cubicBezTo>
                  <a:pt x="1783" y="498"/>
                  <a:pt x="1778" y="503"/>
                  <a:pt x="1772" y="503"/>
                </a:cubicBezTo>
                <a:cubicBezTo>
                  <a:pt x="1765" y="503"/>
                  <a:pt x="1760" y="498"/>
                  <a:pt x="1760" y="492"/>
                </a:cubicBezTo>
                <a:cubicBezTo>
                  <a:pt x="1760" y="485"/>
                  <a:pt x="1765" y="480"/>
                  <a:pt x="1772" y="480"/>
                </a:cubicBezTo>
                <a:close/>
                <a:moveTo>
                  <a:pt x="1740" y="480"/>
                </a:moveTo>
                <a:cubicBezTo>
                  <a:pt x="1746" y="480"/>
                  <a:pt x="1751" y="485"/>
                  <a:pt x="1751" y="492"/>
                </a:cubicBezTo>
                <a:cubicBezTo>
                  <a:pt x="1751" y="498"/>
                  <a:pt x="1746" y="503"/>
                  <a:pt x="1740" y="503"/>
                </a:cubicBezTo>
                <a:cubicBezTo>
                  <a:pt x="1733" y="503"/>
                  <a:pt x="1728" y="498"/>
                  <a:pt x="1728" y="492"/>
                </a:cubicBezTo>
                <a:cubicBezTo>
                  <a:pt x="1728" y="485"/>
                  <a:pt x="1733" y="480"/>
                  <a:pt x="1740" y="480"/>
                </a:cubicBezTo>
                <a:close/>
                <a:moveTo>
                  <a:pt x="1708" y="480"/>
                </a:moveTo>
                <a:cubicBezTo>
                  <a:pt x="1714" y="480"/>
                  <a:pt x="1719" y="485"/>
                  <a:pt x="1719" y="492"/>
                </a:cubicBezTo>
                <a:cubicBezTo>
                  <a:pt x="1719" y="498"/>
                  <a:pt x="1714" y="503"/>
                  <a:pt x="1708" y="503"/>
                </a:cubicBezTo>
                <a:cubicBezTo>
                  <a:pt x="1701" y="503"/>
                  <a:pt x="1696" y="498"/>
                  <a:pt x="1696" y="492"/>
                </a:cubicBezTo>
                <a:cubicBezTo>
                  <a:pt x="1696" y="485"/>
                  <a:pt x="1701" y="480"/>
                  <a:pt x="1708" y="480"/>
                </a:cubicBezTo>
                <a:close/>
                <a:moveTo>
                  <a:pt x="1644" y="480"/>
                </a:moveTo>
                <a:cubicBezTo>
                  <a:pt x="1650" y="480"/>
                  <a:pt x="1655" y="485"/>
                  <a:pt x="1655" y="492"/>
                </a:cubicBezTo>
                <a:cubicBezTo>
                  <a:pt x="1655" y="498"/>
                  <a:pt x="1650" y="503"/>
                  <a:pt x="1644" y="503"/>
                </a:cubicBezTo>
                <a:cubicBezTo>
                  <a:pt x="1637" y="503"/>
                  <a:pt x="1632" y="498"/>
                  <a:pt x="1632" y="492"/>
                </a:cubicBezTo>
                <a:cubicBezTo>
                  <a:pt x="1632" y="485"/>
                  <a:pt x="1637" y="480"/>
                  <a:pt x="1644" y="480"/>
                </a:cubicBezTo>
                <a:close/>
                <a:moveTo>
                  <a:pt x="1612" y="480"/>
                </a:moveTo>
                <a:cubicBezTo>
                  <a:pt x="1618" y="480"/>
                  <a:pt x="1623" y="485"/>
                  <a:pt x="1623" y="492"/>
                </a:cubicBezTo>
                <a:cubicBezTo>
                  <a:pt x="1623" y="498"/>
                  <a:pt x="1618" y="503"/>
                  <a:pt x="1612" y="503"/>
                </a:cubicBezTo>
                <a:cubicBezTo>
                  <a:pt x="1605" y="503"/>
                  <a:pt x="1600" y="498"/>
                  <a:pt x="1600" y="492"/>
                </a:cubicBezTo>
                <a:cubicBezTo>
                  <a:pt x="1600" y="485"/>
                  <a:pt x="1605" y="480"/>
                  <a:pt x="1612" y="480"/>
                </a:cubicBezTo>
                <a:close/>
                <a:moveTo>
                  <a:pt x="1580" y="480"/>
                </a:moveTo>
                <a:cubicBezTo>
                  <a:pt x="1586" y="480"/>
                  <a:pt x="1591" y="485"/>
                  <a:pt x="1591" y="492"/>
                </a:cubicBezTo>
                <a:cubicBezTo>
                  <a:pt x="1591" y="498"/>
                  <a:pt x="1586" y="503"/>
                  <a:pt x="1580" y="503"/>
                </a:cubicBezTo>
                <a:cubicBezTo>
                  <a:pt x="1573" y="503"/>
                  <a:pt x="1568" y="498"/>
                  <a:pt x="1568" y="492"/>
                </a:cubicBezTo>
                <a:cubicBezTo>
                  <a:pt x="1568" y="485"/>
                  <a:pt x="1573" y="480"/>
                  <a:pt x="1580" y="480"/>
                </a:cubicBezTo>
                <a:close/>
                <a:moveTo>
                  <a:pt x="1548" y="480"/>
                </a:moveTo>
                <a:cubicBezTo>
                  <a:pt x="1554" y="480"/>
                  <a:pt x="1559" y="485"/>
                  <a:pt x="1559" y="492"/>
                </a:cubicBezTo>
                <a:cubicBezTo>
                  <a:pt x="1559" y="498"/>
                  <a:pt x="1554" y="503"/>
                  <a:pt x="1548" y="503"/>
                </a:cubicBezTo>
                <a:cubicBezTo>
                  <a:pt x="1541" y="503"/>
                  <a:pt x="1536" y="498"/>
                  <a:pt x="1536" y="492"/>
                </a:cubicBezTo>
                <a:cubicBezTo>
                  <a:pt x="1536" y="485"/>
                  <a:pt x="1541" y="480"/>
                  <a:pt x="1548" y="480"/>
                </a:cubicBezTo>
                <a:close/>
                <a:moveTo>
                  <a:pt x="1740" y="512"/>
                </a:moveTo>
                <a:cubicBezTo>
                  <a:pt x="1746" y="512"/>
                  <a:pt x="1751" y="517"/>
                  <a:pt x="1751" y="524"/>
                </a:cubicBezTo>
                <a:cubicBezTo>
                  <a:pt x="1751" y="530"/>
                  <a:pt x="1746" y="535"/>
                  <a:pt x="1740" y="535"/>
                </a:cubicBezTo>
                <a:cubicBezTo>
                  <a:pt x="1733" y="535"/>
                  <a:pt x="1728" y="530"/>
                  <a:pt x="1728" y="524"/>
                </a:cubicBezTo>
                <a:cubicBezTo>
                  <a:pt x="1728" y="517"/>
                  <a:pt x="1733" y="512"/>
                  <a:pt x="1740" y="512"/>
                </a:cubicBezTo>
                <a:close/>
                <a:moveTo>
                  <a:pt x="1676" y="512"/>
                </a:moveTo>
                <a:cubicBezTo>
                  <a:pt x="1682" y="512"/>
                  <a:pt x="1687" y="517"/>
                  <a:pt x="1687" y="524"/>
                </a:cubicBezTo>
                <a:cubicBezTo>
                  <a:pt x="1687" y="530"/>
                  <a:pt x="1682" y="535"/>
                  <a:pt x="1676" y="535"/>
                </a:cubicBezTo>
                <a:cubicBezTo>
                  <a:pt x="1669" y="535"/>
                  <a:pt x="1664" y="530"/>
                  <a:pt x="1664" y="524"/>
                </a:cubicBezTo>
                <a:cubicBezTo>
                  <a:pt x="1664" y="517"/>
                  <a:pt x="1669" y="512"/>
                  <a:pt x="1676" y="512"/>
                </a:cubicBezTo>
                <a:close/>
                <a:moveTo>
                  <a:pt x="1644" y="512"/>
                </a:moveTo>
                <a:cubicBezTo>
                  <a:pt x="1650" y="512"/>
                  <a:pt x="1655" y="517"/>
                  <a:pt x="1655" y="524"/>
                </a:cubicBezTo>
                <a:cubicBezTo>
                  <a:pt x="1655" y="530"/>
                  <a:pt x="1650" y="535"/>
                  <a:pt x="1644" y="535"/>
                </a:cubicBezTo>
                <a:cubicBezTo>
                  <a:pt x="1637" y="535"/>
                  <a:pt x="1632" y="530"/>
                  <a:pt x="1632" y="524"/>
                </a:cubicBezTo>
                <a:cubicBezTo>
                  <a:pt x="1632" y="517"/>
                  <a:pt x="1637" y="512"/>
                  <a:pt x="1644" y="512"/>
                </a:cubicBezTo>
                <a:close/>
                <a:moveTo>
                  <a:pt x="1612" y="512"/>
                </a:moveTo>
                <a:cubicBezTo>
                  <a:pt x="1618" y="512"/>
                  <a:pt x="1623" y="517"/>
                  <a:pt x="1623" y="524"/>
                </a:cubicBezTo>
                <a:cubicBezTo>
                  <a:pt x="1623" y="530"/>
                  <a:pt x="1618" y="535"/>
                  <a:pt x="1612" y="535"/>
                </a:cubicBezTo>
                <a:cubicBezTo>
                  <a:pt x="1605" y="535"/>
                  <a:pt x="1600" y="530"/>
                  <a:pt x="1600" y="524"/>
                </a:cubicBezTo>
                <a:cubicBezTo>
                  <a:pt x="1600" y="517"/>
                  <a:pt x="1605" y="512"/>
                  <a:pt x="1612" y="512"/>
                </a:cubicBezTo>
                <a:close/>
                <a:moveTo>
                  <a:pt x="1580" y="512"/>
                </a:moveTo>
                <a:cubicBezTo>
                  <a:pt x="1586" y="512"/>
                  <a:pt x="1591" y="517"/>
                  <a:pt x="1591" y="524"/>
                </a:cubicBezTo>
                <a:cubicBezTo>
                  <a:pt x="1591" y="530"/>
                  <a:pt x="1586" y="535"/>
                  <a:pt x="1580" y="535"/>
                </a:cubicBezTo>
                <a:cubicBezTo>
                  <a:pt x="1573" y="535"/>
                  <a:pt x="1568" y="530"/>
                  <a:pt x="1568" y="524"/>
                </a:cubicBezTo>
                <a:cubicBezTo>
                  <a:pt x="1568" y="517"/>
                  <a:pt x="1573" y="512"/>
                  <a:pt x="1580" y="512"/>
                </a:cubicBezTo>
                <a:close/>
                <a:moveTo>
                  <a:pt x="1548" y="512"/>
                </a:moveTo>
                <a:cubicBezTo>
                  <a:pt x="1554" y="512"/>
                  <a:pt x="1559" y="517"/>
                  <a:pt x="1559" y="524"/>
                </a:cubicBezTo>
                <a:cubicBezTo>
                  <a:pt x="1559" y="530"/>
                  <a:pt x="1554" y="535"/>
                  <a:pt x="1548" y="535"/>
                </a:cubicBezTo>
                <a:cubicBezTo>
                  <a:pt x="1541" y="535"/>
                  <a:pt x="1536" y="530"/>
                  <a:pt x="1536" y="524"/>
                </a:cubicBezTo>
                <a:cubicBezTo>
                  <a:pt x="1536" y="517"/>
                  <a:pt x="1541" y="512"/>
                  <a:pt x="1548" y="512"/>
                </a:cubicBezTo>
                <a:close/>
                <a:moveTo>
                  <a:pt x="1676" y="544"/>
                </a:moveTo>
                <a:cubicBezTo>
                  <a:pt x="1682" y="544"/>
                  <a:pt x="1687" y="549"/>
                  <a:pt x="1687" y="556"/>
                </a:cubicBezTo>
                <a:cubicBezTo>
                  <a:pt x="1687" y="562"/>
                  <a:pt x="1682" y="567"/>
                  <a:pt x="1676" y="567"/>
                </a:cubicBezTo>
                <a:cubicBezTo>
                  <a:pt x="1669" y="567"/>
                  <a:pt x="1664" y="562"/>
                  <a:pt x="1664" y="556"/>
                </a:cubicBezTo>
                <a:cubicBezTo>
                  <a:pt x="1664" y="549"/>
                  <a:pt x="1669" y="544"/>
                  <a:pt x="1676" y="544"/>
                </a:cubicBezTo>
                <a:close/>
                <a:moveTo>
                  <a:pt x="1644" y="544"/>
                </a:moveTo>
                <a:cubicBezTo>
                  <a:pt x="1650" y="544"/>
                  <a:pt x="1655" y="549"/>
                  <a:pt x="1655" y="556"/>
                </a:cubicBezTo>
                <a:cubicBezTo>
                  <a:pt x="1655" y="562"/>
                  <a:pt x="1650" y="567"/>
                  <a:pt x="1644" y="567"/>
                </a:cubicBezTo>
                <a:cubicBezTo>
                  <a:pt x="1637" y="567"/>
                  <a:pt x="1632" y="562"/>
                  <a:pt x="1632" y="556"/>
                </a:cubicBezTo>
                <a:cubicBezTo>
                  <a:pt x="1632" y="549"/>
                  <a:pt x="1637" y="544"/>
                  <a:pt x="1644" y="544"/>
                </a:cubicBezTo>
                <a:close/>
                <a:moveTo>
                  <a:pt x="1612" y="544"/>
                </a:moveTo>
                <a:cubicBezTo>
                  <a:pt x="1618" y="544"/>
                  <a:pt x="1623" y="549"/>
                  <a:pt x="1623" y="556"/>
                </a:cubicBezTo>
                <a:cubicBezTo>
                  <a:pt x="1623" y="562"/>
                  <a:pt x="1618" y="567"/>
                  <a:pt x="1612" y="567"/>
                </a:cubicBezTo>
                <a:cubicBezTo>
                  <a:pt x="1605" y="567"/>
                  <a:pt x="1600" y="562"/>
                  <a:pt x="1600" y="556"/>
                </a:cubicBezTo>
                <a:cubicBezTo>
                  <a:pt x="1600" y="549"/>
                  <a:pt x="1605" y="544"/>
                  <a:pt x="1612" y="544"/>
                </a:cubicBezTo>
                <a:close/>
                <a:moveTo>
                  <a:pt x="1580" y="544"/>
                </a:moveTo>
                <a:cubicBezTo>
                  <a:pt x="1586" y="544"/>
                  <a:pt x="1591" y="549"/>
                  <a:pt x="1591" y="556"/>
                </a:cubicBezTo>
                <a:cubicBezTo>
                  <a:pt x="1591" y="562"/>
                  <a:pt x="1586" y="567"/>
                  <a:pt x="1580" y="567"/>
                </a:cubicBezTo>
                <a:cubicBezTo>
                  <a:pt x="1573" y="567"/>
                  <a:pt x="1568" y="562"/>
                  <a:pt x="1568" y="556"/>
                </a:cubicBezTo>
                <a:cubicBezTo>
                  <a:pt x="1568" y="549"/>
                  <a:pt x="1573" y="544"/>
                  <a:pt x="1580" y="544"/>
                </a:cubicBezTo>
                <a:close/>
                <a:moveTo>
                  <a:pt x="1548" y="544"/>
                </a:moveTo>
                <a:cubicBezTo>
                  <a:pt x="1554" y="544"/>
                  <a:pt x="1559" y="549"/>
                  <a:pt x="1559" y="556"/>
                </a:cubicBezTo>
                <a:cubicBezTo>
                  <a:pt x="1559" y="562"/>
                  <a:pt x="1554" y="567"/>
                  <a:pt x="1548" y="567"/>
                </a:cubicBezTo>
                <a:cubicBezTo>
                  <a:pt x="1541" y="567"/>
                  <a:pt x="1536" y="562"/>
                  <a:pt x="1536" y="556"/>
                </a:cubicBezTo>
                <a:cubicBezTo>
                  <a:pt x="1536" y="549"/>
                  <a:pt x="1541" y="544"/>
                  <a:pt x="1548" y="544"/>
                </a:cubicBezTo>
                <a:close/>
                <a:moveTo>
                  <a:pt x="1644" y="576"/>
                </a:moveTo>
                <a:cubicBezTo>
                  <a:pt x="1650" y="576"/>
                  <a:pt x="1655" y="581"/>
                  <a:pt x="1655" y="588"/>
                </a:cubicBezTo>
                <a:cubicBezTo>
                  <a:pt x="1655" y="594"/>
                  <a:pt x="1650" y="599"/>
                  <a:pt x="1644" y="599"/>
                </a:cubicBezTo>
                <a:cubicBezTo>
                  <a:pt x="1637" y="599"/>
                  <a:pt x="1632" y="594"/>
                  <a:pt x="1632" y="588"/>
                </a:cubicBezTo>
                <a:cubicBezTo>
                  <a:pt x="1632" y="581"/>
                  <a:pt x="1637" y="576"/>
                  <a:pt x="1644" y="576"/>
                </a:cubicBezTo>
                <a:close/>
                <a:moveTo>
                  <a:pt x="1612" y="576"/>
                </a:moveTo>
                <a:cubicBezTo>
                  <a:pt x="1618" y="576"/>
                  <a:pt x="1623" y="581"/>
                  <a:pt x="1623" y="588"/>
                </a:cubicBezTo>
                <a:cubicBezTo>
                  <a:pt x="1623" y="594"/>
                  <a:pt x="1618" y="599"/>
                  <a:pt x="1612" y="599"/>
                </a:cubicBezTo>
                <a:cubicBezTo>
                  <a:pt x="1605" y="599"/>
                  <a:pt x="1600" y="594"/>
                  <a:pt x="1600" y="588"/>
                </a:cubicBezTo>
                <a:cubicBezTo>
                  <a:pt x="1600" y="581"/>
                  <a:pt x="1605" y="576"/>
                  <a:pt x="1612" y="576"/>
                </a:cubicBezTo>
                <a:close/>
                <a:moveTo>
                  <a:pt x="1580" y="576"/>
                </a:moveTo>
                <a:cubicBezTo>
                  <a:pt x="1586" y="576"/>
                  <a:pt x="1591" y="581"/>
                  <a:pt x="1591" y="588"/>
                </a:cubicBezTo>
                <a:cubicBezTo>
                  <a:pt x="1591" y="594"/>
                  <a:pt x="1586" y="599"/>
                  <a:pt x="1580" y="599"/>
                </a:cubicBezTo>
                <a:cubicBezTo>
                  <a:pt x="1573" y="599"/>
                  <a:pt x="1568" y="594"/>
                  <a:pt x="1568" y="588"/>
                </a:cubicBezTo>
                <a:cubicBezTo>
                  <a:pt x="1568" y="581"/>
                  <a:pt x="1573" y="576"/>
                  <a:pt x="1580" y="576"/>
                </a:cubicBezTo>
                <a:close/>
                <a:moveTo>
                  <a:pt x="1548" y="576"/>
                </a:moveTo>
                <a:cubicBezTo>
                  <a:pt x="1554" y="576"/>
                  <a:pt x="1559" y="581"/>
                  <a:pt x="1559" y="588"/>
                </a:cubicBezTo>
                <a:cubicBezTo>
                  <a:pt x="1559" y="594"/>
                  <a:pt x="1554" y="599"/>
                  <a:pt x="1548" y="599"/>
                </a:cubicBezTo>
                <a:cubicBezTo>
                  <a:pt x="1541" y="599"/>
                  <a:pt x="1536" y="594"/>
                  <a:pt x="1536" y="588"/>
                </a:cubicBezTo>
                <a:cubicBezTo>
                  <a:pt x="1536" y="581"/>
                  <a:pt x="1541" y="576"/>
                  <a:pt x="1548" y="576"/>
                </a:cubicBezTo>
                <a:close/>
                <a:moveTo>
                  <a:pt x="1708" y="608"/>
                </a:moveTo>
                <a:cubicBezTo>
                  <a:pt x="1714" y="608"/>
                  <a:pt x="1719" y="613"/>
                  <a:pt x="1719" y="620"/>
                </a:cubicBezTo>
                <a:cubicBezTo>
                  <a:pt x="1719" y="626"/>
                  <a:pt x="1714" y="631"/>
                  <a:pt x="1708" y="631"/>
                </a:cubicBezTo>
                <a:cubicBezTo>
                  <a:pt x="1701" y="631"/>
                  <a:pt x="1696" y="626"/>
                  <a:pt x="1696" y="620"/>
                </a:cubicBezTo>
                <a:cubicBezTo>
                  <a:pt x="1696" y="613"/>
                  <a:pt x="1701" y="608"/>
                  <a:pt x="1708" y="608"/>
                </a:cubicBezTo>
                <a:close/>
                <a:moveTo>
                  <a:pt x="1644" y="608"/>
                </a:moveTo>
                <a:cubicBezTo>
                  <a:pt x="1650" y="608"/>
                  <a:pt x="1655" y="613"/>
                  <a:pt x="1655" y="620"/>
                </a:cubicBezTo>
                <a:cubicBezTo>
                  <a:pt x="1655" y="626"/>
                  <a:pt x="1650" y="631"/>
                  <a:pt x="1644" y="631"/>
                </a:cubicBezTo>
                <a:cubicBezTo>
                  <a:pt x="1637" y="631"/>
                  <a:pt x="1632" y="626"/>
                  <a:pt x="1632" y="620"/>
                </a:cubicBezTo>
                <a:cubicBezTo>
                  <a:pt x="1632" y="613"/>
                  <a:pt x="1637" y="608"/>
                  <a:pt x="1644" y="608"/>
                </a:cubicBezTo>
                <a:close/>
                <a:moveTo>
                  <a:pt x="1580" y="608"/>
                </a:moveTo>
                <a:cubicBezTo>
                  <a:pt x="1586" y="608"/>
                  <a:pt x="1591" y="613"/>
                  <a:pt x="1591" y="620"/>
                </a:cubicBezTo>
                <a:cubicBezTo>
                  <a:pt x="1591" y="626"/>
                  <a:pt x="1586" y="631"/>
                  <a:pt x="1580" y="631"/>
                </a:cubicBezTo>
                <a:cubicBezTo>
                  <a:pt x="1573" y="631"/>
                  <a:pt x="1568" y="626"/>
                  <a:pt x="1568" y="620"/>
                </a:cubicBezTo>
                <a:cubicBezTo>
                  <a:pt x="1568" y="613"/>
                  <a:pt x="1573" y="608"/>
                  <a:pt x="1580" y="608"/>
                </a:cubicBezTo>
                <a:close/>
                <a:moveTo>
                  <a:pt x="1548" y="608"/>
                </a:moveTo>
                <a:cubicBezTo>
                  <a:pt x="1554" y="608"/>
                  <a:pt x="1559" y="613"/>
                  <a:pt x="1559" y="620"/>
                </a:cubicBezTo>
                <a:cubicBezTo>
                  <a:pt x="1559" y="626"/>
                  <a:pt x="1554" y="631"/>
                  <a:pt x="1548" y="631"/>
                </a:cubicBezTo>
                <a:cubicBezTo>
                  <a:pt x="1541" y="631"/>
                  <a:pt x="1536" y="626"/>
                  <a:pt x="1536" y="620"/>
                </a:cubicBezTo>
                <a:cubicBezTo>
                  <a:pt x="1536" y="613"/>
                  <a:pt x="1541" y="608"/>
                  <a:pt x="1548" y="608"/>
                </a:cubicBezTo>
                <a:close/>
                <a:moveTo>
                  <a:pt x="1100" y="961"/>
                </a:moveTo>
                <a:cubicBezTo>
                  <a:pt x="1106" y="961"/>
                  <a:pt x="1111" y="966"/>
                  <a:pt x="1111" y="972"/>
                </a:cubicBezTo>
                <a:cubicBezTo>
                  <a:pt x="1111" y="978"/>
                  <a:pt x="1106" y="983"/>
                  <a:pt x="1100" y="983"/>
                </a:cubicBezTo>
                <a:cubicBezTo>
                  <a:pt x="1093" y="983"/>
                  <a:pt x="1088" y="978"/>
                  <a:pt x="1088" y="972"/>
                </a:cubicBezTo>
                <a:cubicBezTo>
                  <a:pt x="1088" y="966"/>
                  <a:pt x="1093" y="961"/>
                  <a:pt x="1100" y="961"/>
                </a:cubicBezTo>
                <a:close/>
                <a:moveTo>
                  <a:pt x="1516" y="480"/>
                </a:moveTo>
                <a:cubicBezTo>
                  <a:pt x="1522" y="480"/>
                  <a:pt x="1527" y="485"/>
                  <a:pt x="1527" y="492"/>
                </a:cubicBezTo>
                <a:cubicBezTo>
                  <a:pt x="1527" y="498"/>
                  <a:pt x="1522" y="503"/>
                  <a:pt x="1516" y="503"/>
                </a:cubicBezTo>
                <a:cubicBezTo>
                  <a:pt x="1509" y="503"/>
                  <a:pt x="1504" y="498"/>
                  <a:pt x="1504" y="492"/>
                </a:cubicBezTo>
                <a:cubicBezTo>
                  <a:pt x="1504" y="485"/>
                  <a:pt x="1509" y="480"/>
                  <a:pt x="1516" y="480"/>
                </a:cubicBezTo>
                <a:close/>
                <a:moveTo>
                  <a:pt x="1484" y="480"/>
                </a:moveTo>
                <a:cubicBezTo>
                  <a:pt x="1490" y="480"/>
                  <a:pt x="1495" y="485"/>
                  <a:pt x="1495" y="492"/>
                </a:cubicBezTo>
                <a:cubicBezTo>
                  <a:pt x="1495" y="498"/>
                  <a:pt x="1490" y="503"/>
                  <a:pt x="1484" y="503"/>
                </a:cubicBezTo>
                <a:cubicBezTo>
                  <a:pt x="1477" y="503"/>
                  <a:pt x="1472" y="498"/>
                  <a:pt x="1472" y="492"/>
                </a:cubicBezTo>
                <a:cubicBezTo>
                  <a:pt x="1472" y="485"/>
                  <a:pt x="1477" y="480"/>
                  <a:pt x="1484" y="480"/>
                </a:cubicBezTo>
                <a:close/>
                <a:moveTo>
                  <a:pt x="1452" y="480"/>
                </a:moveTo>
                <a:cubicBezTo>
                  <a:pt x="1458" y="480"/>
                  <a:pt x="1463" y="485"/>
                  <a:pt x="1463" y="492"/>
                </a:cubicBezTo>
                <a:cubicBezTo>
                  <a:pt x="1463" y="498"/>
                  <a:pt x="1458" y="503"/>
                  <a:pt x="1452" y="503"/>
                </a:cubicBezTo>
                <a:cubicBezTo>
                  <a:pt x="1445" y="503"/>
                  <a:pt x="1440" y="498"/>
                  <a:pt x="1440" y="492"/>
                </a:cubicBezTo>
                <a:cubicBezTo>
                  <a:pt x="1440" y="485"/>
                  <a:pt x="1445" y="480"/>
                  <a:pt x="1452" y="480"/>
                </a:cubicBezTo>
                <a:close/>
                <a:moveTo>
                  <a:pt x="1420" y="480"/>
                </a:moveTo>
                <a:cubicBezTo>
                  <a:pt x="1426" y="480"/>
                  <a:pt x="1431" y="485"/>
                  <a:pt x="1431" y="492"/>
                </a:cubicBezTo>
                <a:cubicBezTo>
                  <a:pt x="1431" y="498"/>
                  <a:pt x="1426" y="503"/>
                  <a:pt x="1420" y="503"/>
                </a:cubicBezTo>
                <a:cubicBezTo>
                  <a:pt x="1413" y="503"/>
                  <a:pt x="1408" y="498"/>
                  <a:pt x="1408" y="492"/>
                </a:cubicBezTo>
                <a:cubicBezTo>
                  <a:pt x="1408" y="485"/>
                  <a:pt x="1413" y="480"/>
                  <a:pt x="1420" y="480"/>
                </a:cubicBezTo>
                <a:close/>
                <a:moveTo>
                  <a:pt x="1388" y="480"/>
                </a:moveTo>
                <a:cubicBezTo>
                  <a:pt x="1394" y="480"/>
                  <a:pt x="1399" y="485"/>
                  <a:pt x="1399" y="492"/>
                </a:cubicBezTo>
                <a:cubicBezTo>
                  <a:pt x="1399" y="498"/>
                  <a:pt x="1394" y="503"/>
                  <a:pt x="1388" y="503"/>
                </a:cubicBezTo>
                <a:cubicBezTo>
                  <a:pt x="1381" y="503"/>
                  <a:pt x="1376" y="498"/>
                  <a:pt x="1376" y="492"/>
                </a:cubicBezTo>
                <a:cubicBezTo>
                  <a:pt x="1376" y="485"/>
                  <a:pt x="1381" y="480"/>
                  <a:pt x="1388" y="480"/>
                </a:cubicBezTo>
                <a:close/>
                <a:moveTo>
                  <a:pt x="1356" y="480"/>
                </a:moveTo>
                <a:cubicBezTo>
                  <a:pt x="1362" y="480"/>
                  <a:pt x="1367" y="485"/>
                  <a:pt x="1367" y="492"/>
                </a:cubicBezTo>
                <a:cubicBezTo>
                  <a:pt x="1367" y="498"/>
                  <a:pt x="1362" y="503"/>
                  <a:pt x="1356" y="503"/>
                </a:cubicBezTo>
                <a:cubicBezTo>
                  <a:pt x="1349" y="503"/>
                  <a:pt x="1344" y="498"/>
                  <a:pt x="1344" y="492"/>
                </a:cubicBezTo>
                <a:cubicBezTo>
                  <a:pt x="1344" y="485"/>
                  <a:pt x="1349" y="480"/>
                  <a:pt x="1356" y="480"/>
                </a:cubicBezTo>
                <a:close/>
                <a:moveTo>
                  <a:pt x="1324" y="480"/>
                </a:moveTo>
                <a:cubicBezTo>
                  <a:pt x="1330" y="480"/>
                  <a:pt x="1335" y="485"/>
                  <a:pt x="1335" y="492"/>
                </a:cubicBezTo>
                <a:cubicBezTo>
                  <a:pt x="1335" y="498"/>
                  <a:pt x="1330" y="503"/>
                  <a:pt x="1324" y="503"/>
                </a:cubicBezTo>
                <a:cubicBezTo>
                  <a:pt x="1317" y="503"/>
                  <a:pt x="1312" y="498"/>
                  <a:pt x="1312" y="492"/>
                </a:cubicBezTo>
                <a:cubicBezTo>
                  <a:pt x="1312" y="485"/>
                  <a:pt x="1317" y="480"/>
                  <a:pt x="1324" y="480"/>
                </a:cubicBezTo>
                <a:close/>
                <a:moveTo>
                  <a:pt x="1292" y="480"/>
                </a:moveTo>
                <a:cubicBezTo>
                  <a:pt x="1298" y="480"/>
                  <a:pt x="1303" y="485"/>
                  <a:pt x="1303" y="492"/>
                </a:cubicBezTo>
                <a:cubicBezTo>
                  <a:pt x="1303" y="498"/>
                  <a:pt x="1298" y="503"/>
                  <a:pt x="1292" y="503"/>
                </a:cubicBezTo>
                <a:cubicBezTo>
                  <a:pt x="1285" y="503"/>
                  <a:pt x="1280" y="498"/>
                  <a:pt x="1280" y="492"/>
                </a:cubicBezTo>
                <a:cubicBezTo>
                  <a:pt x="1280" y="485"/>
                  <a:pt x="1285" y="480"/>
                  <a:pt x="1292" y="480"/>
                </a:cubicBezTo>
                <a:close/>
                <a:moveTo>
                  <a:pt x="1260" y="480"/>
                </a:moveTo>
                <a:cubicBezTo>
                  <a:pt x="1266" y="480"/>
                  <a:pt x="1271" y="485"/>
                  <a:pt x="1271" y="492"/>
                </a:cubicBezTo>
                <a:cubicBezTo>
                  <a:pt x="1271" y="498"/>
                  <a:pt x="1266" y="503"/>
                  <a:pt x="1260" y="503"/>
                </a:cubicBezTo>
                <a:cubicBezTo>
                  <a:pt x="1253" y="503"/>
                  <a:pt x="1248" y="498"/>
                  <a:pt x="1248" y="492"/>
                </a:cubicBezTo>
                <a:cubicBezTo>
                  <a:pt x="1248" y="485"/>
                  <a:pt x="1253" y="480"/>
                  <a:pt x="1260" y="480"/>
                </a:cubicBezTo>
                <a:close/>
                <a:moveTo>
                  <a:pt x="1228" y="480"/>
                </a:moveTo>
                <a:cubicBezTo>
                  <a:pt x="1234" y="480"/>
                  <a:pt x="1239" y="485"/>
                  <a:pt x="1239" y="492"/>
                </a:cubicBezTo>
                <a:cubicBezTo>
                  <a:pt x="1239" y="498"/>
                  <a:pt x="1234" y="503"/>
                  <a:pt x="1228" y="503"/>
                </a:cubicBezTo>
                <a:cubicBezTo>
                  <a:pt x="1221" y="503"/>
                  <a:pt x="1216" y="498"/>
                  <a:pt x="1216" y="492"/>
                </a:cubicBezTo>
                <a:cubicBezTo>
                  <a:pt x="1216" y="485"/>
                  <a:pt x="1221" y="480"/>
                  <a:pt x="1228" y="480"/>
                </a:cubicBezTo>
                <a:close/>
                <a:moveTo>
                  <a:pt x="1196" y="480"/>
                </a:moveTo>
                <a:cubicBezTo>
                  <a:pt x="1202" y="480"/>
                  <a:pt x="1207" y="485"/>
                  <a:pt x="1207" y="492"/>
                </a:cubicBezTo>
                <a:cubicBezTo>
                  <a:pt x="1207" y="498"/>
                  <a:pt x="1202" y="503"/>
                  <a:pt x="1196" y="503"/>
                </a:cubicBezTo>
                <a:cubicBezTo>
                  <a:pt x="1189" y="503"/>
                  <a:pt x="1184" y="498"/>
                  <a:pt x="1184" y="492"/>
                </a:cubicBezTo>
                <a:cubicBezTo>
                  <a:pt x="1184" y="485"/>
                  <a:pt x="1189" y="480"/>
                  <a:pt x="1196" y="480"/>
                </a:cubicBezTo>
                <a:close/>
                <a:moveTo>
                  <a:pt x="1164" y="480"/>
                </a:moveTo>
                <a:cubicBezTo>
                  <a:pt x="1170" y="480"/>
                  <a:pt x="1175" y="485"/>
                  <a:pt x="1175" y="492"/>
                </a:cubicBezTo>
                <a:cubicBezTo>
                  <a:pt x="1175" y="498"/>
                  <a:pt x="1170" y="503"/>
                  <a:pt x="1164" y="503"/>
                </a:cubicBezTo>
                <a:cubicBezTo>
                  <a:pt x="1157" y="503"/>
                  <a:pt x="1152" y="498"/>
                  <a:pt x="1152" y="492"/>
                </a:cubicBezTo>
                <a:cubicBezTo>
                  <a:pt x="1152" y="485"/>
                  <a:pt x="1157" y="480"/>
                  <a:pt x="1164" y="480"/>
                </a:cubicBezTo>
                <a:close/>
                <a:moveTo>
                  <a:pt x="1132" y="480"/>
                </a:moveTo>
                <a:cubicBezTo>
                  <a:pt x="1138" y="480"/>
                  <a:pt x="1143" y="485"/>
                  <a:pt x="1143" y="492"/>
                </a:cubicBezTo>
                <a:cubicBezTo>
                  <a:pt x="1143" y="498"/>
                  <a:pt x="1138" y="503"/>
                  <a:pt x="1132" y="503"/>
                </a:cubicBezTo>
                <a:cubicBezTo>
                  <a:pt x="1125" y="503"/>
                  <a:pt x="1120" y="498"/>
                  <a:pt x="1120" y="492"/>
                </a:cubicBezTo>
                <a:cubicBezTo>
                  <a:pt x="1120" y="485"/>
                  <a:pt x="1125" y="480"/>
                  <a:pt x="1132" y="480"/>
                </a:cubicBezTo>
                <a:close/>
                <a:moveTo>
                  <a:pt x="1100" y="480"/>
                </a:moveTo>
                <a:cubicBezTo>
                  <a:pt x="1106" y="480"/>
                  <a:pt x="1111" y="485"/>
                  <a:pt x="1111" y="492"/>
                </a:cubicBezTo>
                <a:cubicBezTo>
                  <a:pt x="1111" y="498"/>
                  <a:pt x="1106" y="503"/>
                  <a:pt x="1100" y="503"/>
                </a:cubicBezTo>
                <a:cubicBezTo>
                  <a:pt x="1093" y="503"/>
                  <a:pt x="1088" y="498"/>
                  <a:pt x="1088" y="492"/>
                </a:cubicBezTo>
                <a:cubicBezTo>
                  <a:pt x="1088" y="485"/>
                  <a:pt x="1093" y="480"/>
                  <a:pt x="1100" y="480"/>
                </a:cubicBezTo>
                <a:close/>
                <a:moveTo>
                  <a:pt x="1067" y="480"/>
                </a:moveTo>
                <a:cubicBezTo>
                  <a:pt x="1074" y="480"/>
                  <a:pt x="1079" y="485"/>
                  <a:pt x="1079" y="492"/>
                </a:cubicBezTo>
                <a:cubicBezTo>
                  <a:pt x="1079" y="498"/>
                  <a:pt x="1074" y="503"/>
                  <a:pt x="1067" y="503"/>
                </a:cubicBezTo>
                <a:cubicBezTo>
                  <a:pt x="1061" y="503"/>
                  <a:pt x="1056" y="498"/>
                  <a:pt x="1056" y="492"/>
                </a:cubicBezTo>
                <a:cubicBezTo>
                  <a:pt x="1056" y="485"/>
                  <a:pt x="1061" y="480"/>
                  <a:pt x="1067" y="480"/>
                </a:cubicBezTo>
                <a:close/>
                <a:moveTo>
                  <a:pt x="1035" y="480"/>
                </a:moveTo>
                <a:cubicBezTo>
                  <a:pt x="1042" y="480"/>
                  <a:pt x="1047" y="485"/>
                  <a:pt x="1047" y="492"/>
                </a:cubicBezTo>
                <a:cubicBezTo>
                  <a:pt x="1047" y="498"/>
                  <a:pt x="1042" y="503"/>
                  <a:pt x="1035" y="503"/>
                </a:cubicBezTo>
                <a:cubicBezTo>
                  <a:pt x="1029" y="503"/>
                  <a:pt x="1024" y="498"/>
                  <a:pt x="1024" y="492"/>
                </a:cubicBezTo>
                <a:cubicBezTo>
                  <a:pt x="1024" y="485"/>
                  <a:pt x="1029" y="480"/>
                  <a:pt x="1035" y="480"/>
                </a:cubicBezTo>
                <a:close/>
                <a:moveTo>
                  <a:pt x="971" y="480"/>
                </a:moveTo>
                <a:cubicBezTo>
                  <a:pt x="978" y="480"/>
                  <a:pt x="983" y="485"/>
                  <a:pt x="983" y="492"/>
                </a:cubicBezTo>
                <a:cubicBezTo>
                  <a:pt x="983" y="498"/>
                  <a:pt x="978" y="503"/>
                  <a:pt x="971" y="503"/>
                </a:cubicBezTo>
                <a:cubicBezTo>
                  <a:pt x="965" y="503"/>
                  <a:pt x="960" y="498"/>
                  <a:pt x="960" y="492"/>
                </a:cubicBezTo>
                <a:cubicBezTo>
                  <a:pt x="960" y="485"/>
                  <a:pt x="965" y="480"/>
                  <a:pt x="971" y="480"/>
                </a:cubicBezTo>
                <a:close/>
                <a:moveTo>
                  <a:pt x="939" y="480"/>
                </a:moveTo>
                <a:cubicBezTo>
                  <a:pt x="946" y="480"/>
                  <a:pt x="951" y="485"/>
                  <a:pt x="951" y="492"/>
                </a:cubicBezTo>
                <a:cubicBezTo>
                  <a:pt x="951" y="498"/>
                  <a:pt x="946" y="503"/>
                  <a:pt x="939" y="503"/>
                </a:cubicBezTo>
                <a:cubicBezTo>
                  <a:pt x="933" y="503"/>
                  <a:pt x="928" y="498"/>
                  <a:pt x="928" y="492"/>
                </a:cubicBezTo>
                <a:cubicBezTo>
                  <a:pt x="928" y="485"/>
                  <a:pt x="933" y="480"/>
                  <a:pt x="939" y="480"/>
                </a:cubicBezTo>
                <a:close/>
                <a:moveTo>
                  <a:pt x="1516" y="512"/>
                </a:moveTo>
                <a:cubicBezTo>
                  <a:pt x="1522" y="512"/>
                  <a:pt x="1527" y="517"/>
                  <a:pt x="1527" y="524"/>
                </a:cubicBezTo>
                <a:cubicBezTo>
                  <a:pt x="1527" y="530"/>
                  <a:pt x="1522" y="535"/>
                  <a:pt x="1516" y="535"/>
                </a:cubicBezTo>
                <a:cubicBezTo>
                  <a:pt x="1509" y="535"/>
                  <a:pt x="1504" y="530"/>
                  <a:pt x="1504" y="524"/>
                </a:cubicBezTo>
                <a:cubicBezTo>
                  <a:pt x="1504" y="517"/>
                  <a:pt x="1509" y="512"/>
                  <a:pt x="1516" y="512"/>
                </a:cubicBezTo>
                <a:close/>
                <a:moveTo>
                  <a:pt x="1484" y="512"/>
                </a:moveTo>
                <a:cubicBezTo>
                  <a:pt x="1490" y="512"/>
                  <a:pt x="1495" y="517"/>
                  <a:pt x="1495" y="524"/>
                </a:cubicBezTo>
                <a:cubicBezTo>
                  <a:pt x="1495" y="530"/>
                  <a:pt x="1490" y="535"/>
                  <a:pt x="1484" y="535"/>
                </a:cubicBezTo>
                <a:cubicBezTo>
                  <a:pt x="1477" y="535"/>
                  <a:pt x="1472" y="530"/>
                  <a:pt x="1472" y="524"/>
                </a:cubicBezTo>
                <a:cubicBezTo>
                  <a:pt x="1472" y="517"/>
                  <a:pt x="1477" y="512"/>
                  <a:pt x="1484" y="512"/>
                </a:cubicBezTo>
                <a:close/>
                <a:moveTo>
                  <a:pt x="1452" y="512"/>
                </a:moveTo>
                <a:cubicBezTo>
                  <a:pt x="1458" y="512"/>
                  <a:pt x="1463" y="517"/>
                  <a:pt x="1463" y="524"/>
                </a:cubicBezTo>
                <a:cubicBezTo>
                  <a:pt x="1463" y="530"/>
                  <a:pt x="1458" y="535"/>
                  <a:pt x="1452" y="535"/>
                </a:cubicBezTo>
                <a:cubicBezTo>
                  <a:pt x="1445" y="535"/>
                  <a:pt x="1440" y="530"/>
                  <a:pt x="1440" y="524"/>
                </a:cubicBezTo>
                <a:cubicBezTo>
                  <a:pt x="1440" y="517"/>
                  <a:pt x="1445" y="512"/>
                  <a:pt x="1452" y="512"/>
                </a:cubicBezTo>
                <a:close/>
                <a:moveTo>
                  <a:pt x="1420" y="512"/>
                </a:moveTo>
                <a:cubicBezTo>
                  <a:pt x="1426" y="512"/>
                  <a:pt x="1431" y="517"/>
                  <a:pt x="1431" y="524"/>
                </a:cubicBezTo>
                <a:cubicBezTo>
                  <a:pt x="1431" y="530"/>
                  <a:pt x="1426" y="535"/>
                  <a:pt x="1420" y="535"/>
                </a:cubicBezTo>
                <a:cubicBezTo>
                  <a:pt x="1413" y="535"/>
                  <a:pt x="1408" y="530"/>
                  <a:pt x="1408" y="524"/>
                </a:cubicBezTo>
                <a:cubicBezTo>
                  <a:pt x="1408" y="517"/>
                  <a:pt x="1413" y="512"/>
                  <a:pt x="1420" y="512"/>
                </a:cubicBezTo>
                <a:close/>
                <a:moveTo>
                  <a:pt x="1388" y="512"/>
                </a:moveTo>
                <a:cubicBezTo>
                  <a:pt x="1394" y="512"/>
                  <a:pt x="1399" y="517"/>
                  <a:pt x="1399" y="524"/>
                </a:cubicBezTo>
                <a:cubicBezTo>
                  <a:pt x="1399" y="530"/>
                  <a:pt x="1394" y="535"/>
                  <a:pt x="1388" y="535"/>
                </a:cubicBezTo>
                <a:cubicBezTo>
                  <a:pt x="1381" y="535"/>
                  <a:pt x="1376" y="530"/>
                  <a:pt x="1376" y="524"/>
                </a:cubicBezTo>
                <a:cubicBezTo>
                  <a:pt x="1376" y="517"/>
                  <a:pt x="1381" y="512"/>
                  <a:pt x="1388" y="512"/>
                </a:cubicBezTo>
                <a:close/>
                <a:moveTo>
                  <a:pt x="1356" y="512"/>
                </a:moveTo>
                <a:cubicBezTo>
                  <a:pt x="1362" y="512"/>
                  <a:pt x="1367" y="517"/>
                  <a:pt x="1367" y="524"/>
                </a:cubicBezTo>
                <a:cubicBezTo>
                  <a:pt x="1367" y="530"/>
                  <a:pt x="1362" y="535"/>
                  <a:pt x="1356" y="535"/>
                </a:cubicBezTo>
                <a:cubicBezTo>
                  <a:pt x="1349" y="535"/>
                  <a:pt x="1344" y="530"/>
                  <a:pt x="1344" y="524"/>
                </a:cubicBezTo>
                <a:cubicBezTo>
                  <a:pt x="1344" y="517"/>
                  <a:pt x="1349" y="512"/>
                  <a:pt x="1356" y="512"/>
                </a:cubicBezTo>
                <a:close/>
                <a:moveTo>
                  <a:pt x="1324" y="512"/>
                </a:moveTo>
                <a:cubicBezTo>
                  <a:pt x="1330" y="512"/>
                  <a:pt x="1335" y="517"/>
                  <a:pt x="1335" y="524"/>
                </a:cubicBezTo>
                <a:cubicBezTo>
                  <a:pt x="1335" y="530"/>
                  <a:pt x="1330" y="535"/>
                  <a:pt x="1324" y="535"/>
                </a:cubicBezTo>
                <a:cubicBezTo>
                  <a:pt x="1317" y="535"/>
                  <a:pt x="1312" y="530"/>
                  <a:pt x="1312" y="524"/>
                </a:cubicBezTo>
                <a:cubicBezTo>
                  <a:pt x="1312" y="517"/>
                  <a:pt x="1317" y="512"/>
                  <a:pt x="1324" y="512"/>
                </a:cubicBezTo>
                <a:close/>
                <a:moveTo>
                  <a:pt x="1292" y="512"/>
                </a:moveTo>
                <a:cubicBezTo>
                  <a:pt x="1298" y="512"/>
                  <a:pt x="1303" y="517"/>
                  <a:pt x="1303" y="524"/>
                </a:cubicBezTo>
                <a:cubicBezTo>
                  <a:pt x="1303" y="530"/>
                  <a:pt x="1298" y="535"/>
                  <a:pt x="1292" y="535"/>
                </a:cubicBezTo>
                <a:cubicBezTo>
                  <a:pt x="1285" y="535"/>
                  <a:pt x="1280" y="530"/>
                  <a:pt x="1280" y="524"/>
                </a:cubicBezTo>
                <a:cubicBezTo>
                  <a:pt x="1280" y="517"/>
                  <a:pt x="1285" y="512"/>
                  <a:pt x="1292" y="512"/>
                </a:cubicBezTo>
                <a:close/>
                <a:moveTo>
                  <a:pt x="1260" y="512"/>
                </a:moveTo>
                <a:cubicBezTo>
                  <a:pt x="1266" y="512"/>
                  <a:pt x="1271" y="517"/>
                  <a:pt x="1271" y="524"/>
                </a:cubicBezTo>
                <a:cubicBezTo>
                  <a:pt x="1271" y="530"/>
                  <a:pt x="1266" y="535"/>
                  <a:pt x="1260" y="535"/>
                </a:cubicBezTo>
                <a:cubicBezTo>
                  <a:pt x="1253" y="535"/>
                  <a:pt x="1248" y="530"/>
                  <a:pt x="1248" y="524"/>
                </a:cubicBezTo>
                <a:cubicBezTo>
                  <a:pt x="1248" y="517"/>
                  <a:pt x="1253" y="512"/>
                  <a:pt x="1260" y="512"/>
                </a:cubicBezTo>
                <a:close/>
                <a:moveTo>
                  <a:pt x="1228" y="512"/>
                </a:moveTo>
                <a:cubicBezTo>
                  <a:pt x="1234" y="512"/>
                  <a:pt x="1239" y="517"/>
                  <a:pt x="1239" y="524"/>
                </a:cubicBezTo>
                <a:cubicBezTo>
                  <a:pt x="1239" y="530"/>
                  <a:pt x="1234" y="535"/>
                  <a:pt x="1228" y="535"/>
                </a:cubicBezTo>
                <a:cubicBezTo>
                  <a:pt x="1221" y="535"/>
                  <a:pt x="1216" y="530"/>
                  <a:pt x="1216" y="524"/>
                </a:cubicBezTo>
                <a:cubicBezTo>
                  <a:pt x="1216" y="517"/>
                  <a:pt x="1221" y="512"/>
                  <a:pt x="1228" y="512"/>
                </a:cubicBezTo>
                <a:close/>
                <a:moveTo>
                  <a:pt x="1196" y="512"/>
                </a:moveTo>
                <a:cubicBezTo>
                  <a:pt x="1202" y="512"/>
                  <a:pt x="1207" y="517"/>
                  <a:pt x="1207" y="524"/>
                </a:cubicBezTo>
                <a:cubicBezTo>
                  <a:pt x="1207" y="530"/>
                  <a:pt x="1202" y="535"/>
                  <a:pt x="1196" y="535"/>
                </a:cubicBezTo>
                <a:cubicBezTo>
                  <a:pt x="1189" y="535"/>
                  <a:pt x="1184" y="530"/>
                  <a:pt x="1184" y="524"/>
                </a:cubicBezTo>
                <a:cubicBezTo>
                  <a:pt x="1184" y="517"/>
                  <a:pt x="1189" y="512"/>
                  <a:pt x="1196" y="512"/>
                </a:cubicBezTo>
                <a:close/>
                <a:moveTo>
                  <a:pt x="1164" y="512"/>
                </a:moveTo>
                <a:cubicBezTo>
                  <a:pt x="1170" y="512"/>
                  <a:pt x="1175" y="517"/>
                  <a:pt x="1175" y="524"/>
                </a:cubicBezTo>
                <a:cubicBezTo>
                  <a:pt x="1175" y="530"/>
                  <a:pt x="1170" y="535"/>
                  <a:pt x="1164" y="535"/>
                </a:cubicBezTo>
                <a:cubicBezTo>
                  <a:pt x="1157" y="535"/>
                  <a:pt x="1152" y="530"/>
                  <a:pt x="1152" y="524"/>
                </a:cubicBezTo>
                <a:cubicBezTo>
                  <a:pt x="1152" y="517"/>
                  <a:pt x="1157" y="512"/>
                  <a:pt x="1164" y="512"/>
                </a:cubicBezTo>
                <a:close/>
                <a:moveTo>
                  <a:pt x="1100" y="512"/>
                </a:moveTo>
                <a:cubicBezTo>
                  <a:pt x="1106" y="512"/>
                  <a:pt x="1111" y="517"/>
                  <a:pt x="1111" y="524"/>
                </a:cubicBezTo>
                <a:cubicBezTo>
                  <a:pt x="1111" y="530"/>
                  <a:pt x="1106" y="535"/>
                  <a:pt x="1100" y="535"/>
                </a:cubicBezTo>
                <a:cubicBezTo>
                  <a:pt x="1093" y="535"/>
                  <a:pt x="1088" y="530"/>
                  <a:pt x="1088" y="524"/>
                </a:cubicBezTo>
                <a:cubicBezTo>
                  <a:pt x="1088" y="517"/>
                  <a:pt x="1093" y="512"/>
                  <a:pt x="1100" y="512"/>
                </a:cubicBezTo>
                <a:close/>
                <a:moveTo>
                  <a:pt x="1067" y="512"/>
                </a:moveTo>
                <a:cubicBezTo>
                  <a:pt x="1074" y="512"/>
                  <a:pt x="1079" y="517"/>
                  <a:pt x="1079" y="524"/>
                </a:cubicBezTo>
                <a:cubicBezTo>
                  <a:pt x="1079" y="530"/>
                  <a:pt x="1074" y="535"/>
                  <a:pt x="1067" y="535"/>
                </a:cubicBezTo>
                <a:cubicBezTo>
                  <a:pt x="1061" y="535"/>
                  <a:pt x="1056" y="530"/>
                  <a:pt x="1056" y="524"/>
                </a:cubicBezTo>
                <a:cubicBezTo>
                  <a:pt x="1056" y="517"/>
                  <a:pt x="1061" y="512"/>
                  <a:pt x="1067" y="512"/>
                </a:cubicBezTo>
                <a:close/>
                <a:moveTo>
                  <a:pt x="1035" y="512"/>
                </a:moveTo>
                <a:cubicBezTo>
                  <a:pt x="1042" y="512"/>
                  <a:pt x="1047" y="517"/>
                  <a:pt x="1047" y="524"/>
                </a:cubicBezTo>
                <a:cubicBezTo>
                  <a:pt x="1047" y="530"/>
                  <a:pt x="1042" y="535"/>
                  <a:pt x="1035" y="535"/>
                </a:cubicBezTo>
                <a:cubicBezTo>
                  <a:pt x="1029" y="535"/>
                  <a:pt x="1024" y="530"/>
                  <a:pt x="1024" y="524"/>
                </a:cubicBezTo>
                <a:cubicBezTo>
                  <a:pt x="1024" y="517"/>
                  <a:pt x="1029" y="512"/>
                  <a:pt x="1035" y="512"/>
                </a:cubicBezTo>
                <a:close/>
                <a:moveTo>
                  <a:pt x="1003" y="512"/>
                </a:moveTo>
                <a:cubicBezTo>
                  <a:pt x="1010" y="512"/>
                  <a:pt x="1015" y="517"/>
                  <a:pt x="1015" y="524"/>
                </a:cubicBezTo>
                <a:cubicBezTo>
                  <a:pt x="1015" y="530"/>
                  <a:pt x="1010" y="535"/>
                  <a:pt x="1003" y="535"/>
                </a:cubicBezTo>
                <a:cubicBezTo>
                  <a:pt x="997" y="535"/>
                  <a:pt x="992" y="530"/>
                  <a:pt x="992" y="524"/>
                </a:cubicBezTo>
                <a:cubicBezTo>
                  <a:pt x="992" y="517"/>
                  <a:pt x="997" y="512"/>
                  <a:pt x="1003" y="512"/>
                </a:cubicBezTo>
                <a:close/>
                <a:moveTo>
                  <a:pt x="939" y="512"/>
                </a:moveTo>
                <a:cubicBezTo>
                  <a:pt x="946" y="512"/>
                  <a:pt x="951" y="517"/>
                  <a:pt x="951" y="524"/>
                </a:cubicBezTo>
                <a:cubicBezTo>
                  <a:pt x="951" y="530"/>
                  <a:pt x="946" y="535"/>
                  <a:pt x="939" y="535"/>
                </a:cubicBezTo>
                <a:cubicBezTo>
                  <a:pt x="933" y="535"/>
                  <a:pt x="928" y="530"/>
                  <a:pt x="928" y="524"/>
                </a:cubicBezTo>
                <a:cubicBezTo>
                  <a:pt x="928" y="517"/>
                  <a:pt x="933" y="512"/>
                  <a:pt x="939" y="512"/>
                </a:cubicBezTo>
                <a:close/>
                <a:moveTo>
                  <a:pt x="1516" y="544"/>
                </a:moveTo>
                <a:cubicBezTo>
                  <a:pt x="1522" y="544"/>
                  <a:pt x="1527" y="549"/>
                  <a:pt x="1527" y="556"/>
                </a:cubicBezTo>
                <a:cubicBezTo>
                  <a:pt x="1527" y="562"/>
                  <a:pt x="1522" y="567"/>
                  <a:pt x="1516" y="567"/>
                </a:cubicBezTo>
                <a:cubicBezTo>
                  <a:pt x="1509" y="567"/>
                  <a:pt x="1504" y="562"/>
                  <a:pt x="1504" y="556"/>
                </a:cubicBezTo>
                <a:cubicBezTo>
                  <a:pt x="1504" y="549"/>
                  <a:pt x="1509" y="544"/>
                  <a:pt x="1516" y="544"/>
                </a:cubicBezTo>
                <a:close/>
                <a:moveTo>
                  <a:pt x="1484" y="544"/>
                </a:moveTo>
                <a:cubicBezTo>
                  <a:pt x="1490" y="544"/>
                  <a:pt x="1495" y="549"/>
                  <a:pt x="1495" y="556"/>
                </a:cubicBezTo>
                <a:cubicBezTo>
                  <a:pt x="1495" y="562"/>
                  <a:pt x="1490" y="567"/>
                  <a:pt x="1484" y="567"/>
                </a:cubicBezTo>
                <a:cubicBezTo>
                  <a:pt x="1477" y="567"/>
                  <a:pt x="1472" y="562"/>
                  <a:pt x="1472" y="556"/>
                </a:cubicBezTo>
                <a:cubicBezTo>
                  <a:pt x="1472" y="549"/>
                  <a:pt x="1477" y="544"/>
                  <a:pt x="1484" y="544"/>
                </a:cubicBezTo>
                <a:close/>
                <a:moveTo>
                  <a:pt x="1452" y="544"/>
                </a:moveTo>
                <a:cubicBezTo>
                  <a:pt x="1458" y="544"/>
                  <a:pt x="1463" y="549"/>
                  <a:pt x="1463" y="556"/>
                </a:cubicBezTo>
                <a:cubicBezTo>
                  <a:pt x="1463" y="562"/>
                  <a:pt x="1458" y="567"/>
                  <a:pt x="1452" y="567"/>
                </a:cubicBezTo>
                <a:cubicBezTo>
                  <a:pt x="1445" y="567"/>
                  <a:pt x="1440" y="562"/>
                  <a:pt x="1440" y="556"/>
                </a:cubicBezTo>
                <a:cubicBezTo>
                  <a:pt x="1440" y="549"/>
                  <a:pt x="1445" y="544"/>
                  <a:pt x="1452" y="544"/>
                </a:cubicBezTo>
                <a:close/>
                <a:moveTo>
                  <a:pt x="1420" y="544"/>
                </a:moveTo>
                <a:cubicBezTo>
                  <a:pt x="1426" y="544"/>
                  <a:pt x="1431" y="549"/>
                  <a:pt x="1431" y="556"/>
                </a:cubicBezTo>
                <a:cubicBezTo>
                  <a:pt x="1431" y="562"/>
                  <a:pt x="1426" y="567"/>
                  <a:pt x="1420" y="567"/>
                </a:cubicBezTo>
                <a:cubicBezTo>
                  <a:pt x="1413" y="567"/>
                  <a:pt x="1408" y="562"/>
                  <a:pt x="1408" y="556"/>
                </a:cubicBezTo>
                <a:cubicBezTo>
                  <a:pt x="1408" y="549"/>
                  <a:pt x="1413" y="544"/>
                  <a:pt x="1420" y="544"/>
                </a:cubicBezTo>
                <a:close/>
                <a:moveTo>
                  <a:pt x="1388" y="544"/>
                </a:moveTo>
                <a:cubicBezTo>
                  <a:pt x="1394" y="544"/>
                  <a:pt x="1399" y="549"/>
                  <a:pt x="1399" y="556"/>
                </a:cubicBezTo>
                <a:cubicBezTo>
                  <a:pt x="1399" y="562"/>
                  <a:pt x="1394" y="567"/>
                  <a:pt x="1388" y="567"/>
                </a:cubicBezTo>
                <a:cubicBezTo>
                  <a:pt x="1381" y="567"/>
                  <a:pt x="1376" y="562"/>
                  <a:pt x="1376" y="556"/>
                </a:cubicBezTo>
                <a:cubicBezTo>
                  <a:pt x="1376" y="549"/>
                  <a:pt x="1381" y="544"/>
                  <a:pt x="1388" y="544"/>
                </a:cubicBezTo>
                <a:close/>
                <a:moveTo>
                  <a:pt x="1356" y="544"/>
                </a:moveTo>
                <a:cubicBezTo>
                  <a:pt x="1362" y="544"/>
                  <a:pt x="1367" y="549"/>
                  <a:pt x="1367" y="556"/>
                </a:cubicBezTo>
                <a:cubicBezTo>
                  <a:pt x="1367" y="562"/>
                  <a:pt x="1362" y="567"/>
                  <a:pt x="1356" y="567"/>
                </a:cubicBezTo>
                <a:cubicBezTo>
                  <a:pt x="1349" y="567"/>
                  <a:pt x="1344" y="562"/>
                  <a:pt x="1344" y="556"/>
                </a:cubicBezTo>
                <a:cubicBezTo>
                  <a:pt x="1344" y="549"/>
                  <a:pt x="1349" y="544"/>
                  <a:pt x="1356" y="544"/>
                </a:cubicBezTo>
                <a:close/>
                <a:moveTo>
                  <a:pt x="1324" y="544"/>
                </a:moveTo>
                <a:cubicBezTo>
                  <a:pt x="1330" y="544"/>
                  <a:pt x="1335" y="549"/>
                  <a:pt x="1335" y="556"/>
                </a:cubicBezTo>
                <a:cubicBezTo>
                  <a:pt x="1335" y="562"/>
                  <a:pt x="1330" y="567"/>
                  <a:pt x="1324" y="567"/>
                </a:cubicBezTo>
                <a:cubicBezTo>
                  <a:pt x="1317" y="567"/>
                  <a:pt x="1312" y="562"/>
                  <a:pt x="1312" y="556"/>
                </a:cubicBezTo>
                <a:cubicBezTo>
                  <a:pt x="1312" y="549"/>
                  <a:pt x="1317" y="544"/>
                  <a:pt x="1324" y="544"/>
                </a:cubicBezTo>
                <a:close/>
                <a:moveTo>
                  <a:pt x="1292" y="544"/>
                </a:moveTo>
                <a:cubicBezTo>
                  <a:pt x="1298" y="544"/>
                  <a:pt x="1303" y="549"/>
                  <a:pt x="1303" y="556"/>
                </a:cubicBezTo>
                <a:cubicBezTo>
                  <a:pt x="1303" y="562"/>
                  <a:pt x="1298" y="567"/>
                  <a:pt x="1292" y="567"/>
                </a:cubicBezTo>
                <a:cubicBezTo>
                  <a:pt x="1285" y="567"/>
                  <a:pt x="1280" y="562"/>
                  <a:pt x="1280" y="556"/>
                </a:cubicBezTo>
                <a:cubicBezTo>
                  <a:pt x="1280" y="549"/>
                  <a:pt x="1285" y="544"/>
                  <a:pt x="1292" y="544"/>
                </a:cubicBezTo>
                <a:close/>
                <a:moveTo>
                  <a:pt x="1228" y="544"/>
                </a:moveTo>
                <a:cubicBezTo>
                  <a:pt x="1234" y="544"/>
                  <a:pt x="1239" y="549"/>
                  <a:pt x="1239" y="556"/>
                </a:cubicBezTo>
                <a:cubicBezTo>
                  <a:pt x="1239" y="562"/>
                  <a:pt x="1234" y="567"/>
                  <a:pt x="1228" y="567"/>
                </a:cubicBezTo>
                <a:cubicBezTo>
                  <a:pt x="1221" y="567"/>
                  <a:pt x="1216" y="562"/>
                  <a:pt x="1216" y="556"/>
                </a:cubicBezTo>
                <a:cubicBezTo>
                  <a:pt x="1216" y="549"/>
                  <a:pt x="1221" y="544"/>
                  <a:pt x="1228" y="544"/>
                </a:cubicBezTo>
                <a:close/>
                <a:moveTo>
                  <a:pt x="1196" y="544"/>
                </a:moveTo>
                <a:cubicBezTo>
                  <a:pt x="1202" y="544"/>
                  <a:pt x="1207" y="549"/>
                  <a:pt x="1207" y="556"/>
                </a:cubicBezTo>
                <a:cubicBezTo>
                  <a:pt x="1207" y="562"/>
                  <a:pt x="1202" y="567"/>
                  <a:pt x="1196" y="567"/>
                </a:cubicBezTo>
                <a:cubicBezTo>
                  <a:pt x="1189" y="567"/>
                  <a:pt x="1184" y="562"/>
                  <a:pt x="1184" y="556"/>
                </a:cubicBezTo>
                <a:cubicBezTo>
                  <a:pt x="1184" y="549"/>
                  <a:pt x="1189" y="544"/>
                  <a:pt x="1196" y="544"/>
                </a:cubicBezTo>
                <a:close/>
                <a:moveTo>
                  <a:pt x="1164" y="544"/>
                </a:moveTo>
                <a:cubicBezTo>
                  <a:pt x="1170" y="544"/>
                  <a:pt x="1175" y="549"/>
                  <a:pt x="1175" y="556"/>
                </a:cubicBezTo>
                <a:cubicBezTo>
                  <a:pt x="1175" y="562"/>
                  <a:pt x="1170" y="567"/>
                  <a:pt x="1164" y="567"/>
                </a:cubicBezTo>
                <a:cubicBezTo>
                  <a:pt x="1157" y="567"/>
                  <a:pt x="1152" y="562"/>
                  <a:pt x="1152" y="556"/>
                </a:cubicBezTo>
                <a:cubicBezTo>
                  <a:pt x="1152" y="549"/>
                  <a:pt x="1157" y="544"/>
                  <a:pt x="1164" y="544"/>
                </a:cubicBezTo>
                <a:close/>
                <a:moveTo>
                  <a:pt x="1100" y="544"/>
                </a:moveTo>
                <a:cubicBezTo>
                  <a:pt x="1106" y="544"/>
                  <a:pt x="1111" y="549"/>
                  <a:pt x="1111" y="556"/>
                </a:cubicBezTo>
                <a:cubicBezTo>
                  <a:pt x="1111" y="562"/>
                  <a:pt x="1106" y="567"/>
                  <a:pt x="1100" y="567"/>
                </a:cubicBezTo>
                <a:cubicBezTo>
                  <a:pt x="1093" y="567"/>
                  <a:pt x="1088" y="562"/>
                  <a:pt x="1088" y="556"/>
                </a:cubicBezTo>
                <a:cubicBezTo>
                  <a:pt x="1088" y="549"/>
                  <a:pt x="1093" y="544"/>
                  <a:pt x="1100" y="544"/>
                </a:cubicBezTo>
                <a:close/>
                <a:moveTo>
                  <a:pt x="1035" y="544"/>
                </a:moveTo>
                <a:cubicBezTo>
                  <a:pt x="1042" y="544"/>
                  <a:pt x="1047" y="549"/>
                  <a:pt x="1047" y="556"/>
                </a:cubicBezTo>
                <a:cubicBezTo>
                  <a:pt x="1047" y="562"/>
                  <a:pt x="1042" y="567"/>
                  <a:pt x="1035" y="567"/>
                </a:cubicBezTo>
                <a:cubicBezTo>
                  <a:pt x="1029" y="567"/>
                  <a:pt x="1024" y="562"/>
                  <a:pt x="1024" y="556"/>
                </a:cubicBezTo>
                <a:cubicBezTo>
                  <a:pt x="1024" y="549"/>
                  <a:pt x="1029" y="544"/>
                  <a:pt x="1035" y="544"/>
                </a:cubicBezTo>
                <a:close/>
                <a:moveTo>
                  <a:pt x="1003" y="544"/>
                </a:moveTo>
                <a:cubicBezTo>
                  <a:pt x="1010" y="544"/>
                  <a:pt x="1015" y="549"/>
                  <a:pt x="1015" y="556"/>
                </a:cubicBezTo>
                <a:cubicBezTo>
                  <a:pt x="1015" y="562"/>
                  <a:pt x="1010" y="567"/>
                  <a:pt x="1003" y="567"/>
                </a:cubicBezTo>
                <a:cubicBezTo>
                  <a:pt x="997" y="567"/>
                  <a:pt x="992" y="562"/>
                  <a:pt x="992" y="556"/>
                </a:cubicBezTo>
                <a:cubicBezTo>
                  <a:pt x="992" y="549"/>
                  <a:pt x="997" y="544"/>
                  <a:pt x="1003" y="544"/>
                </a:cubicBezTo>
                <a:close/>
                <a:moveTo>
                  <a:pt x="971" y="544"/>
                </a:moveTo>
                <a:cubicBezTo>
                  <a:pt x="978" y="544"/>
                  <a:pt x="983" y="549"/>
                  <a:pt x="983" y="556"/>
                </a:cubicBezTo>
                <a:cubicBezTo>
                  <a:pt x="983" y="562"/>
                  <a:pt x="978" y="567"/>
                  <a:pt x="971" y="567"/>
                </a:cubicBezTo>
                <a:cubicBezTo>
                  <a:pt x="965" y="567"/>
                  <a:pt x="960" y="562"/>
                  <a:pt x="960" y="556"/>
                </a:cubicBezTo>
                <a:cubicBezTo>
                  <a:pt x="960" y="549"/>
                  <a:pt x="965" y="544"/>
                  <a:pt x="971" y="544"/>
                </a:cubicBezTo>
                <a:close/>
                <a:moveTo>
                  <a:pt x="939" y="544"/>
                </a:moveTo>
                <a:cubicBezTo>
                  <a:pt x="946" y="544"/>
                  <a:pt x="951" y="549"/>
                  <a:pt x="951" y="556"/>
                </a:cubicBezTo>
                <a:cubicBezTo>
                  <a:pt x="951" y="562"/>
                  <a:pt x="946" y="567"/>
                  <a:pt x="939" y="567"/>
                </a:cubicBezTo>
                <a:cubicBezTo>
                  <a:pt x="933" y="567"/>
                  <a:pt x="928" y="562"/>
                  <a:pt x="928" y="556"/>
                </a:cubicBezTo>
                <a:cubicBezTo>
                  <a:pt x="928" y="549"/>
                  <a:pt x="933" y="544"/>
                  <a:pt x="939" y="544"/>
                </a:cubicBezTo>
                <a:close/>
                <a:moveTo>
                  <a:pt x="1516" y="576"/>
                </a:moveTo>
                <a:cubicBezTo>
                  <a:pt x="1522" y="576"/>
                  <a:pt x="1527" y="581"/>
                  <a:pt x="1527" y="588"/>
                </a:cubicBezTo>
                <a:cubicBezTo>
                  <a:pt x="1527" y="594"/>
                  <a:pt x="1522" y="599"/>
                  <a:pt x="1516" y="599"/>
                </a:cubicBezTo>
                <a:cubicBezTo>
                  <a:pt x="1509" y="599"/>
                  <a:pt x="1504" y="594"/>
                  <a:pt x="1504" y="588"/>
                </a:cubicBezTo>
                <a:cubicBezTo>
                  <a:pt x="1504" y="581"/>
                  <a:pt x="1509" y="576"/>
                  <a:pt x="1516" y="576"/>
                </a:cubicBezTo>
                <a:close/>
                <a:moveTo>
                  <a:pt x="1484" y="576"/>
                </a:moveTo>
                <a:cubicBezTo>
                  <a:pt x="1490" y="576"/>
                  <a:pt x="1495" y="581"/>
                  <a:pt x="1495" y="588"/>
                </a:cubicBezTo>
                <a:cubicBezTo>
                  <a:pt x="1495" y="594"/>
                  <a:pt x="1490" y="599"/>
                  <a:pt x="1484" y="599"/>
                </a:cubicBezTo>
                <a:cubicBezTo>
                  <a:pt x="1477" y="599"/>
                  <a:pt x="1472" y="594"/>
                  <a:pt x="1472" y="588"/>
                </a:cubicBezTo>
                <a:cubicBezTo>
                  <a:pt x="1472" y="581"/>
                  <a:pt x="1477" y="576"/>
                  <a:pt x="1484" y="576"/>
                </a:cubicBezTo>
                <a:close/>
                <a:moveTo>
                  <a:pt x="1452" y="576"/>
                </a:moveTo>
                <a:cubicBezTo>
                  <a:pt x="1458" y="576"/>
                  <a:pt x="1463" y="581"/>
                  <a:pt x="1463" y="588"/>
                </a:cubicBezTo>
                <a:cubicBezTo>
                  <a:pt x="1463" y="594"/>
                  <a:pt x="1458" y="599"/>
                  <a:pt x="1452" y="599"/>
                </a:cubicBezTo>
                <a:cubicBezTo>
                  <a:pt x="1445" y="599"/>
                  <a:pt x="1440" y="594"/>
                  <a:pt x="1440" y="588"/>
                </a:cubicBezTo>
                <a:cubicBezTo>
                  <a:pt x="1440" y="581"/>
                  <a:pt x="1445" y="576"/>
                  <a:pt x="1452" y="576"/>
                </a:cubicBezTo>
                <a:close/>
                <a:moveTo>
                  <a:pt x="1420" y="576"/>
                </a:moveTo>
                <a:cubicBezTo>
                  <a:pt x="1426" y="576"/>
                  <a:pt x="1431" y="581"/>
                  <a:pt x="1431" y="588"/>
                </a:cubicBezTo>
                <a:cubicBezTo>
                  <a:pt x="1431" y="594"/>
                  <a:pt x="1426" y="599"/>
                  <a:pt x="1420" y="599"/>
                </a:cubicBezTo>
                <a:cubicBezTo>
                  <a:pt x="1413" y="599"/>
                  <a:pt x="1408" y="594"/>
                  <a:pt x="1408" y="588"/>
                </a:cubicBezTo>
                <a:cubicBezTo>
                  <a:pt x="1408" y="581"/>
                  <a:pt x="1413" y="576"/>
                  <a:pt x="1420" y="576"/>
                </a:cubicBezTo>
                <a:close/>
                <a:moveTo>
                  <a:pt x="1388" y="576"/>
                </a:moveTo>
                <a:cubicBezTo>
                  <a:pt x="1394" y="576"/>
                  <a:pt x="1399" y="581"/>
                  <a:pt x="1399" y="588"/>
                </a:cubicBezTo>
                <a:cubicBezTo>
                  <a:pt x="1399" y="594"/>
                  <a:pt x="1394" y="599"/>
                  <a:pt x="1388" y="599"/>
                </a:cubicBezTo>
                <a:cubicBezTo>
                  <a:pt x="1381" y="599"/>
                  <a:pt x="1376" y="594"/>
                  <a:pt x="1376" y="588"/>
                </a:cubicBezTo>
                <a:cubicBezTo>
                  <a:pt x="1376" y="581"/>
                  <a:pt x="1381" y="576"/>
                  <a:pt x="1388" y="576"/>
                </a:cubicBezTo>
                <a:close/>
                <a:moveTo>
                  <a:pt x="1260" y="576"/>
                </a:moveTo>
                <a:cubicBezTo>
                  <a:pt x="1266" y="576"/>
                  <a:pt x="1271" y="581"/>
                  <a:pt x="1271" y="588"/>
                </a:cubicBezTo>
                <a:cubicBezTo>
                  <a:pt x="1271" y="594"/>
                  <a:pt x="1266" y="599"/>
                  <a:pt x="1260" y="599"/>
                </a:cubicBezTo>
                <a:cubicBezTo>
                  <a:pt x="1253" y="599"/>
                  <a:pt x="1248" y="594"/>
                  <a:pt x="1248" y="588"/>
                </a:cubicBezTo>
                <a:cubicBezTo>
                  <a:pt x="1248" y="581"/>
                  <a:pt x="1253" y="576"/>
                  <a:pt x="1260" y="576"/>
                </a:cubicBezTo>
                <a:close/>
                <a:moveTo>
                  <a:pt x="1228" y="576"/>
                </a:moveTo>
                <a:cubicBezTo>
                  <a:pt x="1234" y="576"/>
                  <a:pt x="1239" y="581"/>
                  <a:pt x="1239" y="588"/>
                </a:cubicBezTo>
                <a:cubicBezTo>
                  <a:pt x="1239" y="594"/>
                  <a:pt x="1234" y="599"/>
                  <a:pt x="1228" y="599"/>
                </a:cubicBezTo>
                <a:cubicBezTo>
                  <a:pt x="1221" y="599"/>
                  <a:pt x="1216" y="594"/>
                  <a:pt x="1216" y="588"/>
                </a:cubicBezTo>
                <a:cubicBezTo>
                  <a:pt x="1216" y="581"/>
                  <a:pt x="1221" y="576"/>
                  <a:pt x="1228" y="576"/>
                </a:cubicBezTo>
                <a:close/>
                <a:moveTo>
                  <a:pt x="1196" y="576"/>
                </a:moveTo>
                <a:cubicBezTo>
                  <a:pt x="1202" y="576"/>
                  <a:pt x="1207" y="581"/>
                  <a:pt x="1207" y="588"/>
                </a:cubicBezTo>
                <a:cubicBezTo>
                  <a:pt x="1207" y="594"/>
                  <a:pt x="1202" y="599"/>
                  <a:pt x="1196" y="599"/>
                </a:cubicBezTo>
                <a:cubicBezTo>
                  <a:pt x="1189" y="599"/>
                  <a:pt x="1184" y="594"/>
                  <a:pt x="1184" y="588"/>
                </a:cubicBezTo>
                <a:cubicBezTo>
                  <a:pt x="1184" y="581"/>
                  <a:pt x="1189" y="576"/>
                  <a:pt x="1196" y="576"/>
                </a:cubicBezTo>
                <a:close/>
                <a:moveTo>
                  <a:pt x="1164" y="576"/>
                </a:moveTo>
                <a:cubicBezTo>
                  <a:pt x="1170" y="576"/>
                  <a:pt x="1175" y="581"/>
                  <a:pt x="1175" y="588"/>
                </a:cubicBezTo>
                <a:cubicBezTo>
                  <a:pt x="1175" y="594"/>
                  <a:pt x="1170" y="599"/>
                  <a:pt x="1164" y="599"/>
                </a:cubicBezTo>
                <a:cubicBezTo>
                  <a:pt x="1157" y="599"/>
                  <a:pt x="1152" y="594"/>
                  <a:pt x="1152" y="588"/>
                </a:cubicBezTo>
                <a:cubicBezTo>
                  <a:pt x="1152" y="581"/>
                  <a:pt x="1157" y="576"/>
                  <a:pt x="1164" y="576"/>
                </a:cubicBezTo>
                <a:close/>
                <a:moveTo>
                  <a:pt x="1132" y="576"/>
                </a:moveTo>
                <a:cubicBezTo>
                  <a:pt x="1138" y="576"/>
                  <a:pt x="1143" y="581"/>
                  <a:pt x="1143" y="588"/>
                </a:cubicBezTo>
                <a:cubicBezTo>
                  <a:pt x="1143" y="594"/>
                  <a:pt x="1138" y="599"/>
                  <a:pt x="1132" y="599"/>
                </a:cubicBezTo>
                <a:cubicBezTo>
                  <a:pt x="1125" y="599"/>
                  <a:pt x="1120" y="594"/>
                  <a:pt x="1120" y="588"/>
                </a:cubicBezTo>
                <a:cubicBezTo>
                  <a:pt x="1120" y="581"/>
                  <a:pt x="1125" y="576"/>
                  <a:pt x="1132" y="576"/>
                </a:cubicBezTo>
                <a:close/>
                <a:moveTo>
                  <a:pt x="1100" y="576"/>
                </a:moveTo>
                <a:cubicBezTo>
                  <a:pt x="1106" y="576"/>
                  <a:pt x="1111" y="581"/>
                  <a:pt x="1111" y="588"/>
                </a:cubicBezTo>
                <a:cubicBezTo>
                  <a:pt x="1111" y="594"/>
                  <a:pt x="1106" y="599"/>
                  <a:pt x="1100" y="599"/>
                </a:cubicBezTo>
                <a:cubicBezTo>
                  <a:pt x="1093" y="599"/>
                  <a:pt x="1088" y="594"/>
                  <a:pt x="1088" y="588"/>
                </a:cubicBezTo>
                <a:cubicBezTo>
                  <a:pt x="1088" y="581"/>
                  <a:pt x="1093" y="576"/>
                  <a:pt x="1100" y="576"/>
                </a:cubicBezTo>
                <a:close/>
                <a:moveTo>
                  <a:pt x="1067" y="576"/>
                </a:moveTo>
                <a:cubicBezTo>
                  <a:pt x="1074" y="576"/>
                  <a:pt x="1079" y="581"/>
                  <a:pt x="1079" y="588"/>
                </a:cubicBezTo>
                <a:cubicBezTo>
                  <a:pt x="1079" y="594"/>
                  <a:pt x="1074" y="599"/>
                  <a:pt x="1067" y="599"/>
                </a:cubicBezTo>
                <a:cubicBezTo>
                  <a:pt x="1061" y="599"/>
                  <a:pt x="1056" y="594"/>
                  <a:pt x="1056" y="588"/>
                </a:cubicBezTo>
                <a:cubicBezTo>
                  <a:pt x="1056" y="581"/>
                  <a:pt x="1061" y="576"/>
                  <a:pt x="1067" y="576"/>
                </a:cubicBezTo>
                <a:close/>
                <a:moveTo>
                  <a:pt x="1035" y="576"/>
                </a:moveTo>
                <a:cubicBezTo>
                  <a:pt x="1042" y="576"/>
                  <a:pt x="1047" y="581"/>
                  <a:pt x="1047" y="588"/>
                </a:cubicBezTo>
                <a:cubicBezTo>
                  <a:pt x="1047" y="594"/>
                  <a:pt x="1042" y="599"/>
                  <a:pt x="1035" y="599"/>
                </a:cubicBezTo>
                <a:cubicBezTo>
                  <a:pt x="1029" y="599"/>
                  <a:pt x="1024" y="594"/>
                  <a:pt x="1024" y="588"/>
                </a:cubicBezTo>
                <a:cubicBezTo>
                  <a:pt x="1024" y="581"/>
                  <a:pt x="1029" y="576"/>
                  <a:pt x="1035" y="576"/>
                </a:cubicBezTo>
                <a:close/>
                <a:moveTo>
                  <a:pt x="1003" y="576"/>
                </a:moveTo>
                <a:cubicBezTo>
                  <a:pt x="1010" y="576"/>
                  <a:pt x="1015" y="581"/>
                  <a:pt x="1015" y="588"/>
                </a:cubicBezTo>
                <a:cubicBezTo>
                  <a:pt x="1015" y="594"/>
                  <a:pt x="1010" y="599"/>
                  <a:pt x="1003" y="599"/>
                </a:cubicBezTo>
                <a:cubicBezTo>
                  <a:pt x="997" y="599"/>
                  <a:pt x="992" y="594"/>
                  <a:pt x="992" y="588"/>
                </a:cubicBezTo>
                <a:cubicBezTo>
                  <a:pt x="992" y="581"/>
                  <a:pt x="997" y="576"/>
                  <a:pt x="1003" y="576"/>
                </a:cubicBezTo>
                <a:close/>
                <a:moveTo>
                  <a:pt x="971" y="576"/>
                </a:moveTo>
                <a:cubicBezTo>
                  <a:pt x="978" y="576"/>
                  <a:pt x="983" y="581"/>
                  <a:pt x="983" y="588"/>
                </a:cubicBezTo>
                <a:cubicBezTo>
                  <a:pt x="983" y="594"/>
                  <a:pt x="978" y="599"/>
                  <a:pt x="971" y="599"/>
                </a:cubicBezTo>
                <a:cubicBezTo>
                  <a:pt x="965" y="599"/>
                  <a:pt x="960" y="594"/>
                  <a:pt x="960" y="588"/>
                </a:cubicBezTo>
                <a:cubicBezTo>
                  <a:pt x="960" y="581"/>
                  <a:pt x="965" y="576"/>
                  <a:pt x="971" y="576"/>
                </a:cubicBezTo>
                <a:close/>
                <a:moveTo>
                  <a:pt x="939" y="576"/>
                </a:moveTo>
                <a:cubicBezTo>
                  <a:pt x="946" y="576"/>
                  <a:pt x="951" y="581"/>
                  <a:pt x="951" y="588"/>
                </a:cubicBezTo>
                <a:cubicBezTo>
                  <a:pt x="951" y="594"/>
                  <a:pt x="946" y="599"/>
                  <a:pt x="939" y="599"/>
                </a:cubicBezTo>
                <a:cubicBezTo>
                  <a:pt x="933" y="599"/>
                  <a:pt x="928" y="594"/>
                  <a:pt x="928" y="588"/>
                </a:cubicBezTo>
                <a:cubicBezTo>
                  <a:pt x="928" y="581"/>
                  <a:pt x="933" y="576"/>
                  <a:pt x="939" y="576"/>
                </a:cubicBezTo>
                <a:close/>
                <a:moveTo>
                  <a:pt x="1484" y="608"/>
                </a:moveTo>
                <a:cubicBezTo>
                  <a:pt x="1490" y="608"/>
                  <a:pt x="1495" y="613"/>
                  <a:pt x="1495" y="620"/>
                </a:cubicBezTo>
                <a:cubicBezTo>
                  <a:pt x="1495" y="626"/>
                  <a:pt x="1490" y="631"/>
                  <a:pt x="1484" y="631"/>
                </a:cubicBezTo>
                <a:cubicBezTo>
                  <a:pt x="1477" y="631"/>
                  <a:pt x="1472" y="626"/>
                  <a:pt x="1472" y="620"/>
                </a:cubicBezTo>
                <a:cubicBezTo>
                  <a:pt x="1472" y="613"/>
                  <a:pt x="1477" y="608"/>
                  <a:pt x="1484" y="608"/>
                </a:cubicBezTo>
                <a:close/>
                <a:moveTo>
                  <a:pt x="1452" y="608"/>
                </a:moveTo>
                <a:cubicBezTo>
                  <a:pt x="1458" y="608"/>
                  <a:pt x="1463" y="613"/>
                  <a:pt x="1463" y="620"/>
                </a:cubicBezTo>
                <a:cubicBezTo>
                  <a:pt x="1463" y="626"/>
                  <a:pt x="1458" y="631"/>
                  <a:pt x="1452" y="631"/>
                </a:cubicBezTo>
                <a:cubicBezTo>
                  <a:pt x="1445" y="631"/>
                  <a:pt x="1440" y="626"/>
                  <a:pt x="1440" y="620"/>
                </a:cubicBezTo>
                <a:cubicBezTo>
                  <a:pt x="1440" y="613"/>
                  <a:pt x="1445" y="608"/>
                  <a:pt x="1452" y="608"/>
                </a:cubicBezTo>
                <a:close/>
                <a:moveTo>
                  <a:pt x="1420" y="608"/>
                </a:moveTo>
                <a:cubicBezTo>
                  <a:pt x="1426" y="608"/>
                  <a:pt x="1431" y="613"/>
                  <a:pt x="1431" y="620"/>
                </a:cubicBezTo>
                <a:cubicBezTo>
                  <a:pt x="1431" y="626"/>
                  <a:pt x="1426" y="631"/>
                  <a:pt x="1420" y="631"/>
                </a:cubicBezTo>
                <a:cubicBezTo>
                  <a:pt x="1413" y="631"/>
                  <a:pt x="1408" y="626"/>
                  <a:pt x="1408" y="620"/>
                </a:cubicBezTo>
                <a:cubicBezTo>
                  <a:pt x="1408" y="613"/>
                  <a:pt x="1413" y="608"/>
                  <a:pt x="1420" y="608"/>
                </a:cubicBezTo>
                <a:close/>
                <a:moveTo>
                  <a:pt x="1324" y="608"/>
                </a:moveTo>
                <a:cubicBezTo>
                  <a:pt x="1330" y="608"/>
                  <a:pt x="1335" y="613"/>
                  <a:pt x="1335" y="620"/>
                </a:cubicBezTo>
                <a:cubicBezTo>
                  <a:pt x="1335" y="626"/>
                  <a:pt x="1330" y="631"/>
                  <a:pt x="1324" y="631"/>
                </a:cubicBezTo>
                <a:cubicBezTo>
                  <a:pt x="1317" y="631"/>
                  <a:pt x="1312" y="626"/>
                  <a:pt x="1312" y="620"/>
                </a:cubicBezTo>
                <a:cubicBezTo>
                  <a:pt x="1312" y="613"/>
                  <a:pt x="1317" y="608"/>
                  <a:pt x="1324" y="608"/>
                </a:cubicBezTo>
                <a:close/>
                <a:moveTo>
                  <a:pt x="1292" y="608"/>
                </a:moveTo>
                <a:cubicBezTo>
                  <a:pt x="1298" y="608"/>
                  <a:pt x="1303" y="613"/>
                  <a:pt x="1303" y="620"/>
                </a:cubicBezTo>
                <a:cubicBezTo>
                  <a:pt x="1303" y="626"/>
                  <a:pt x="1298" y="631"/>
                  <a:pt x="1292" y="631"/>
                </a:cubicBezTo>
                <a:cubicBezTo>
                  <a:pt x="1285" y="631"/>
                  <a:pt x="1280" y="626"/>
                  <a:pt x="1280" y="620"/>
                </a:cubicBezTo>
                <a:cubicBezTo>
                  <a:pt x="1280" y="613"/>
                  <a:pt x="1285" y="608"/>
                  <a:pt x="1292" y="608"/>
                </a:cubicBezTo>
                <a:close/>
                <a:moveTo>
                  <a:pt x="1260" y="608"/>
                </a:moveTo>
                <a:cubicBezTo>
                  <a:pt x="1266" y="608"/>
                  <a:pt x="1271" y="613"/>
                  <a:pt x="1271" y="620"/>
                </a:cubicBezTo>
                <a:cubicBezTo>
                  <a:pt x="1271" y="626"/>
                  <a:pt x="1266" y="631"/>
                  <a:pt x="1260" y="631"/>
                </a:cubicBezTo>
                <a:cubicBezTo>
                  <a:pt x="1253" y="631"/>
                  <a:pt x="1248" y="626"/>
                  <a:pt x="1248" y="620"/>
                </a:cubicBezTo>
                <a:cubicBezTo>
                  <a:pt x="1248" y="613"/>
                  <a:pt x="1253" y="608"/>
                  <a:pt x="1260" y="608"/>
                </a:cubicBezTo>
                <a:close/>
                <a:moveTo>
                  <a:pt x="1228" y="608"/>
                </a:moveTo>
                <a:cubicBezTo>
                  <a:pt x="1234" y="608"/>
                  <a:pt x="1239" y="613"/>
                  <a:pt x="1239" y="620"/>
                </a:cubicBezTo>
                <a:cubicBezTo>
                  <a:pt x="1239" y="626"/>
                  <a:pt x="1234" y="631"/>
                  <a:pt x="1228" y="631"/>
                </a:cubicBezTo>
                <a:cubicBezTo>
                  <a:pt x="1221" y="631"/>
                  <a:pt x="1216" y="626"/>
                  <a:pt x="1216" y="620"/>
                </a:cubicBezTo>
                <a:cubicBezTo>
                  <a:pt x="1216" y="613"/>
                  <a:pt x="1221" y="608"/>
                  <a:pt x="1228" y="608"/>
                </a:cubicBezTo>
                <a:close/>
                <a:moveTo>
                  <a:pt x="1196" y="608"/>
                </a:moveTo>
                <a:cubicBezTo>
                  <a:pt x="1202" y="608"/>
                  <a:pt x="1207" y="613"/>
                  <a:pt x="1207" y="620"/>
                </a:cubicBezTo>
                <a:cubicBezTo>
                  <a:pt x="1207" y="626"/>
                  <a:pt x="1202" y="631"/>
                  <a:pt x="1196" y="631"/>
                </a:cubicBezTo>
                <a:cubicBezTo>
                  <a:pt x="1189" y="631"/>
                  <a:pt x="1184" y="626"/>
                  <a:pt x="1184" y="620"/>
                </a:cubicBezTo>
                <a:cubicBezTo>
                  <a:pt x="1184" y="613"/>
                  <a:pt x="1189" y="608"/>
                  <a:pt x="1196" y="608"/>
                </a:cubicBezTo>
                <a:close/>
                <a:moveTo>
                  <a:pt x="1164" y="608"/>
                </a:moveTo>
                <a:cubicBezTo>
                  <a:pt x="1170" y="608"/>
                  <a:pt x="1175" y="613"/>
                  <a:pt x="1175" y="620"/>
                </a:cubicBezTo>
                <a:cubicBezTo>
                  <a:pt x="1175" y="626"/>
                  <a:pt x="1170" y="631"/>
                  <a:pt x="1164" y="631"/>
                </a:cubicBezTo>
                <a:cubicBezTo>
                  <a:pt x="1157" y="631"/>
                  <a:pt x="1152" y="626"/>
                  <a:pt x="1152" y="620"/>
                </a:cubicBezTo>
                <a:cubicBezTo>
                  <a:pt x="1152" y="613"/>
                  <a:pt x="1157" y="608"/>
                  <a:pt x="1164" y="608"/>
                </a:cubicBezTo>
                <a:close/>
                <a:moveTo>
                  <a:pt x="1132" y="608"/>
                </a:moveTo>
                <a:cubicBezTo>
                  <a:pt x="1138" y="608"/>
                  <a:pt x="1143" y="613"/>
                  <a:pt x="1143" y="620"/>
                </a:cubicBezTo>
                <a:cubicBezTo>
                  <a:pt x="1143" y="626"/>
                  <a:pt x="1138" y="631"/>
                  <a:pt x="1132" y="631"/>
                </a:cubicBezTo>
                <a:cubicBezTo>
                  <a:pt x="1125" y="631"/>
                  <a:pt x="1120" y="626"/>
                  <a:pt x="1120" y="620"/>
                </a:cubicBezTo>
                <a:cubicBezTo>
                  <a:pt x="1120" y="613"/>
                  <a:pt x="1125" y="608"/>
                  <a:pt x="1132" y="608"/>
                </a:cubicBezTo>
                <a:close/>
                <a:moveTo>
                  <a:pt x="1100" y="608"/>
                </a:moveTo>
                <a:cubicBezTo>
                  <a:pt x="1106" y="608"/>
                  <a:pt x="1111" y="613"/>
                  <a:pt x="1111" y="620"/>
                </a:cubicBezTo>
                <a:cubicBezTo>
                  <a:pt x="1111" y="626"/>
                  <a:pt x="1106" y="631"/>
                  <a:pt x="1100" y="631"/>
                </a:cubicBezTo>
                <a:cubicBezTo>
                  <a:pt x="1093" y="631"/>
                  <a:pt x="1088" y="626"/>
                  <a:pt x="1088" y="620"/>
                </a:cubicBezTo>
                <a:cubicBezTo>
                  <a:pt x="1088" y="613"/>
                  <a:pt x="1093" y="608"/>
                  <a:pt x="1100" y="608"/>
                </a:cubicBezTo>
                <a:close/>
                <a:moveTo>
                  <a:pt x="1067" y="608"/>
                </a:moveTo>
                <a:cubicBezTo>
                  <a:pt x="1074" y="608"/>
                  <a:pt x="1079" y="613"/>
                  <a:pt x="1079" y="620"/>
                </a:cubicBezTo>
                <a:cubicBezTo>
                  <a:pt x="1079" y="626"/>
                  <a:pt x="1074" y="631"/>
                  <a:pt x="1067" y="631"/>
                </a:cubicBezTo>
                <a:cubicBezTo>
                  <a:pt x="1061" y="631"/>
                  <a:pt x="1056" y="626"/>
                  <a:pt x="1056" y="620"/>
                </a:cubicBezTo>
                <a:cubicBezTo>
                  <a:pt x="1056" y="613"/>
                  <a:pt x="1061" y="608"/>
                  <a:pt x="1067" y="608"/>
                </a:cubicBezTo>
                <a:close/>
                <a:moveTo>
                  <a:pt x="1035" y="608"/>
                </a:moveTo>
                <a:cubicBezTo>
                  <a:pt x="1042" y="608"/>
                  <a:pt x="1047" y="613"/>
                  <a:pt x="1047" y="620"/>
                </a:cubicBezTo>
                <a:cubicBezTo>
                  <a:pt x="1047" y="626"/>
                  <a:pt x="1042" y="631"/>
                  <a:pt x="1035" y="631"/>
                </a:cubicBezTo>
                <a:cubicBezTo>
                  <a:pt x="1029" y="631"/>
                  <a:pt x="1024" y="626"/>
                  <a:pt x="1024" y="620"/>
                </a:cubicBezTo>
                <a:cubicBezTo>
                  <a:pt x="1024" y="613"/>
                  <a:pt x="1029" y="608"/>
                  <a:pt x="1035" y="608"/>
                </a:cubicBezTo>
                <a:close/>
                <a:moveTo>
                  <a:pt x="1003" y="608"/>
                </a:moveTo>
                <a:cubicBezTo>
                  <a:pt x="1010" y="608"/>
                  <a:pt x="1015" y="613"/>
                  <a:pt x="1015" y="620"/>
                </a:cubicBezTo>
                <a:cubicBezTo>
                  <a:pt x="1015" y="626"/>
                  <a:pt x="1010" y="631"/>
                  <a:pt x="1003" y="631"/>
                </a:cubicBezTo>
                <a:cubicBezTo>
                  <a:pt x="997" y="631"/>
                  <a:pt x="992" y="626"/>
                  <a:pt x="992" y="620"/>
                </a:cubicBezTo>
                <a:cubicBezTo>
                  <a:pt x="992" y="613"/>
                  <a:pt x="997" y="608"/>
                  <a:pt x="1003" y="608"/>
                </a:cubicBezTo>
                <a:close/>
                <a:moveTo>
                  <a:pt x="971" y="608"/>
                </a:moveTo>
                <a:cubicBezTo>
                  <a:pt x="978" y="608"/>
                  <a:pt x="983" y="613"/>
                  <a:pt x="983" y="620"/>
                </a:cubicBezTo>
                <a:cubicBezTo>
                  <a:pt x="983" y="626"/>
                  <a:pt x="978" y="631"/>
                  <a:pt x="971" y="631"/>
                </a:cubicBezTo>
                <a:cubicBezTo>
                  <a:pt x="965" y="631"/>
                  <a:pt x="960" y="626"/>
                  <a:pt x="960" y="620"/>
                </a:cubicBezTo>
                <a:cubicBezTo>
                  <a:pt x="960" y="613"/>
                  <a:pt x="965" y="608"/>
                  <a:pt x="971" y="608"/>
                </a:cubicBezTo>
                <a:close/>
                <a:moveTo>
                  <a:pt x="939" y="608"/>
                </a:moveTo>
                <a:cubicBezTo>
                  <a:pt x="946" y="608"/>
                  <a:pt x="951" y="613"/>
                  <a:pt x="951" y="620"/>
                </a:cubicBezTo>
                <a:cubicBezTo>
                  <a:pt x="951" y="626"/>
                  <a:pt x="946" y="631"/>
                  <a:pt x="939" y="631"/>
                </a:cubicBezTo>
                <a:cubicBezTo>
                  <a:pt x="933" y="631"/>
                  <a:pt x="928" y="626"/>
                  <a:pt x="928" y="620"/>
                </a:cubicBezTo>
                <a:cubicBezTo>
                  <a:pt x="928" y="613"/>
                  <a:pt x="933" y="608"/>
                  <a:pt x="939" y="608"/>
                </a:cubicBezTo>
                <a:close/>
                <a:moveTo>
                  <a:pt x="1452" y="640"/>
                </a:moveTo>
                <a:cubicBezTo>
                  <a:pt x="1458" y="640"/>
                  <a:pt x="1463" y="645"/>
                  <a:pt x="1463" y="652"/>
                </a:cubicBezTo>
                <a:cubicBezTo>
                  <a:pt x="1463" y="658"/>
                  <a:pt x="1458" y="663"/>
                  <a:pt x="1452" y="663"/>
                </a:cubicBezTo>
                <a:cubicBezTo>
                  <a:pt x="1445" y="663"/>
                  <a:pt x="1440" y="658"/>
                  <a:pt x="1440" y="652"/>
                </a:cubicBezTo>
                <a:cubicBezTo>
                  <a:pt x="1440" y="645"/>
                  <a:pt x="1445" y="640"/>
                  <a:pt x="1452" y="640"/>
                </a:cubicBezTo>
                <a:close/>
                <a:moveTo>
                  <a:pt x="1420" y="640"/>
                </a:moveTo>
                <a:cubicBezTo>
                  <a:pt x="1426" y="640"/>
                  <a:pt x="1431" y="645"/>
                  <a:pt x="1431" y="652"/>
                </a:cubicBezTo>
                <a:cubicBezTo>
                  <a:pt x="1431" y="658"/>
                  <a:pt x="1426" y="663"/>
                  <a:pt x="1420" y="663"/>
                </a:cubicBezTo>
                <a:cubicBezTo>
                  <a:pt x="1413" y="663"/>
                  <a:pt x="1408" y="658"/>
                  <a:pt x="1408" y="652"/>
                </a:cubicBezTo>
                <a:cubicBezTo>
                  <a:pt x="1408" y="645"/>
                  <a:pt x="1413" y="640"/>
                  <a:pt x="1420" y="640"/>
                </a:cubicBezTo>
                <a:close/>
                <a:moveTo>
                  <a:pt x="1292" y="640"/>
                </a:moveTo>
                <a:cubicBezTo>
                  <a:pt x="1298" y="640"/>
                  <a:pt x="1303" y="645"/>
                  <a:pt x="1303" y="652"/>
                </a:cubicBezTo>
                <a:cubicBezTo>
                  <a:pt x="1303" y="658"/>
                  <a:pt x="1298" y="663"/>
                  <a:pt x="1292" y="663"/>
                </a:cubicBezTo>
                <a:cubicBezTo>
                  <a:pt x="1285" y="663"/>
                  <a:pt x="1280" y="658"/>
                  <a:pt x="1280" y="652"/>
                </a:cubicBezTo>
                <a:cubicBezTo>
                  <a:pt x="1280" y="645"/>
                  <a:pt x="1285" y="640"/>
                  <a:pt x="1292" y="640"/>
                </a:cubicBezTo>
                <a:close/>
                <a:moveTo>
                  <a:pt x="1260" y="640"/>
                </a:moveTo>
                <a:cubicBezTo>
                  <a:pt x="1266" y="640"/>
                  <a:pt x="1271" y="645"/>
                  <a:pt x="1271" y="652"/>
                </a:cubicBezTo>
                <a:cubicBezTo>
                  <a:pt x="1271" y="658"/>
                  <a:pt x="1266" y="663"/>
                  <a:pt x="1260" y="663"/>
                </a:cubicBezTo>
                <a:cubicBezTo>
                  <a:pt x="1253" y="663"/>
                  <a:pt x="1248" y="658"/>
                  <a:pt x="1248" y="652"/>
                </a:cubicBezTo>
                <a:cubicBezTo>
                  <a:pt x="1248" y="645"/>
                  <a:pt x="1253" y="640"/>
                  <a:pt x="1260" y="640"/>
                </a:cubicBezTo>
                <a:close/>
                <a:moveTo>
                  <a:pt x="1228" y="640"/>
                </a:moveTo>
                <a:cubicBezTo>
                  <a:pt x="1234" y="640"/>
                  <a:pt x="1239" y="645"/>
                  <a:pt x="1239" y="652"/>
                </a:cubicBezTo>
                <a:cubicBezTo>
                  <a:pt x="1239" y="658"/>
                  <a:pt x="1234" y="663"/>
                  <a:pt x="1228" y="663"/>
                </a:cubicBezTo>
                <a:cubicBezTo>
                  <a:pt x="1221" y="663"/>
                  <a:pt x="1216" y="658"/>
                  <a:pt x="1216" y="652"/>
                </a:cubicBezTo>
                <a:cubicBezTo>
                  <a:pt x="1216" y="645"/>
                  <a:pt x="1221" y="640"/>
                  <a:pt x="1228" y="640"/>
                </a:cubicBezTo>
                <a:close/>
                <a:moveTo>
                  <a:pt x="1196" y="640"/>
                </a:moveTo>
                <a:cubicBezTo>
                  <a:pt x="1202" y="640"/>
                  <a:pt x="1207" y="645"/>
                  <a:pt x="1207" y="652"/>
                </a:cubicBezTo>
                <a:cubicBezTo>
                  <a:pt x="1207" y="658"/>
                  <a:pt x="1202" y="663"/>
                  <a:pt x="1196" y="663"/>
                </a:cubicBezTo>
                <a:cubicBezTo>
                  <a:pt x="1189" y="663"/>
                  <a:pt x="1184" y="658"/>
                  <a:pt x="1184" y="652"/>
                </a:cubicBezTo>
                <a:cubicBezTo>
                  <a:pt x="1184" y="645"/>
                  <a:pt x="1189" y="640"/>
                  <a:pt x="1196" y="640"/>
                </a:cubicBezTo>
                <a:close/>
                <a:moveTo>
                  <a:pt x="1164" y="640"/>
                </a:moveTo>
                <a:cubicBezTo>
                  <a:pt x="1170" y="640"/>
                  <a:pt x="1175" y="645"/>
                  <a:pt x="1175" y="652"/>
                </a:cubicBezTo>
                <a:cubicBezTo>
                  <a:pt x="1175" y="658"/>
                  <a:pt x="1170" y="663"/>
                  <a:pt x="1164" y="663"/>
                </a:cubicBezTo>
                <a:cubicBezTo>
                  <a:pt x="1157" y="663"/>
                  <a:pt x="1152" y="658"/>
                  <a:pt x="1152" y="652"/>
                </a:cubicBezTo>
                <a:cubicBezTo>
                  <a:pt x="1152" y="645"/>
                  <a:pt x="1157" y="640"/>
                  <a:pt x="1164" y="640"/>
                </a:cubicBezTo>
                <a:close/>
                <a:moveTo>
                  <a:pt x="1132" y="640"/>
                </a:moveTo>
                <a:cubicBezTo>
                  <a:pt x="1138" y="640"/>
                  <a:pt x="1143" y="645"/>
                  <a:pt x="1143" y="652"/>
                </a:cubicBezTo>
                <a:cubicBezTo>
                  <a:pt x="1143" y="658"/>
                  <a:pt x="1138" y="663"/>
                  <a:pt x="1132" y="663"/>
                </a:cubicBezTo>
                <a:cubicBezTo>
                  <a:pt x="1125" y="663"/>
                  <a:pt x="1120" y="658"/>
                  <a:pt x="1120" y="652"/>
                </a:cubicBezTo>
                <a:cubicBezTo>
                  <a:pt x="1120" y="645"/>
                  <a:pt x="1125" y="640"/>
                  <a:pt x="1132" y="640"/>
                </a:cubicBezTo>
                <a:close/>
                <a:moveTo>
                  <a:pt x="1100" y="640"/>
                </a:moveTo>
                <a:cubicBezTo>
                  <a:pt x="1106" y="640"/>
                  <a:pt x="1111" y="645"/>
                  <a:pt x="1111" y="652"/>
                </a:cubicBezTo>
                <a:cubicBezTo>
                  <a:pt x="1111" y="658"/>
                  <a:pt x="1106" y="663"/>
                  <a:pt x="1100" y="663"/>
                </a:cubicBezTo>
                <a:cubicBezTo>
                  <a:pt x="1093" y="663"/>
                  <a:pt x="1088" y="658"/>
                  <a:pt x="1088" y="652"/>
                </a:cubicBezTo>
                <a:cubicBezTo>
                  <a:pt x="1088" y="645"/>
                  <a:pt x="1093" y="640"/>
                  <a:pt x="1100" y="640"/>
                </a:cubicBezTo>
                <a:close/>
                <a:moveTo>
                  <a:pt x="1067" y="640"/>
                </a:moveTo>
                <a:cubicBezTo>
                  <a:pt x="1074" y="640"/>
                  <a:pt x="1079" y="645"/>
                  <a:pt x="1079" y="652"/>
                </a:cubicBezTo>
                <a:cubicBezTo>
                  <a:pt x="1079" y="658"/>
                  <a:pt x="1074" y="663"/>
                  <a:pt x="1067" y="663"/>
                </a:cubicBezTo>
                <a:cubicBezTo>
                  <a:pt x="1061" y="663"/>
                  <a:pt x="1056" y="658"/>
                  <a:pt x="1056" y="652"/>
                </a:cubicBezTo>
                <a:cubicBezTo>
                  <a:pt x="1056" y="645"/>
                  <a:pt x="1061" y="640"/>
                  <a:pt x="1067" y="640"/>
                </a:cubicBezTo>
                <a:close/>
                <a:moveTo>
                  <a:pt x="1035" y="640"/>
                </a:moveTo>
                <a:cubicBezTo>
                  <a:pt x="1042" y="640"/>
                  <a:pt x="1047" y="645"/>
                  <a:pt x="1047" y="652"/>
                </a:cubicBezTo>
                <a:cubicBezTo>
                  <a:pt x="1047" y="658"/>
                  <a:pt x="1042" y="663"/>
                  <a:pt x="1035" y="663"/>
                </a:cubicBezTo>
                <a:cubicBezTo>
                  <a:pt x="1029" y="663"/>
                  <a:pt x="1024" y="658"/>
                  <a:pt x="1024" y="652"/>
                </a:cubicBezTo>
                <a:cubicBezTo>
                  <a:pt x="1024" y="645"/>
                  <a:pt x="1029" y="640"/>
                  <a:pt x="1035" y="640"/>
                </a:cubicBezTo>
                <a:close/>
                <a:moveTo>
                  <a:pt x="1003" y="640"/>
                </a:moveTo>
                <a:cubicBezTo>
                  <a:pt x="1010" y="640"/>
                  <a:pt x="1015" y="645"/>
                  <a:pt x="1015" y="652"/>
                </a:cubicBezTo>
                <a:cubicBezTo>
                  <a:pt x="1015" y="658"/>
                  <a:pt x="1010" y="663"/>
                  <a:pt x="1003" y="663"/>
                </a:cubicBezTo>
                <a:cubicBezTo>
                  <a:pt x="997" y="663"/>
                  <a:pt x="992" y="658"/>
                  <a:pt x="992" y="652"/>
                </a:cubicBezTo>
                <a:cubicBezTo>
                  <a:pt x="992" y="645"/>
                  <a:pt x="997" y="640"/>
                  <a:pt x="1003" y="640"/>
                </a:cubicBezTo>
                <a:close/>
                <a:moveTo>
                  <a:pt x="971" y="640"/>
                </a:moveTo>
                <a:cubicBezTo>
                  <a:pt x="978" y="640"/>
                  <a:pt x="983" y="645"/>
                  <a:pt x="983" y="652"/>
                </a:cubicBezTo>
                <a:cubicBezTo>
                  <a:pt x="983" y="658"/>
                  <a:pt x="978" y="663"/>
                  <a:pt x="971" y="663"/>
                </a:cubicBezTo>
                <a:cubicBezTo>
                  <a:pt x="965" y="663"/>
                  <a:pt x="960" y="658"/>
                  <a:pt x="960" y="652"/>
                </a:cubicBezTo>
                <a:cubicBezTo>
                  <a:pt x="960" y="645"/>
                  <a:pt x="965" y="640"/>
                  <a:pt x="971" y="640"/>
                </a:cubicBezTo>
                <a:close/>
                <a:moveTo>
                  <a:pt x="939" y="640"/>
                </a:moveTo>
                <a:cubicBezTo>
                  <a:pt x="946" y="640"/>
                  <a:pt x="951" y="645"/>
                  <a:pt x="951" y="652"/>
                </a:cubicBezTo>
                <a:cubicBezTo>
                  <a:pt x="951" y="658"/>
                  <a:pt x="946" y="663"/>
                  <a:pt x="939" y="663"/>
                </a:cubicBezTo>
                <a:cubicBezTo>
                  <a:pt x="933" y="663"/>
                  <a:pt x="928" y="658"/>
                  <a:pt x="928" y="652"/>
                </a:cubicBezTo>
                <a:cubicBezTo>
                  <a:pt x="928" y="645"/>
                  <a:pt x="933" y="640"/>
                  <a:pt x="939" y="640"/>
                </a:cubicBezTo>
                <a:close/>
                <a:moveTo>
                  <a:pt x="1452" y="672"/>
                </a:moveTo>
                <a:cubicBezTo>
                  <a:pt x="1458" y="672"/>
                  <a:pt x="1463" y="677"/>
                  <a:pt x="1463" y="684"/>
                </a:cubicBezTo>
                <a:cubicBezTo>
                  <a:pt x="1463" y="690"/>
                  <a:pt x="1458" y="695"/>
                  <a:pt x="1452" y="695"/>
                </a:cubicBezTo>
                <a:cubicBezTo>
                  <a:pt x="1445" y="695"/>
                  <a:pt x="1440" y="690"/>
                  <a:pt x="1440" y="684"/>
                </a:cubicBezTo>
                <a:cubicBezTo>
                  <a:pt x="1440" y="677"/>
                  <a:pt x="1445" y="672"/>
                  <a:pt x="1452" y="672"/>
                </a:cubicBezTo>
                <a:close/>
                <a:moveTo>
                  <a:pt x="1292" y="672"/>
                </a:moveTo>
                <a:cubicBezTo>
                  <a:pt x="1298" y="672"/>
                  <a:pt x="1303" y="677"/>
                  <a:pt x="1303" y="684"/>
                </a:cubicBezTo>
                <a:cubicBezTo>
                  <a:pt x="1303" y="690"/>
                  <a:pt x="1298" y="695"/>
                  <a:pt x="1292" y="695"/>
                </a:cubicBezTo>
                <a:cubicBezTo>
                  <a:pt x="1285" y="695"/>
                  <a:pt x="1280" y="690"/>
                  <a:pt x="1280" y="684"/>
                </a:cubicBezTo>
                <a:cubicBezTo>
                  <a:pt x="1280" y="677"/>
                  <a:pt x="1285" y="672"/>
                  <a:pt x="1292" y="672"/>
                </a:cubicBezTo>
                <a:close/>
                <a:moveTo>
                  <a:pt x="1260" y="672"/>
                </a:moveTo>
                <a:cubicBezTo>
                  <a:pt x="1266" y="672"/>
                  <a:pt x="1271" y="677"/>
                  <a:pt x="1271" y="684"/>
                </a:cubicBezTo>
                <a:cubicBezTo>
                  <a:pt x="1271" y="690"/>
                  <a:pt x="1266" y="695"/>
                  <a:pt x="1260" y="695"/>
                </a:cubicBezTo>
                <a:cubicBezTo>
                  <a:pt x="1253" y="695"/>
                  <a:pt x="1248" y="690"/>
                  <a:pt x="1248" y="684"/>
                </a:cubicBezTo>
                <a:cubicBezTo>
                  <a:pt x="1248" y="677"/>
                  <a:pt x="1253" y="672"/>
                  <a:pt x="1260" y="672"/>
                </a:cubicBezTo>
                <a:close/>
                <a:moveTo>
                  <a:pt x="1228" y="672"/>
                </a:moveTo>
                <a:cubicBezTo>
                  <a:pt x="1234" y="672"/>
                  <a:pt x="1239" y="677"/>
                  <a:pt x="1239" y="684"/>
                </a:cubicBezTo>
                <a:cubicBezTo>
                  <a:pt x="1239" y="690"/>
                  <a:pt x="1234" y="695"/>
                  <a:pt x="1228" y="695"/>
                </a:cubicBezTo>
                <a:cubicBezTo>
                  <a:pt x="1221" y="695"/>
                  <a:pt x="1216" y="690"/>
                  <a:pt x="1216" y="684"/>
                </a:cubicBezTo>
                <a:cubicBezTo>
                  <a:pt x="1216" y="677"/>
                  <a:pt x="1221" y="672"/>
                  <a:pt x="1228" y="672"/>
                </a:cubicBezTo>
                <a:close/>
                <a:moveTo>
                  <a:pt x="1196" y="672"/>
                </a:moveTo>
                <a:cubicBezTo>
                  <a:pt x="1202" y="672"/>
                  <a:pt x="1207" y="677"/>
                  <a:pt x="1207" y="684"/>
                </a:cubicBezTo>
                <a:cubicBezTo>
                  <a:pt x="1207" y="690"/>
                  <a:pt x="1202" y="695"/>
                  <a:pt x="1196" y="695"/>
                </a:cubicBezTo>
                <a:cubicBezTo>
                  <a:pt x="1189" y="695"/>
                  <a:pt x="1184" y="690"/>
                  <a:pt x="1184" y="684"/>
                </a:cubicBezTo>
                <a:cubicBezTo>
                  <a:pt x="1184" y="677"/>
                  <a:pt x="1189" y="672"/>
                  <a:pt x="1196" y="672"/>
                </a:cubicBezTo>
                <a:close/>
                <a:moveTo>
                  <a:pt x="1164" y="672"/>
                </a:moveTo>
                <a:cubicBezTo>
                  <a:pt x="1170" y="672"/>
                  <a:pt x="1175" y="677"/>
                  <a:pt x="1175" y="684"/>
                </a:cubicBezTo>
                <a:cubicBezTo>
                  <a:pt x="1175" y="690"/>
                  <a:pt x="1170" y="695"/>
                  <a:pt x="1164" y="695"/>
                </a:cubicBezTo>
                <a:cubicBezTo>
                  <a:pt x="1157" y="695"/>
                  <a:pt x="1152" y="690"/>
                  <a:pt x="1152" y="684"/>
                </a:cubicBezTo>
                <a:cubicBezTo>
                  <a:pt x="1152" y="677"/>
                  <a:pt x="1157" y="672"/>
                  <a:pt x="1164" y="672"/>
                </a:cubicBezTo>
                <a:close/>
                <a:moveTo>
                  <a:pt x="1132" y="672"/>
                </a:moveTo>
                <a:cubicBezTo>
                  <a:pt x="1138" y="672"/>
                  <a:pt x="1143" y="677"/>
                  <a:pt x="1143" y="684"/>
                </a:cubicBezTo>
                <a:cubicBezTo>
                  <a:pt x="1143" y="690"/>
                  <a:pt x="1138" y="695"/>
                  <a:pt x="1132" y="695"/>
                </a:cubicBezTo>
                <a:cubicBezTo>
                  <a:pt x="1125" y="695"/>
                  <a:pt x="1120" y="690"/>
                  <a:pt x="1120" y="684"/>
                </a:cubicBezTo>
                <a:cubicBezTo>
                  <a:pt x="1120" y="677"/>
                  <a:pt x="1125" y="672"/>
                  <a:pt x="1132" y="672"/>
                </a:cubicBezTo>
                <a:close/>
                <a:moveTo>
                  <a:pt x="1100" y="672"/>
                </a:moveTo>
                <a:cubicBezTo>
                  <a:pt x="1106" y="672"/>
                  <a:pt x="1111" y="677"/>
                  <a:pt x="1111" y="684"/>
                </a:cubicBezTo>
                <a:cubicBezTo>
                  <a:pt x="1111" y="690"/>
                  <a:pt x="1106" y="695"/>
                  <a:pt x="1100" y="695"/>
                </a:cubicBezTo>
                <a:cubicBezTo>
                  <a:pt x="1093" y="695"/>
                  <a:pt x="1088" y="690"/>
                  <a:pt x="1088" y="684"/>
                </a:cubicBezTo>
                <a:cubicBezTo>
                  <a:pt x="1088" y="677"/>
                  <a:pt x="1093" y="672"/>
                  <a:pt x="1100" y="672"/>
                </a:cubicBezTo>
                <a:close/>
                <a:moveTo>
                  <a:pt x="1067" y="672"/>
                </a:moveTo>
                <a:cubicBezTo>
                  <a:pt x="1074" y="672"/>
                  <a:pt x="1079" y="677"/>
                  <a:pt x="1079" y="684"/>
                </a:cubicBezTo>
                <a:cubicBezTo>
                  <a:pt x="1079" y="690"/>
                  <a:pt x="1074" y="695"/>
                  <a:pt x="1067" y="695"/>
                </a:cubicBezTo>
                <a:cubicBezTo>
                  <a:pt x="1061" y="695"/>
                  <a:pt x="1056" y="690"/>
                  <a:pt x="1056" y="684"/>
                </a:cubicBezTo>
                <a:cubicBezTo>
                  <a:pt x="1056" y="677"/>
                  <a:pt x="1061" y="672"/>
                  <a:pt x="1067" y="672"/>
                </a:cubicBezTo>
                <a:close/>
                <a:moveTo>
                  <a:pt x="1035" y="672"/>
                </a:moveTo>
                <a:cubicBezTo>
                  <a:pt x="1042" y="672"/>
                  <a:pt x="1047" y="677"/>
                  <a:pt x="1047" y="684"/>
                </a:cubicBezTo>
                <a:cubicBezTo>
                  <a:pt x="1047" y="690"/>
                  <a:pt x="1042" y="695"/>
                  <a:pt x="1035" y="695"/>
                </a:cubicBezTo>
                <a:cubicBezTo>
                  <a:pt x="1029" y="695"/>
                  <a:pt x="1024" y="690"/>
                  <a:pt x="1024" y="684"/>
                </a:cubicBezTo>
                <a:cubicBezTo>
                  <a:pt x="1024" y="677"/>
                  <a:pt x="1029" y="672"/>
                  <a:pt x="1035" y="672"/>
                </a:cubicBezTo>
                <a:close/>
                <a:moveTo>
                  <a:pt x="1003" y="672"/>
                </a:moveTo>
                <a:cubicBezTo>
                  <a:pt x="1010" y="672"/>
                  <a:pt x="1015" y="677"/>
                  <a:pt x="1015" y="684"/>
                </a:cubicBezTo>
                <a:cubicBezTo>
                  <a:pt x="1015" y="690"/>
                  <a:pt x="1010" y="695"/>
                  <a:pt x="1003" y="695"/>
                </a:cubicBezTo>
                <a:cubicBezTo>
                  <a:pt x="997" y="695"/>
                  <a:pt x="992" y="690"/>
                  <a:pt x="992" y="684"/>
                </a:cubicBezTo>
                <a:cubicBezTo>
                  <a:pt x="992" y="677"/>
                  <a:pt x="997" y="672"/>
                  <a:pt x="1003" y="672"/>
                </a:cubicBezTo>
                <a:close/>
                <a:moveTo>
                  <a:pt x="971" y="672"/>
                </a:moveTo>
                <a:cubicBezTo>
                  <a:pt x="978" y="672"/>
                  <a:pt x="983" y="677"/>
                  <a:pt x="983" y="684"/>
                </a:cubicBezTo>
                <a:cubicBezTo>
                  <a:pt x="983" y="690"/>
                  <a:pt x="978" y="695"/>
                  <a:pt x="971" y="695"/>
                </a:cubicBezTo>
                <a:cubicBezTo>
                  <a:pt x="965" y="695"/>
                  <a:pt x="960" y="690"/>
                  <a:pt x="960" y="684"/>
                </a:cubicBezTo>
                <a:cubicBezTo>
                  <a:pt x="960" y="677"/>
                  <a:pt x="965" y="672"/>
                  <a:pt x="971" y="672"/>
                </a:cubicBezTo>
                <a:close/>
                <a:moveTo>
                  <a:pt x="939" y="672"/>
                </a:moveTo>
                <a:cubicBezTo>
                  <a:pt x="946" y="672"/>
                  <a:pt x="951" y="677"/>
                  <a:pt x="951" y="684"/>
                </a:cubicBezTo>
                <a:cubicBezTo>
                  <a:pt x="951" y="690"/>
                  <a:pt x="946" y="695"/>
                  <a:pt x="939" y="695"/>
                </a:cubicBezTo>
                <a:cubicBezTo>
                  <a:pt x="933" y="695"/>
                  <a:pt x="928" y="690"/>
                  <a:pt x="928" y="684"/>
                </a:cubicBezTo>
                <a:cubicBezTo>
                  <a:pt x="928" y="677"/>
                  <a:pt x="933" y="672"/>
                  <a:pt x="939" y="672"/>
                </a:cubicBezTo>
                <a:close/>
                <a:moveTo>
                  <a:pt x="1260" y="704"/>
                </a:moveTo>
                <a:cubicBezTo>
                  <a:pt x="1266" y="704"/>
                  <a:pt x="1271" y="709"/>
                  <a:pt x="1271" y="716"/>
                </a:cubicBezTo>
                <a:cubicBezTo>
                  <a:pt x="1271" y="722"/>
                  <a:pt x="1266" y="727"/>
                  <a:pt x="1260" y="727"/>
                </a:cubicBezTo>
                <a:cubicBezTo>
                  <a:pt x="1253" y="727"/>
                  <a:pt x="1248" y="722"/>
                  <a:pt x="1248" y="716"/>
                </a:cubicBezTo>
                <a:cubicBezTo>
                  <a:pt x="1248" y="709"/>
                  <a:pt x="1253" y="704"/>
                  <a:pt x="1260" y="704"/>
                </a:cubicBezTo>
                <a:close/>
                <a:moveTo>
                  <a:pt x="1228" y="704"/>
                </a:moveTo>
                <a:cubicBezTo>
                  <a:pt x="1234" y="704"/>
                  <a:pt x="1239" y="709"/>
                  <a:pt x="1239" y="716"/>
                </a:cubicBezTo>
                <a:cubicBezTo>
                  <a:pt x="1239" y="722"/>
                  <a:pt x="1234" y="727"/>
                  <a:pt x="1228" y="727"/>
                </a:cubicBezTo>
                <a:cubicBezTo>
                  <a:pt x="1221" y="727"/>
                  <a:pt x="1216" y="722"/>
                  <a:pt x="1216" y="716"/>
                </a:cubicBezTo>
                <a:cubicBezTo>
                  <a:pt x="1216" y="709"/>
                  <a:pt x="1221" y="704"/>
                  <a:pt x="1228" y="704"/>
                </a:cubicBezTo>
                <a:close/>
                <a:moveTo>
                  <a:pt x="1196" y="704"/>
                </a:moveTo>
                <a:cubicBezTo>
                  <a:pt x="1202" y="704"/>
                  <a:pt x="1207" y="709"/>
                  <a:pt x="1207" y="716"/>
                </a:cubicBezTo>
                <a:cubicBezTo>
                  <a:pt x="1207" y="722"/>
                  <a:pt x="1202" y="727"/>
                  <a:pt x="1196" y="727"/>
                </a:cubicBezTo>
                <a:cubicBezTo>
                  <a:pt x="1189" y="727"/>
                  <a:pt x="1184" y="722"/>
                  <a:pt x="1184" y="716"/>
                </a:cubicBezTo>
                <a:cubicBezTo>
                  <a:pt x="1184" y="709"/>
                  <a:pt x="1189" y="704"/>
                  <a:pt x="1196" y="704"/>
                </a:cubicBezTo>
                <a:close/>
                <a:moveTo>
                  <a:pt x="1164" y="704"/>
                </a:moveTo>
                <a:cubicBezTo>
                  <a:pt x="1170" y="704"/>
                  <a:pt x="1175" y="709"/>
                  <a:pt x="1175" y="716"/>
                </a:cubicBezTo>
                <a:cubicBezTo>
                  <a:pt x="1175" y="722"/>
                  <a:pt x="1170" y="727"/>
                  <a:pt x="1164" y="727"/>
                </a:cubicBezTo>
                <a:cubicBezTo>
                  <a:pt x="1157" y="727"/>
                  <a:pt x="1152" y="722"/>
                  <a:pt x="1152" y="716"/>
                </a:cubicBezTo>
                <a:cubicBezTo>
                  <a:pt x="1152" y="709"/>
                  <a:pt x="1157" y="704"/>
                  <a:pt x="1164" y="704"/>
                </a:cubicBezTo>
                <a:close/>
                <a:moveTo>
                  <a:pt x="1132" y="704"/>
                </a:moveTo>
                <a:cubicBezTo>
                  <a:pt x="1138" y="704"/>
                  <a:pt x="1143" y="709"/>
                  <a:pt x="1143" y="716"/>
                </a:cubicBezTo>
                <a:cubicBezTo>
                  <a:pt x="1143" y="722"/>
                  <a:pt x="1138" y="727"/>
                  <a:pt x="1132" y="727"/>
                </a:cubicBezTo>
                <a:cubicBezTo>
                  <a:pt x="1125" y="727"/>
                  <a:pt x="1120" y="722"/>
                  <a:pt x="1120" y="716"/>
                </a:cubicBezTo>
                <a:cubicBezTo>
                  <a:pt x="1120" y="709"/>
                  <a:pt x="1125" y="704"/>
                  <a:pt x="1132" y="704"/>
                </a:cubicBezTo>
                <a:close/>
                <a:moveTo>
                  <a:pt x="1100" y="704"/>
                </a:moveTo>
                <a:cubicBezTo>
                  <a:pt x="1106" y="704"/>
                  <a:pt x="1111" y="709"/>
                  <a:pt x="1111" y="716"/>
                </a:cubicBezTo>
                <a:cubicBezTo>
                  <a:pt x="1111" y="722"/>
                  <a:pt x="1106" y="727"/>
                  <a:pt x="1100" y="727"/>
                </a:cubicBezTo>
                <a:cubicBezTo>
                  <a:pt x="1093" y="727"/>
                  <a:pt x="1088" y="722"/>
                  <a:pt x="1088" y="716"/>
                </a:cubicBezTo>
                <a:cubicBezTo>
                  <a:pt x="1088" y="709"/>
                  <a:pt x="1093" y="704"/>
                  <a:pt x="1100" y="704"/>
                </a:cubicBezTo>
                <a:close/>
                <a:moveTo>
                  <a:pt x="1067" y="704"/>
                </a:moveTo>
                <a:cubicBezTo>
                  <a:pt x="1074" y="704"/>
                  <a:pt x="1079" y="709"/>
                  <a:pt x="1079" y="716"/>
                </a:cubicBezTo>
                <a:cubicBezTo>
                  <a:pt x="1079" y="722"/>
                  <a:pt x="1074" y="727"/>
                  <a:pt x="1067" y="727"/>
                </a:cubicBezTo>
                <a:cubicBezTo>
                  <a:pt x="1061" y="727"/>
                  <a:pt x="1056" y="722"/>
                  <a:pt x="1056" y="716"/>
                </a:cubicBezTo>
                <a:cubicBezTo>
                  <a:pt x="1056" y="709"/>
                  <a:pt x="1061" y="704"/>
                  <a:pt x="1067" y="704"/>
                </a:cubicBezTo>
                <a:close/>
                <a:moveTo>
                  <a:pt x="1035" y="704"/>
                </a:moveTo>
                <a:cubicBezTo>
                  <a:pt x="1042" y="704"/>
                  <a:pt x="1047" y="709"/>
                  <a:pt x="1047" y="716"/>
                </a:cubicBezTo>
                <a:cubicBezTo>
                  <a:pt x="1047" y="722"/>
                  <a:pt x="1042" y="727"/>
                  <a:pt x="1035" y="727"/>
                </a:cubicBezTo>
                <a:cubicBezTo>
                  <a:pt x="1029" y="727"/>
                  <a:pt x="1024" y="722"/>
                  <a:pt x="1024" y="716"/>
                </a:cubicBezTo>
                <a:cubicBezTo>
                  <a:pt x="1024" y="709"/>
                  <a:pt x="1029" y="704"/>
                  <a:pt x="1035" y="704"/>
                </a:cubicBezTo>
                <a:close/>
                <a:moveTo>
                  <a:pt x="1003" y="704"/>
                </a:moveTo>
                <a:cubicBezTo>
                  <a:pt x="1010" y="704"/>
                  <a:pt x="1015" y="709"/>
                  <a:pt x="1015" y="716"/>
                </a:cubicBezTo>
                <a:cubicBezTo>
                  <a:pt x="1015" y="722"/>
                  <a:pt x="1010" y="727"/>
                  <a:pt x="1003" y="727"/>
                </a:cubicBezTo>
                <a:cubicBezTo>
                  <a:pt x="997" y="727"/>
                  <a:pt x="992" y="722"/>
                  <a:pt x="992" y="716"/>
                </a:cubicBezTo>
                <a:cubicBezTo>
                  <a:pt x="992" y="709"/>
                  <a:pt x="997" y="704"/>
                  <a:pt x="1003" y="704"/>
                </a:cubicBezTo>
                <a:close/>
                <a:moveTo>
                  <a:pt x="971" y="704"/>
                </a:moveTo>
                <a:cubicBezTo>
                  <a:pt x="978" y="704"/>
                  <a:pt x="983" y="709"/>
                  <a:pt x="983" y="716"/>
                </a:cubicBezTo>
                <a:cubicBezTo>
                  <a:pt x="983" y="722"/>
                  <a:pt x="978" y="727"/>
                  <a:pt x="971" y="727"/>
                </a:cubicBezTo>
                <a:cubicBezTo>
                  <a:pt x="965" y="727"/>
                  <a:pt x="960" y="722"/>
                  <a:pt x="960" y="716"/>
                </a:cubicBezTo>
                <a:cubicBezTo>
                  <a:pt x="960" y="709"/>
                  <a:pt x="965" y="704"/>
                  <a:pt x="971" y="704"/>
                </a:cubicBezTo>
                <a:close/>
                <a:moveTo>
                  <a:pt x="939" y="704"/>
                </a:moveTo>
                <a:cubicBezTo>
                  <a:pt x="946" y="704"/>
                  <a:pt x="951" y="709"/>
                  <a:pt x="951" y="716"/>
                </a:cubicBezTo>
                <a:cubicBezTo>
                  <a:pt x="951" y="722"/>
                  <a:pt x="946" y="727"/>
                  <a:pt x="939" y="727"/>
                </a:cubicBezTo>
                <a:cubicBezTo>
                  <a:pt x="933" y="727"/>
                  <a:pt x="928" y="722"/>
                  <a:pt x="928" y="716"/>
                </a:cubicBezTo>
                <a:cubicBezTo>
                  <a:pt x="928" y="709"/>
                  <a:pt x="933" y="704"/>
                  <a:pt x="939" y="704"/>
                </a:cubicBezTo>
                <a:close/>
                <a:moveTo>
                  <a:pt x="1228" y="736"/>
                </a:moveTo>
                <a:cubicBezTo>
                  <a:pt x="1234" y="736"/>
                  <a:pt x="1239" y="741"/>
                  <a:pt x="1239" y="748"/>
                </a:cubicBezTo>
                <a:cubicBezTo>
                  <a:pt x="1239" y="754"/>
                  <a:pt x="1234" y="759"/>
                  <a:pt x="1228" y="759"/>
                </a:cubicBezTo>
                <a:cubicBezTo>
                  <a:pt x="1221" y="759"/>
                  <a:pt x="1216" y="754"/>
                  <a:pt x="1216" y="748"/>
                </a:cubicBezTo>
                <a:cubicBezTo>
                  <a:pt x="1216" y="741"/>
                  <a:pt x="1221" y="736"/>
                  <a:pt x="1228" y="736"/>
                </a:cubicBezTo>
                <a:close/>
                <a:moveTo>
                  <a:pt x="1196" y="736"/>
                </a:moveTo>
                <a:cubicBezTo>
                  <a:pt x="1202" y="736"/>
                  <a:pt x="1207" y="741"/>
                  <a:pt x="1207" y="748"/>
                </a:cubicBezTo>
                <a:cubicBezTo>
                  <a:pt x="1207" y="754"/>
                  <a:pt x="1202" y="759"/>
                  <a:pt x="1196" y="759"/>
                </a:cubicBezTo>
                <a:cubicBezTo>
                  <a:pt x="1189" y="759"/>
                  <a:pt x="1184" y="754"/>
                  <a:pt x="1184" y="748"/>
                </a:cubicBezTo>
                <a:cubicBezTo>
                  <a:pt x="1184" y="741"/>
                  <a:pt x="1189" y="736"/>
                  <a:pt x="1196" y="736"/>
                </a:cubicBezTo>
                <a:close/>
                <a:moveTo>
                  <a:pt x="1164" y="736"/>
                </a:moveTo>
                <a:cubicBezTo>
                  <a:pt x="1170" y="736"/>
                  <a:pt x="1175" y="741"/>
                  <a:pt x="1175" y="748"/>
                </a:cubicBezTo>
                <a:cubicBezTo>
                  <a:pt x="1175" y="754"/>
                  <a:pt x="1170" y="759"/>
                  <a:pt x="1164" y="759"/>
                </a:cubicBezTo>
                <a:cubicBezTo>
                  <a:pt x="1157" y="759"/>
                  <a:pt x="1152" y="754"/>
                  <a:pt x="1152" y="748"/>
                </a:cubicBezTo>
                <a:cubicBezTo>
                  <a:pt x="1152" y="741"/>
                  <a:pt x="1157" y="736"/>
                  <a:pt x="1164" y="736"/>
                </a:cubicBezTo>
                <a:close/>
                <a:moveTo>
                  <a:pt x="1132" y="736"/>
                </a:moveTo>
                <a:cubicBezTo>
                  <a:pt x="1138" y="736"/>
                  <a:pt x="1143" y="741"/>
                  <a:pt x="1143" y="748"/>
                </a:cubicBezTo>
                <a:cubicBezTo>
                  <a:pt x="1143" y="754"/>
                  <a:pt x="1138" y="759"/>
                  <a:pt x="1132" y="759"/>
                </a:cubicBezTo>
                <a:cubicBezTo>
                  <a:pt x="1125" y="759"/>
                  <a:pt x="1120" y="754"/>
                  <a:pt x="1120" y="748"/>
                </a:cubicBezTo>
                <a:cubicBezTo>
                  <a:pt x="1120" y="741"/>
                  <a:pt x="1125" y="736"/>
                  <a:pt x="1132" y="736"/>
                </a:cubicBezTo>
                <a:close/>
                <a:moveTo>
                  <a:pt x="1100" y="736"/>
                </a:moveTo>
                <a:cubicBezTo>
                  <a:pt x="1106" y="736"/>
                  <a:pt x="1111" y="741"/>
                  <a:pt x="1111" y="748"/>
                </a:cubicBezTo>
                <a:cubicBezTo>
                  <a:pt x="1111" y="754"/>
                  <a:pt x="1106" y="759"/>
                  <a:pt x="1100" y="759"/>
                </a:cubicBezTo>
                <a:cubicBezTo>
                  <a:pt x="1093" y="759"/>
                  <a:pt x="1088" y="754"/>
                  <a:pt x="1088" y="748"/>
                </a:cubicBezTo>
                <a:cubicBezTo>
                  <a:pt x="1088" y="741"/>
                  <a:pt x="1093" y="736"/>
                  <a:pt x="1100" y="736"/>
                </a:cubicBezTo>
                <a:close/>
                <a:moveTo>
                  <a:pt x="1067" y="736"/>
                </a:moveTo>
                <a:cubicBezTo>
                  <a:pt x="1074" y="736"/>
                  <a:pt x="1079" y="741"/>
                  <a:pt x="1079" y="748"/>
                </a:cubicBezTo>
                <a:cubicBezTo>
                  <a:pt x="1079" y="754"/>
                  <a:pt x="1074" y="759"/>
                  <a:pt x="1067" y="759"/>
                </a:cubicBezTo>
                <a:cubicBezTo>
                  <a:pt x="1061" y="759"/>
                  <a:pt x="1056" y="754"/>
                  <a:pt x="1056" y="748"/>
                </a:cubicBezTo>
                <a:cubicBezTo>
                  <a:pt x="1056" y="741"/>
                  <a:pt x="1061" y="736"/>
                  <a:pt x="1067" y="736"/>
                </a:cubicBezTo>
                <a:close/>
                <a:moveTo>
                  <a:pt x="1035" y="736"/>
                </a:moveTo>
                <a:cubicBezTo>
                  <a:pt x="1042" y="736"/>
                  <a:pt x="1047" y="741"/>
                  <a:pt x="1047" y="748"/>
                </a:cubicBezTo>
                <a:cubicBezTo>
                  <a:pt x="1047" y="754"/>
                  <a:pt x="1042" y="759"/>
                  <a:pt x="1035" y="759"/>
                </a:cubicBezTo>
                <a:cubicBezTo>
                  <a:pt x="1029" y="759"/>
                  <a:pt x="1024" y="754"/>
                  <a:pt x="1024" y="748"/>
                </a:cubicBezTo>
                <a:cubicBezTo>
                  <a:pt x="1024" y="741"/>
                  <a:pt x="1029" y="736"/>
                  <a:pt x="1035" y="736"/>
                </a:cubicBezTo>
                <a:close/>
                <a:moveTo>
                  <a:pt x="1196" y="768"/>
                </a:moveTo>
                <a:cubicBezTo>
                  <a:pt x="1202" y="768"/>
                  <a:pt x="1207" y="773"/>
                  <a:pt x="1207" y="780"/>
                </a:cubicBezTo>
                <a:cubicBezTo>
                  <a:pt x="1207" y="786"/>
                  <a:pt x="1202" y="791"/>
                  <a:pt x="1196" y="791"/>
                </a:cubicBezTo>
                <a:cubicBezTo>
                  <a:pt x="1189" y="791"/>
                  <a:pt x="1184" y="786"/>
                  <a:pt x="1184" y="780"/>
                </a:cubicBezTo>
                <a:cubicBezTo>
                  <a:pt x="1184" y="773"/>
                  <a:pt x="1189" y="768"/>
                  <a:pt x="1196" y="768"/>
                </a:cubicBezTo>
                <a:close/>
                <a:moveTo>
                  <a:pt x="1164" y="768"/>
                </a:moveTo>
                <a:cubicBezTo>
                  <a:pt x="1170" y="768"/>
                  <a:pt x="1175" y="773"/>
                  <a:pt x="1175" y="780"/>
                </a:cubicBezTo>
                <a:cubicBezTo>
                  <a:pt x="1175" y="786"/>
                  <a:pt x="1170" y="791"/>
                  <a:pt x="1164" y="791"/>
                </a:cubicBezTo>
                <a:cubicBezTo>
                  <a:pt x="1157" y="791"/>
                  <a:pt x="1152" y="786"/>
                  <a:pt x="1152" y="780"/>
                </a:cubicBezTo>
                <a:cubicBezTo>
                  <a:pt x="1152" y="773"/>
                  <a:pt x="1157" y="768"/>
                  <a:pt x="1164" y="768"/>
                </a:cubicBezTo>
                <a:close/>
                <a:moveTo>
                  <a:pt x="1132" y="768"/>
                </a:moveTo>
                <a:cubicBezTo>
                  <a:pt x="1138" y="768"/>
                  <a:pt x="1143" y="773"/>
                  <a:pt x="1143" y="780"/>
                </a:cubicBezTo>
                <a:cubicBezTo>
                  <a:pt x="1143" y="786"/>
                  <a:pt x="1138" y="791"/>
                  <a:pt x="1132" y="791"/>
                </a:cubicBezTo>
                <a:cubicBezTo>
                  <a:pt x="1125" y="791"/>
                  <a:pt x="1120" y="786"/>
                  <a:pt x="1120" y="780"/>
                </a:cubicBezTo>
                <a:cubicBezTo>
                  <a:pt x="1120" y="773"/>
                  <a:pt x="1125" y="768"/>
                  <a:pt x="1132" y="768"/>
                </a:cubicBezTo>
                <a:close/>
                <a:moveTo>
                  <a:pt x="1100" y="768"/>
                </a:moveTo>
                <a:cubicBezTo>
                  <a:pt x="1106" y="768"/>
                  <a:pt x="1111" y="773"/>
                  <a:pt x="1111" y="780"/>
                </a:cubicBezTo>
                <a:cubicBezTo>
                  <a:pt x="1111" y="786"/>
                  <a:pt x="1106" y="791"/>
                  <a:pt x="1100" y="791"/>
                </a:cubicBezTo>
                <a:cubicBezTo>
                  <a:pt x="1093" y="791"/>
                  <a:pt x="1088" y="786"/>
                  <a:pt x="1088" y="780"/>
                </a:cubicBezTo>
                <a:cubicBezTo>
                  <a:pt x="1088" y="773"/>
                  <a:pt x="1093" y="768"/>
                  <a:pt x="1100" y="768"/>
                </a:cubicBezTo>
                <a:close/>
                <a:moveTo>
                  <a:pt x="1067" y="768"/>
                </a:moveTo>
                <a:cubicBezTo>
                  <a:pt x="1074" y="768"/>
                  <a:pt x="1079" y="773"/>
                  <a:pt x="1079" y="780"/>
                </a:cubicBezTo>
                <a:cubicBezTo>
                  <a:pt x="1079" y="786"/>
                  <a:pt x="1074" y="791"/>
                  <a:pt x="1067" y="791"/>
                </a:cubicBezTo>
                <a:cubicBezTo>
                  <a:pt x="1061" y="791"/>
                  <a:pt x="1056" y="786"/>
                  <a:pt x="1056" y="780"/>
                </a:cubicBezTo>
                <a:cubicBezTo>
                  <a:pt x="1056" y="773"/>
                  <a:pt x="1061" y="768"/>
                  <a:pt x="1067" y="768"/>
                </a:cubicBezTo>
                <a:close/>
                <a:moveTo>
                  <a:pt x="1035" y="768"/>
                </a:moveTo>
                <a:cubicBezTo>
                  <a:pt x="1042" y="768"/>
                  <a:pt x="1047" y="773"/>
                  <a:pt x="1047" y="780"/>
                </a:cubicBezTo>
                <a:cubicBezTo>
                  <a:pt x="1047" y="786"/>
                  <a:pt x="1042" y="791"/>
                  <a:pt x="1035" y="791"/>
                </a:cubicBezTo>
                <a:cubicBezTo>
                  <a:pt x="1029" y="791"/>
                  <a:pt x="1024" y="786"/>
                  <a:pt x="1024" y="780"/>
                </a:cubicBezTo>
                <a:cubicBezTo>
                  <a:pt x="1024" y="773"/>
                  <a:pt x="1029" y="768"/>
                  <a:pt x="1035" y="768"/>
                </a:cubicBezTo>
                <a:close/>
                <a:moveTo>
                  <a:pt x="1196" y="800"/>
                </a:moveTo>
                <a:cubicBezTo>
                  <a:pt x="1202" y="800"/>
                  <a:pt x="1207" y="805"/>
                  <a:pt x="1207" y="812"/>
                </a:cubicBezTo>
                <a:cubicBezTo>
                  <a:pt x="1207" y="818"/>
                  <a:pt x="1202" y="823"/>
                  <a:pt x="1196" y="823"/>
                </a:cubicBezTo>
                <a:cubicBezTo>
                  <a:pt x="1189" y="823"/>
                  <a:pt x="1184" y="818"/>
                  <a:pt x="1184" y="812"/>
                </a:cubicBezTo>
                <a:cubicBezTo>
                  <a:pt x="1184" y="805"/>
                  <a:pt x="1189" y="800"/>
                  <a:pt x="1196" y="800"/>
                </a:cubicBezTo>
                <a:close/>
                <a:moveTo>
                  <a:pt x="1164" y="800"/>
                </a:moveTo>
                <a:cubicBezTo>
                  <a:pt x="1170" y="800"/>
                  <a:pt x="1175" y="805"/>
                  <a:pt x="1175" y="812"/>
                </a:cubicBezTo>
                <a:cubicBezTo>
                  <a:pt x="1175" y="818"/>
                  <a:pt x="1170" y="823"/>
                  <a:pt x="1164" y="823"/>
                </a:cubicBezTo>
                <a:cubicBezTo>
                  <a:pt x="1157" y="823"/>
                  <a:pt x="1152" y="818"/>
                  <a:pt x="1152" y="812"/>
                </a:cubicBezTo>
                <a:cubicBezTo>
                  <a:pt x="1152" y="805"/>
                  <a:pt x="1157" y="800"/>
                  <a:pt x="1164" y="800"/>
                </a:cubicBezTo>
                <a:close/>
                <a:moveTo>
                  <a:pt x="1132" y="800"/>
                </a:moveTo>
                <a:cubicBezTo>
                  <a:pt x="1138" y="800"/>
                  <a:pt x="1143" y="805"/>
                  <a:pt x="1143" y="812"/>
                </a:cubicBezTo>
                <a:cubicBezTo>
                  <a:pt x="1143" y="818"/>
                  <a:pt x="1138" y="823"/>
                  <a:pt x="1132" y="823"/>
                </a:cubicBezTo>
                <a:cubicBezTo>
                  <a:pt x="1125" y="823"/>
                  <a:pt x="1120" y="818"/>
                  <a:pt x="1120" y="812"/>
                </a:cubicBezTo>
                <a:cubicBezTo>
                  <a:pt x="1120" y="805"/>
                  <a:pt x="1125" y="800"/>
                  <a:pt x="1132" y="800"/>
                </a:cubicBezTo>
                <a:close/>
                <a:moveTo>
                  <a:pt x="1100" y="800"/>
                </a:moveTo>
                <a:cubicBezTo>
                  <a:pt x="1106" y="800"/>
                  <a:pt x="1111" y="805"/>
                  <a:pt x="1111" y="812"/>
                </a:cubicBezTo>
                <a:cubicBezTo>
                  <a:pt x="1111" y="818"/>
                  <a:pt x="1106" y="823"/>
                  <a:pt x="1100" y="823"/>
                </a:cubicBezTo>
                <a:cubicBezTo>
                  <a:pt x="1093" y="823"/>
                  <a:pt x="1088" y="818"/>
                  <a:pt x="1088" y="812"/>
                </a:cubicBezTo>
                <a:cubicBezTo>
                  <a:pt x="1088" y="805"/>
                  <a:pt x="1093" y="800"/>
                  <a:pt x="1100" y="800"/>
                </a:cubicBezTo>
                <a:close/>
                <a:moveTo>
                  <a:pt x="1067" y="800"/>
                </a:moveTo>
                <a:cubicBezTo>
                  <a:pt x="1074" y="800"/>
                  <a:pt x="1079" y="805"/>
                  <a:pt x="1079" y="812"/>
                </a:cubicBezTo>
                <a:cubicBezTo>
                  <a:pt x="1079" y="818"/>
                  <a:pt x="1074" y="823"/>
                  <a:pt x="1067" y="823"/>
                </a:cubicBezTo>
                <a:cubicBezTo>
                  <a:pt x="1061" y="823"/>
                  <a:pt x="1056" y="818"/>
                  <a:pt x="1056" y="812"/>
                </a:cubicBezTo>
                <a:cubicBezTo>
                  <a:pt x="1056" y="805"/>
                  <a:pt x="1061" y="800"/>
                  <a:pt x="1067" y="800"/>
                </a:cubicBezTo>
                <a:close/>
                <a:moveTo>
                  <a:pt x="1260" y="832"/>
                </a:moveTo>
                <a:cubicBezTo>
                  <a:pt x="1266" y="832"/>
                  <a:pt x="1271" y="837"/>
                  <a:pt x="1271" y="844"/>
                </a:cubicBezTo>
                <a:cubicBezTo>
                  <a:pt x="1271" y="850"/>
                  <a:pt x="1266" y="855"/>
                  <a:pt x="1260" y="855"/>
                </a:cubicBezTo>
                <a:cubicBezTo>
                  <a:pt x="1253" y="855"/>
                  <a:pt x="1248" y="850"/>
                  <a:pt x="1248" y="844"/>
                </a:cubicBezTo>
                <a:cubicBezTo>
                  <a:pt x="1248" y="837"/>
                  <a:pt x="1253" y="832"/>
                  <a:pt x="1260" y="832"/>
                </a:cubicBezTo>
                <a:close/>
                <a:moveTo>
                  <a:pt x="1196" y="832"/>
                </a:moveTo>
                <a:cubicBezTo>
                  <a:pt x="1202" y="832"/>
                  <a:pt x="1207" y="837"/>
                  <a:pt x="1207" y="844"/>
                </a:cubicBezTo>
                <a:cubicBezTo>
                  <a:pt x="1207" y="850"/>
                  <a:pt x="1202" y="855"/>
                  <a:pt x="1196" y="855"/>
                </a:cubicBezTo>
                <a:cubicBezTo>
                  <a:pt x="1189" y="855"/>
                  <a:pt x="1184" y="850"/>
                  <a:pt x="1184" y="844"/>
                </a:cubicBezTo>
                <a:cubicBezTo>
                  <a:pt x="1184" y="837"/>
                  <a:pt x="1189" y="832"/>
                  <a:pt x="1196" y="832"/>
                </a:cubicBezTo>
                <a:close/>
                <a:moveTo>
                  <a:pt x="1164" y="832"/>
                </a:moveTo>
                <a:cubicBezTo>
                  <a:pt x="1170" y="832"/>
                  <a:pt x="1175" y="837"/>
                  <a:pt x="1175" y="844"/>
                </a:cubicBezTo>
                <a:cubicBezTo>
                  <a:pt x="1175" y="850"/>
                  <a:pt x="1170" y="855"/>
                  <a:pt x="1164" y="855"/>
                </a:cubicBezTo>
                <a:cubicBezTo>
                  <a:pt x="1157" y="855"/>
                  <a:pt x="1152" y="850"/>
                  <a:pt x="1152" y="844"/>
                </a:cubicBezTo>
                <a:cubicBezTo>
                  <a:pt x="1152" y="837"/>
                  <a:pt x="1157" y="832"/>
                  <a:pt x="1164" y="832"/>
                </a:cubicBezTo>
                <a:close/>
                <a:moveTo>
                  <a:pt x="1132" y="832"/>
                </a:moveTo>
                <a:cubicBezTo>
                  <a:pt x="1138" y="832"/>
                  <a:pt x="1143" y="837"/>
                  <a:pt x="1143" y="844"/>
                </a:cubicBezTo>
                <a:cubicBezTo>
                  <a:pt x="1143" y="850"/>
                  <a:pt x="1138" y="855"/>
                  <a:pt x="1132" y="855"/>
                </a:cubicBezTo>
                <a:cubicBezTo>
                  <a:pt x="1125" y="855"/>
                  <a:pt x="1120" y="850"/>
                  <a:pt x="1120" y="844"/>
                </a:cubicBezTo>
                <a:cubicBezTo>
                  <a:pt x="1120" y="837"/>
                  <a:pt x="1125" y="832"/>
                  <a:pt x="1132" y="832"/>
                </a:cubicBezTo>
                <a:close/>
                <a:moveTo>
                  <a:pt x="1100" y="832"/>
                </a:moveTo>
                <a:cubicBezTo>
                  <a:pt x="1106" y="832"/>
                  <a:pt x="1111" y="837"/>
                  <a:pt x="1111" y="844"/>
                </a:cubicBezTo>
                <a:cubicBezTo>
                  <a:pt x="1111" y="850"/>
                  <a:pt x="1106" y="855"/>
                  <a:pt x="1100" y="855"/>
                </a:cubicBezTo>
                <a:cubicBezTo>
                  <a:pt x="1093" y="855"/>
                  <a:pt x="1088" y="850"/>
                  <a:pt x="1088" y="844"/>
                </a:cubicBezTo>
                <a:cubicBezTo>
                  <a:pt x="1088" y="837"/>
                  <a:pt x="1093" y="832"/>
                  <a:pt x="1100" y="832"/>
                </a:cubicBezTo>
                <a:close/>
                <a:moveTo>
                  <a:pt x="1067" y="832"/>
                </a:moveTo>
                <a:cubicBezTo>
                  <a:pt x="1074" y="832"/>
                  <a:pt x="1079" y="837"/>
                  <a:pt x="1079" y="844"/>
                </a:cubicBezTo>
                <a:cubicBezTo>
                  <a:pt x="1079" y="850"/>
                  <a:pt x="1074" y="855"/>
                  <a:pt x="1067" y="855"/>
                </a:cubicBezTo>
                <a:cubicBezTo>
                  <a:pt x="1061" y="855"/>
                  <a:pt x="1056" y="850"/>
                  <a:pt x="1056" y="844"/>
                </a:cubicBezTo>
                <a:cubicBezTo>
                  <a:pt x="1056" y="837"/>
                  <a:pt x="1061" y="832"/>
                  <a:pt x="1067" y="832"/>
                </a:cubicBezTo>
                <a:close/>
                <a:moveTo>
                  <a:pt x="1260" y="864"/>
                </a:moveTo>
                <a:cubicBezTo>
                  <a:pt x="1266" y="864"/>
                  <a:pt x="1271" y="870"/>
                  <a:pt x="1271" y="876"/>
                </a:cubicBezTo>
                <a:cubicBezTo>
                  <a:pt x="1271" y="882"/>
                  <a:pt x="1266" y="887"/>
                  <a:pt x="1260" y="887"/>
                </a:cubicBezTo>
                <a:cubicBezTo>
                  <a:pt x="1253" y="887"/>
                  <a:pt x="1248" y="882"/>
                  <a:pt x="1248" y="876"/>
                </a:cubicBezTo>
                <a:cubicBezTo>
                  <a:pt x="1248" y="870"/>
                  <a:pt x="1253" y="864"/>
                  <a:pt x="1260" y="864"/>
                </a:cubicBezTo>
                <a:close/>
                <a:moveTo>
                  <a:pt x="1196" y="864"/>
                </a:moveTo>
                <a:cubicBezTo>
                  <a:pt x="1202" y="864"/>
                  <a:pt x="1207" y="870"/>
                  <a:pt x="1207" y="876"/>
                </a:cubicBezTo>
                <a:cubicBezTo>
                  <a:pt x="1207" y="882"/>
                  <a:pt x="1202" y="887"/>
                  <a:pt x="1196" y="887"/>
                </a:cubicBezTo>
                <a:cubicBezTo>
                  <a:pt x="1189" y="887"/>
                  <a:pt x="1184" y="882"/>
                  <a:pt x="1184" y="876"/>
                </a:cubicBezTo>
                <a:cubicBezTo>
                  <a:pt x="1184" y="870"/>
                  <a:pt x="1189" y="864"/>
                  <a:pt x="1196" y="864"/>
                </a:cubicBezTo>
                <a:close/>
                <a:moveTo>
                  <a:pt x="1164" y="864"/>
                </a:moveTo>
                <a:cubicBezTo>
                  <a:pt x="1170" y="864"/>
                  <a:pt x="1175" y="870"/>
                  <a:pt x="1175" y="876"/>
                </a:cubicBezTo>
                <a:cubicBezTo>
                  <a:pt x="1175" y="882"/>
                  <a:pt x="1170" y="887"/>
                  <a:pt x="1164" y="887"/>
                </a:cubicBezTo>
                <a:cubicBezTo>
                  <a:pt x="1157" y="887"/>
                  <a:pt x="1152" y="882"/>
                  <a:pt x="1152" y="876"/>
                </a:cubicBezTo>
                <a:cubicBezTo>
                  <a:pt x="1152" y="870"/>
                  <a:pt x="1157" y="864"/>
                  <a:pt x="1164" y="864"/>
                </a:cubicBezTo>
                <a:close/>
                <a:moveTo>
                  <a:pt x="1132" y="864"/>
                </a:moveTo>
                <a:cubicBezTo>
                  <a:pt x="1138" y="864"/>
                  <a:pt x="1143" y="870"/>
                  <a:pt x="1143" y="876"/>
                </a:cubicBezTo>
                <a:cubicBezTo>
                  <a:pt x="1143" y="882"/>
                  <a:pt x="1138" y="887"/>
                  <a:pt x="1132" y="887"/>
                </a:cubicBezTo>
                <a:cubicBezTo>
                  <a:pt x="1125" y="887"/>
                  <a:pt x="1120" y="882"/>
                  <a:pt x="1120" y="876"/>
                </a:cubicBezTo>
                <a:cubicBezTo>
                  <a:pt x="1120" y="870"/>
                  <a:pt x="1125" y="864"/>
                  <a:pt x="1132" y="864"/>
                </a:cubicBezTo>
                <a:close/>
                <a:moveTo>
                  <a:pt x="1100" y="864"/>
                </a:moveTo>
                <a:cubicBezTo>
                  <a:pt x="1106" y="864"/>
                  <a:pt x="1111" y="870"/>
                  <a:pt x="1111" y="876"/>
                </a:cubicBezTo>
                <a:cubicBezTo>
                  <a:pt x="1111" y="882"/>
                  <a:pt x="1106" y="887"/>
                  <a:pt x="1100" y="887"/>
                </a:cubicBezTo>
                <a:cubicBezTo>
                  <a:pt x="1093" y="887"/>
                  <a:pt x="1088" y="882"/>
                  <a:pt x="1088" y="876"/>
                </a:cubicBezTo>
                <a:cubicBezTo>
                  <a:pt x="1088" y="870"/>
                  <a:pt x="1093" y="864"/>
                  <a:pt x="1100" y="864"/>
                </a:cubicBezTo>
                <a:close/>
                <a:moveTo>
                  <a:pt x="1067" y="864"/>
                </a:moveTo>
                <a:cubicBezTo>
                  <a:pt x="1074" y="864"/>
                  <a:pt x="1079" y="870"/>
                  <a:pt x="1079" y="876"/>
                </a:cubicBezTo>
                <a:cubicBezTo>
                  <a:pt x="1079" y="882"/>
                  <a:pt x="1074" y="887"/>
                  <a:pt x="1067" y="887"/>
                </a:cubicBezTo>
                <a:cubicBezTo>
                  <a:pt x="1061" y="887"/>
                  <a:pt x="1056" y="882"/>
                  <a:pt x="1056" y="876"/>
                </a:cubicBezTo>
                <a:cubicBezTo>
                  <a:pt x="1056" y="870"/>
                  <a:pt x="1061" y="864"/>
                  <a:pt x="1067" y="864"/>
                </a:cubicBezTo>
                <a:close/>
                <a:moveTo>
                  <a:pt x="1228" y="896"/>
                </a:moveTo>
                <a:cubicBezTo>
                  <a:pt x="1234" y="896"/>
                  <a:pt x="1239" y="902"/>
                  <a:pt x="1239" y="908"/>
                </a:cubicBezTo>
                <a:cubicBezTo>
                  <a:pt x="1239" y="914"/>
                  <a:pt x="1234" y="919"/>
                  <a:pt x="1228" y="919"/>
                </a:cubicBezTo>
                <a:cubicBezTo>
                  <a:pt x="1221" y="919"/>
                  <a:pt x="1216" y="914"/>
                  <a:pt x="1216" y="908"/>
                </a:cubicBezTo>
                <a:cubicBezTo>
                  <a:pt x="1216" y="902"/>
                  <a:pt x="1221" y="896"/>
                  <a:pt x="1228" y="896"/>
                </a:cubicBezTo>
                <a:close/>
                <a:moveTo>
                  <a:pt x="1164" y="896"/>
                </a:moveTo>
                <a:cubicBezTo>
                  <a:pt x="1170" y="896"/>
                  <a:pt x="1175" y="902"/>
                  <a:pt x="1175" y="908"/>
                </a:cubicBezTo>
                <a:cubicBezTo>
                  <a:pt x="1175" y="914"/>
                  <a:pt x="1170" y="919"/>
                  <a:pt x="1164" y="919"/>
                </a:cubicBezTo>
                <a:cubicBezTo>
                  <a:pt x="1157" y="919"/>
                  <a:pt x="1152" y="914"/>
                  <a:pt x="1152" y="908"/>
                </a:cubicBezTo>
                <a:cubicBezTo>
                  <a:pt x="1152" y="902"/>
                  <a:pt x="1157" y="896"/>
                  <a:pt x="1164" y="896"/>
                </a:cubicBezTo>
                <a:close/>
                <a:moveTo>
                  <a:pt x="1132" y="896"/>
                </a:moveTo>
                <a:cubicBezTo>
                  <a:pt x="1138" y="896"/>
                  <a:pt x="1143" y="902"/>
                  <a:pt x="1143" y="908"/>
                </a:cubicBezTo>
                <a:cubicBezTo>
                  <a:pt x="1143" y="914"/>
                  <a:pt x="1138" y="919"/>
                  <a:pt x="1132" y="919"/>
                </a:cubicBezTo>
                <a:cubicBezTo>
                  <a:pt x="1125" y="919"/>
                  <a:pt x="1120" y="914"/>
                  <a:pt x="1120" y="908"/>
                </a:cubicBezTo>
                <a:cubicBezTo>
                  <a:pt x="1120" y="902"/>
                  <a:pt x="1125" y="896"/>
                  <a:pt x="1132" y="896"/>
                </a:cubicBezTo>
                <a:close/>
                <a:moveTo>
                  <a:pt x="1100" y="896"/>
                </a:moveTo>
                <a:cubicBezTo>
                  <a:pt x="1106" y="896"/>
                  <a:pt x="1111" y="902"/>
                  <a:pt x="1111" y="908"/>
                </a:cubicBezTo>
                <a:cubicBezTo>
                  <a:pt x="1111" y="914"/>
                  <a:pt x="1106" y="919"/>
                  <a:pt x="1100" y="919"/>
                </a:cubicBezTo>
                <a:cubicBezTo>
                  <a:pt x="1093" y="919"/>
                  <a:pt x="1088" y="914"/>
                  <a:pt x="1088" y="908"/>
                </a:cubicBezTo>
                <a:cubicBezTo>
                  <a:pt x="1088" y="902"/>
                  <a:pt x="1093" y="896"/>
                  <a:pt x="1100" y="896"/>
                </a:cubicBezTo>
                <a:close/>
                <a:moveTo>
                  <a:pt x="1067" y="896"/>
                </a:moveTo>
                <a:cubicBezTo>
                  <a:pt x="1074" y="896"/>
                  <a:pt x="1079" y="902"/>
                  <a:pt x="1079" y="908"/>
                </a:cubicBezTo>
                <a:cubicBezTo>
                  <a:pt x="1079" y="914"/>
                  <a:pt x="1074" y="919"/>
                  <a:pt x="1067" y="919"/>
                </a:cubicBezTo>
                <a:cubicBezTo>
                  <a:pt x="1061" y="919"/>
                  <a:pt x="1056" y="914"/>
                  <a:pt x="1056" y="908"/>
                </a:cubicBezTo>
                <a:cubicBezTo>
                  <a:pt x="1056" y="902"/>
                  <a:pt x="1061" y="896"/>
                  <a:pt x="1067" y="896"/>
                </a:cubicBezTo>
                <a:close/>
                <a:moveTo>
                  <a:pt x="1164" y="929"/>
                </a:moveTo>
                <a:cubicBezTo>
                  <a:pt x="1170" y="929"/>
                  <a:pt x="1175" y="934"/>
                  <a:pt x="1175" y="940"/>
                </a:cubicBezTo>
                <a:cubicBezTo>
                  <a:pt x="1175" y="946"/>
                  <a:pt x="1170" y="951"/>
                  <a:pt x="1164" y="951"/>
                </a:cubicBezTo>
                <a:cubicBezTo>
                  <a:pt x="1157" y="951"/>
                  <a:pt x="1152" y="946"/>
                  <a:pt x="1152" y="940"/>
                </a:cubicBezTo>
                <a:cubicBezTo>
                  <a:pt x="1152" y="934"/>
                  <a:pt x="1157" y="929"/>
                  <a:pt x="1164" y="929"/>
                </a:cubicBezTo>
                <a:close/>
                <a:moveTo>
                  <a:pt x="1132" y="929"/>
                </a:moveTo>
                <a:cubicBezTo>
                  <a:pt x="1138" y="929"/>
                  <a:pt x="1143" y="934"/>
                  <a:pt x="1143" y="940"/>
                </a:cubicBezTo>
                <a:cubicBezTo>
                  <a:pt x="1143" y="946"/>
                  <a:pt x="1138" y="951"/>
                  <a:pt x="1132" y="951"/>
                </a:cubicBezTo>
                <a:cubicBezTo>
                  <a:pt x="1125" y="951"/>
                  <a:pt x="1120" y="946"/>
                  <a:pt x="1120" y="940"/>
                </a:cubicBezTo>
                <a:cubicBezTo>
                  <a:pt x="1120" y="934"/>
                  <a:pt x="1125" y="929"/>
                  <a:pt x="1132" y="929"/>
                </a:cubicBezTo>
                <a:close/>
                <a:moveTo>
                  <a:pt x="1100" y="929"/>
                </a:moveTo>
                <a:cubicBezTo>
                  <a:pt x="1106" y="929"/>
                  <a:pt x="1111" y="934"/>
                  <a:pt x="1111" y="940"/>
                </a:cubicBezTo>
                <a:cubicBezTo>
                  <a:pt x="1111" y="946"/>
                  <a:pt x="1106" y="951"/>
                  <a:pt x="1100" y="951"/>
                </a:cubicBezTo>
                <a:cubicBezTo>
                  <a:pt x="1093" y="951"/>
                  <a:pt x="1088" y="946"/>
                  <a:pt x="1088" y="940"/>
                </a:cubicBezTo>
                <a:cubicBezTo>
                  <a:pt x="1088" y="934"/>
                  <a:pt x="1093" y="929"/>
                  <a:pt x="1100" y="929"/>
                </a:cubicBezTo>
                <a:close/>
                <a:moveTo>
                  <a:pt x="1132" y="961"/>
                </a:moveTo>
                <a:cubicBezTo>
                  <a:pt x="1138" y="961"/>
                  <a:pt x="1143" y="966"/>
                  <a:pt x="1143" y="972"/>
                </a:cubicBezTo>
                <a:cubicBezTo>
                  <a:pt x="1143" y="978"/>
                  <a:pt x="1138" y="983"/>
                  <a:pt x="1132" y="983"/>
                </a:cubicBezTo>
                <a:cubicBezTo>
                  <a:pt x="1125" y="983"/>
                  <a:pt x="1120" y="978"/>
                  <a:pt x="1120" y="972"/>
                </a:cubicBezTo>
                <a:cubicBezTo>
                  <a:pt x="1120" y="966"/>
                  <a:pt x="1125" y="961"/>
                  <a:pt x="1132" y="961"/>
                </a:cubicBezTo>
                <a:close/>
                <a:moveTo>
                  <a:pt x="1932" y="1089"/>
                </a:moveTo>
                <a:cubicBezTo>
                  <a:pt x="1938" y="1089"/>
                  <a:pt x="1943" y="1094"/>
                  <a:pt x="1943" y="1100"/>
                </a:cubicBezTo>
                <a:cubicBezTo>
                  <a:pt x="1943" y="1106"/>
                  <a:pt x="1938" y="1111"/>
                  <a:pt x="1932" y="1111"/>
                </a:cubicBezTo>
                <a:cubicBezTo>
                  <a:pt x="1926" y="1111"/>
                  <a:pt x="1920" y="1106"/>
                  <a:pt x="1920" y="1100"/>
                </a:cubicBezTo>
                <a:cubicBezTo>
                  <a:pt x="1920" y="1094"/>
                  <a:pt x="1926" y="1089"/>
                  <a:pt x="1932" y="1089"/>
                </a:cubicBezTo>
                <a:close/>
                <a:moveTo>
                  <a:pt x="1740" y="640"/>
                </a:moveTo>
                <a:cubicBezTo>
                  <a:pt x="1746" y="640"/>
                  <a:pt x="1751" y="645"/>
                  <a:pt x="1751" y="652"/>
                </a:cubicBezTo>
                <a:cubicBezTo>
                  <a:pt x="1751" y="658"/>
                  <a:pt x="1746" y="663"/>
                  <a:pt x="1740" y="663"/>
                </a:cubicBezTo>
                <a:cubicBezTo>
                  <a:pt x="1733" y="663"/>
                  <a:pt x="1728" y="658"/>
                  <a:pt x="1728" y="652"/>
                </a:cubicBezTo>
                <a:cubicBezTo>
                  <a:pt x="1728" y="645"/>
                  <a:pt x="1733" y="640"/>
                  <a:pt x="1740" y="640"/>
                </a:cubicBezTo>
                <a:close/>
                <a:moveTo>
                  <a:pt x="1708" y="640"/>
                </a:moveTo>
                <a:cubicBezTo>
                  <a:pt x="1714" y="640"/>
                  <a:pt x="1719" y="645"/>
                  <a:pt x="1719" y="652"/>
                </a:cubicBezTo>
                <a:cubicBezTo>
                  <a:pt x="1719" y="658"/>
                  <a:pt x="1714" y="663"/>
                  <a:pt x="1708" y="663"/>
                </a:cubicBezTo>
                <a:cubicBezTo>
                  <a:pt x="1701" y="663"/>
                  <a:pt x="1696" y="658"/>
                  <a:pt x="1696" y="652"/>
                </a:cubicBezTo>
                <a:cubicBezTo>
                  <a:pt x="1696" y="645"/>
                  <a:pt x="1701" y="640"/>
                  <a:pt x="1708" y="640"/>
                </a:cubicBezTo>
                <a:close/>
                <a:moveTo>
                  <a:pt x="1612" y="640"/>
                </a:moveTo>
                <a:cubicBezTo>
                  <a:pt x="1618" y="640"/>
                  <a:pt x="1623" y="645"/>
                  <a:pt x="1623" y="652"/>
                </a:cubicBezTo>
                <a:cubicBezTo>
                  <a:pt x="1623" y="658"/>
                  <a:pt x="1618" y="663"/>
                  <a:pt x="1612" y="663"/>
                </a:cubicBezTo>
                <a:cubicBezTo>
                  <a:pt x="1605" y="663"/>
                  <a:pt x="1600" y="658"/>
                  <a:pt x="1600" y="652"/>
                </a:cubicBezTo>
                <a:cubicBezTo>
                  <a:pt x="1600" y="645"/>
                  <a:pt x="1605" y="640"/>
                  <a:pt x="1612" y="640"/>
                </a:cubicBezTo>
                <a:close/>
                <a:moveTo>
                  <a:pt x="1580" y="640"/>
                </a:moveTo>
                <a:cubicBezTo>
                  <a:pt x="1586" y="640"/>
                  <a:pt x="1591" y="645"/>
                  <a:pt x="1591" y="652"/>
                </a:cubicBezTo>
                <a:cubicBezTo>
                  <a:pt x="1591" y="658"/>
                  <a:pt x="1586" y="663"/>
                  <a:pt x="1580" y="663"/>
                </a:cubicBezTo>
                <a:cubicBezTo>
                  <a:pt x="1573" y="663"/>
                  <a:pt x="1568" y="658"/>
                  <a:pt x="1568" y="652"/>
                </a:cubicBezTo>
                <a:cubicBezTo>
                  <a:pt x="1568" y="645"/>
                  <a:pt x="1573" y="640"/>
                  <a:pt x="1580" y="640"/>
                </a:cubicBezTo>
                <a:close/>
                <a:moveTo>
                  <a:pt x="1740" y="672"/>
                </a:moveTo>
                <a:cubicBezTo>
                  <a:pt x="1746" y="672"/>
                  <a:pt x="1751" y="677"/>
                  <a:pt x="1751" y="684"/>
                </a:cubicBezTo>
                <a:cubicBezTo>
                  <a:pt x="1751" y="690"/>
                  <a:pt x="1746" y="695"/>
                  <a:pt x="1740" y="695"/>
                </a:cubicBezTo>
                <a:cubicBezTo>
                  <a:pt x="1733" y="695"/>
                  <a:pt x="1728" y="690"/>
                  <a:pt x="1728" y="684"/>
                </a:cubicBezTo>
                <a:cubicBezTo>
                  <a:pt x="1728" y="677"/>
                  <a:pt x="1733" y="672"/>
                  <a:pt x="1740" y="672"/>
                </a:cubicBezTo>
                <a:close/>
                <a:moveTo>
                  <a:pt x="1708" y="672"/>
                </a:moveTo>
                <a:cubicBezTo>
                  <a:pt x="1714" y="672"/>
                  <a:pt x="1719" y="677"/>
                  <a:pt x="1719" y="684"/>
                </a:cubicBezTo>
                <a:cubicBezTo>
                  <a:pt x="1719" y="690"/>
                  <a:pt x="1714" y="695"/>
                  <a:pt x="1708" y="695"/>
                </a:cubicBezTo>
                <a:cubicBezTo>
                  <a:pt x="1701" y="695"/>
                  <a:pt x="1696" y="690"/>
                  <a:pt x="1696" y="684"/>
                </a:cubicBezTo>
                <a:cubicBezTo>
                  <a:pt x="1696" y="677"/>
                  <a:pt x="1701" y="672"/>
                  <a:pt x="1708" y="672"/>
                </a:cubicBezTo>
                <a:close/>
                <a:moveTo>
                  <a:pt x="1676" y="672"/>
                </a:moveTo>
                <a:cubicBezTo>
                  <a:pt x="1682" y="672"/>
                  <a:pt x="1687" y="677"/>
                  <a:pt x="1687" y="684"/>
                </a:cubicBezTo>
                <a:cubicBezTo>
                  <a:pt x="1687" y="690"/>
                  <a:pt x="1682" y="695"/>
                  <a:pt x="1676" y="695"/>
                </a:cubicBezTo>
                <a:cubicBezTo>
                  <a:pt x="1669" y="695"/>
                  <a:pt x="1664" y="690"/>
                  <a:pt x="1664" y="684"/>
                </a:cubicBezTo>
                <a:cubicBezTo>
                  <a:pt x="1664" y="677"/>
                  <a:pt x="1669" y="672"/>
                  <a:pt x="1676" y="672"/>
                </a:cubicBezTo>
                <a:close/>
                <a:moveTo>
                  <a:pt x="1612" y="672"/>
                </a:moveTo>
                <a:cubicBezTo>
                  <a:pt x="1618" y="672"/>
                  <a:pt x="1623" y="677"/>
                  <a:pt x="1623" y="684"/>
                </a:cubicBezTo>
                <a:cubicBezTo>
                  <a:pt x="1623" y="690"/>
                  <a:pt x="1618" y="695"/>
                  <a:pt x="1612" y="695"/>
                </a:cubicBezTo>
                <a:cubicBezTo>
                  <a:pt x="1605" y="695"/>
                  <a:pt x="1600" y="690"/>
                  <a:pt x="1600" y="684"/>
                </a:cubicBezTo>
                <a:cubicBezTo>
                  <a:pt x="1600" y="677"/>
                  <a:pt x="1605" y="672"/>
                  <a:pt x="1612" y="672"/>
                </a:cubicBezTo>
                <a:close/>
                <a:moveTo>
                  <a:pt x="1580" y="672"/>
                </a:moveTo>
                <a:cubicBezTo>
                  <a:pt x="1586" y="672"/>
                  <a:pt x="1591" y="677"/>
                  <a:pt x="1591" y="684"/>
                </a:cubicBezTo>
                <a:cubicBezTo>
                  <a:pt x="1591" y="690"/>
                  <a:pt x="1586" y="695"/>
                  <a:pt x="1580" y="695"/>
                </a:cubicBezTo>
                <a:cubicBezTo>
                  <a:pt x="1573" y="695"/>
                  <a:pt x="1568" y="690"/>
                  <a:pt x="1568" y="684"/>
                </a:cubicBezTo>
                <a:cubicBezTo>
                  <a:pt x="1568" y="677"/>
                  <a:pt x="1573" y="672"/>
                  <a:pt x="1580" y="672"/>
                </a:cubicBezTo>
                <a:close/>
                <a:moveTo>
                  <a:pt x="1676" y="704"/>
                </a:moveTo>
                <a:cubicBezTo>
                  <a:pt x="1682" y="704"/>
                  <a:pt x="1687" y="709"/>
                  <a:pt x="1687" y="716"/>
                </a:cubicBezTo>
                <a:cubicBezTo>
                  <a:pt x="1687" y="722"/>
                  <a:pt x="1682" y="727"/>
                  <a:pt x="1676" y="727"/>
                </a:cubicBezTo>
                <a:cubicBezTo>
                  <a:pt x="1669" y="727"/>
                  <a:pt x="1664" y="722"/>
                  <a:pt x="1664" y="716"/>
                </a:cubicBezTo>
                <a:cubicBezTo>
                  <a:pt x="1664" y="709"/>
                  <a:pt x="1669" y="704"/>
                  <a:pt x="1676" y="704"/>
                </a:cubicBezTo>
                <a:close/>
                <a:moveTo>
                  <a:pt x="1580" y="704"/>
                </a:moveTo>
                <a:cubicBezTo>
                  <a:pt x="1586" y="704"/>
                  <a:pt x="1591" y="709"/>
                  <a:pt x="1591" y="716"/>
                </a:cubicBezTo>
                <a:cubicBezTo>
                  <a:pt x="1591" y="722"/>
                  <a:pt x="1586" y="727"/>
                  <a:pt x="1580" y="727"/>
                </a:cubicBezTo>
                <a:cubicBezTo>
                  <a:pt x="1573" y="727"/>
                  <a:pt x="1568" y="722"/>
                  <a:pt x="1568" y="716"/>
                </a:cubicBezTo>
                <a:cubicBezTo>
                  <a:pt x="1568" y="709"/>
                  <a:pt x="1573" y="704"/>
                  <a:pt x="1580" y="704"/>
                </a:cubicBezTo>
                <a:close/>
                <a:moveTo>
                  <a:pt x="1548" y="704"/>
                </a:moveTo>
                <a:cubicBezTo>
                  <a:pt x="1554" y="704"/>
                  <a:pt x="1559" y="709"/>
                  <a:pt x="1559" y="716"/>
                </a:cubicBezTo>
                <a:cubicBezTo>
                  <a:pt x="1559" y="722"/>
                  <a:pt x="1554" y="727"/>
                  <a:pt x="1548" y="727"/>
                </a:cubicBezTo>
                <a:cubicBezTo>
                  <a:pt x="1541" y="727"/>
                  <a:pt x="1536" y="722"/>
                  <a:pt x="1536" y="716"/>
                </a:cubicBezTo>
                <a:cubicBezTo>
                  <a:pt x="1536" y="709"/>
                  <a:pt x="1541" y="704"/>
                  <a:pt x="1548" y="704"/>
                </a:cubicBezTo>
                <a:close/>
                <a:moveTo>
                  <a:pt x="1836" y="736"/>
                </a:moveTo>
                <a:cubicBezTo>
                  <a:pt x="1842" y="736"/>
                  <a:pt x="1847" y="741"/>
                  <a:pt x="1847" y="748"/>
                </a:cubicBezTo>
                <a:cubicBezTo>
                  <a:pt x="1847" y="754"/>
                  <a:pt x="1842" y="759"/>
                  <a:pt x="1836" y="759"/>
                </a:cubicBezTo>
                <a:cubicBezTo>
                  <a:pt x="1829" y="759"/>
                  <a:pt x="1824" y="754"/>
                  <a:pt x="1824" y="748"/>
                </a:cubicBezTo>
                <a:cubicBezTo>
                  <a:pt x="1824" y="741"/>
                  <a:pt x="1829" y="736"/>
                  <a:pt x="1836" y="736"/>
                </a:cubicBezTo>
                <a:close/>
                <a:moveTo>
                  <a:pt x="1804" y="736"/>
                </a:moveTo>
                <a:cubicBezTo>
                  <a:pt x="1810" y="736"/>
                  <a:pt x="1815" y="741"/>
                  <a:pt x="1815" y="748"/>
                </a:cubicBezTo>
                <a:cubicBezTo>
                  <a:pt x="1815" y="754"/>
                  <a:pt x="1810" y="759"/>
                  <a:pt x="1804" y="759"/>
                </a:cubicBezTo>
                <a:cubicBezTo>
                  <a:pt x="1797" y="759"/>
                  <a:pt x="1792" y="754"/>
                  <a:pt x="1792" y="748"/>
                </a:cubicBezTo>
                <a:cubicBezTo>
                  <a:pt x="1792" y="741"/>
                  <a:pt x="1797" y="736"/>
                  <a:pt x="1804" y="736"/>
                </a:cubicBezTo>
                <a:close/>
                <a:moveTo>
                  <a:pt x="1772" y="736"/>
                </a:moveTo>
                <a:cubicBezTo>
                  <a:pt x="1778" y="736"/>
                  <a:pt x="1783" y="741"/>
                  <a:pt x="1783" y="748"/>
                </a:cubicBezTo>
                <a:cubicBezTo>
                  <a:pt x="1783" y="754"/>
                  <a:pt x="1778" y="759"/>
                  <a:pt x="1772" y="759"/>
                </a:cubicBezTo>
                <a:cubicBezTo>
                  <a:pt x="1765" y="759"/>
                  <a:pt x="1760" y="754"/>
                  <a:pt x="1760" y="748"/>
                </a:cubicBezTo>
                <a:cubicBezTo>
                  <a:pt x="1760" y="741"/>
                  <a:pt x="1765" y="736"/>
                  <a:pt x="1772" y="736"/>
                </a:cubicBezTo>
                <a:close/>
                <a:moveTo>
                  <a:pt x="1740" y="736"/>
                </a:moveTo>
                <a:cubicBezTo>
                  <a:pt x="1746" y="736"/>
                  <a:pt x="1751" y="741"/>
                  <a:pt x="1751" y="748"/>
                </a:cubicBezTo>
                <a:cubicBezTo>
                  <a:pt x="1751" y="754"/>
                  <a:pt x="1746" y="759"/>
                  <a:pt x="1740" y="759"/>
                </a:cubicBezTo>
                <a:cubicBezTo>
                  <a:pt x="1733" y="759"/>
                  <a:pt x="1728" y="754"/>
                  <a:pt x="1728" y="748"/>
                </a:cubicBezTo>
                <a:cubicBezTo>
                  <a:pt x="1728" y="741"/>
                  <a:pt x="1733" y="736"/>
                  <a:pt x="1740" y="736"/>
                </a:cubicBezTo>
                <a:close/>
                <a:moveTo>
                  <a:pt x="1708" y="736"/>
                </a:moveTo>
                <a:cubicBezTo>
                  <a:pt x="1714" y="736"/>
                  <a:pt x="1719" y="741"/>
                  <a:pt x="1719" y="748"/>
                </a:cubicBezTo>
                <a:cubicBezTo>
                  <a:pt x="1719" y="754"/>
                  <a:pt x="1714" y="759"/>
                  <a:pt x="1708" y="759"/>
                </a:cubicBezTo>
                <a:cubicBezTo>
                  <a:pt x="1701" y="759"/>
                  <a:pt x="1696" y="754"/>
                  <a:pt x="1696" y="748"/>
                </a:cubicBezTo>
                <a:cubicBezTo>
                  <a:pt x="1696" y="741"/>
                  <a:pt x="1701" y="736"/>
                  <a:pt x="1708" y="736"/>
                </a:cubicBezTo>
                <a:close/>
                <a:moveTo>
                  <a:pt x="1676" y="736"/>
                </a:moveTo>
                <a:cubicBezTo>
                  <a:pt x="1682" y="736"/>
                  <a:pt x="1687" y="741"/>
                  <a:pt x="1687" y="748"/>
                </a:cubicBezTo>
                <a:cubicBezTo>
                  <a:pt x="1687" y="754"/>
                  <a:pt x="1682" y="759"/>
                  <a:pt x="1676" y="759"/>
                </a:cubicBezTo>
                <a:cubicBezTo>
                  <a:pt x="1669" y="759"/>
                  <a:pt x="1664" y="754"/>
                  <a:pt x="1664" y="748"/>
                </a:cubicBezTo>
                <a:cubicBezTo>
                  <a:pt x="1664" y="741"/>
                  <a:pt x="1669" y="736"/>
                  <a:pt x="1676" y="736"/>
                </a:cubicBezTo>
                <a:close/>
                <a:moveTo>
                  <a:pt x="1644" y="736"/>
                </a:moveTo>
                <a:cubicBezTo>
                  <a:pt x="1650" y="736"/>
                  <a:pt x="1655" y="741"/>
                  <a:pt x="1655" y="748"/>
                </a:cubicBezTo>
                <a:cubicBezTo>
                  <a:pt x="1655" y="754"/>
                  <a:pt x="1650" y="759"/>
                  <a:pt x="1644" y="759"/>
                </a:cubicBezTo>
                <a:cubicBezTo>
                  <a:pt x="1637" y="759"/>
                  <a:pt x="1632" y="754"/>
                  <a:pt x="1632" y="748"/>
                </a:cubicBezTo>
                <a:cubicBezTo>
                  <a:pt x="1632" y="741"/>
                  <a:pt x="1637" y="736"/>
                  <a:pt x="1644" y="736"/>
                </a:cubicBezTo>
                <a:close/>
                <a:moveTo>
                  <a:pt x="1612" y="736"/>
                </a:moveTo>
                <a:cubicBezTo>
                  <a:pt x="1618" y="736"/>
                  <a:pt x="1623" y="741"/>
                  <a:pt x="1623" y="748"/>
                </a:cubicBezTo>
                <a:cubicBezTo>
                  <a:pt x="1623" y="754"/>
                  <a:pt x="1618" y="759"/>
                  <a:pt x="1612" y="759"/>
                </a:cubicBezTo>
                <a:cubicBezTo>
                  <a:pt x="1605" y="759"/>
                  <a:pt x="1600" y="754"/>
                  <a:pt x="1600" y="748"/>
                </a:cubicBezTo>
                <a:cubicBezTo>
                  <a:pt x="1600" y="741"/>
                  <a:pt x="1605" y="736"/>
                  <a:pt x="1612" y="736"/>
                </a:cubicBezTo>
                <a:close/>
                <a:moveTo>
                  <a:pt x="1580" y="736"/>
                </a:moveTo>
                <a:cubicBezTo>
                  <a:pt x="1586" y="736"/>
                  <a:pt x="1591" y="741"/>
                  <a:pt x="1591" y="748"/>
                </a:cubicBezTo>
                <a:cubicBezTo>
                  <a:pt x="1591" y="754"/>
                  <a:pt x="1586" y="759"/>
                  <a:pt x="1580" y="759"/>
                </a:cubicBezTo>
                <a:cubicBezTo>
                  <a:pt x="1573" y="759"/>
                  <a:pt x="1568" y="754"/>
                  <a:pt x="1568" y="748"/>
                </a:cubicBezTo>
                <a:cubicBezTo>
                  <a:pt x="1568" y="741"/>
                  <a:pt x="1573" y="736"/>
                  <a:pt x="1580" y="736"/>
                </a:cubicBezTo>
                <a:close/>
                <a:moveTo>
                  <a:pt x="1932" y="768"/>
                </a:moveTo>
                <a:cubicBezTo>
                  <a:pt x="1938" y="768"/>
                  <a:pt x="1943" y="773"/>
                  <a:pt x="1943" y="780"/>
                </a:cubicBezTo>
                <a:cubicBezTo>
                  <a:pt x="1943" y="786"/>
                  <a:pt x="1938" y="791"/>
                  <a:pt x="1932" y="791"/>
                </a:cubicBezTo>
                <a:cubicBezTo>
                  <a:pt x="1926" y="791"/>
                  <a:pt x="1920" y="786"/>
                  <a:pt x="1920" y="780"/>
                </a:cubicBezTo>
                <a:cubicBezTo>
                  <a:pt x="1920" y="773"/>
                  <a:pt x="1926" y="768"/>
                  <a:pt x="1932" y="768"/>
                </a:cubicBezTo>
                <a:close/>
                <a:moveTo>
                  <a:pt x="1900" y="768"/>
                </a:moveTo>
                <a:cubicBezTo>
                  <a:pt x="1906" y="768"/>
                  <a:pt x="1911" y="773"/>
                  <a:pt x="1911" y="780"/>
                </a:cubicBezTo>
                <a:cubicBezTo>
                  <a:pt x="1911" y="786"/>
                  <a:pt x="1906" y="791"/>
                  <a:pt x="1900" y="791"/>
                </a:cubicBezTo>
                <a:cubicBezTo>
                  <a:pt x="1893" y="791"/>
                  <a:pt x="1888" y="786"/>
                  <a:pt x="1888" y="780"/>
                </a:cubicBezTo>
                <a:cubicBezTo>
                  <a:pt x="1888" y="773"/>
                  <a:pt x="1893" y="768"/>
                  <a:pt x="1900" y="768"/>
                </a:cubicBezTo>
                <a:close/>
                <a:moveTo>
                  <a:pt x="1868" y="768"/>
                </a:moveTo>
                <a:cubicBezTo>
                  <a:pt x="1874" y="768"/>
                  <a:pt x="1879" y="773"/>
                  <a:pt x="1879" y="780"/>
                </a:cubicBezTo>
                <a:cubicBezTo>
                  <a:pt x="1879" y="786"/>
                  <a:pt x="1874" y="791"/>
                  <a:pt x="1868" y="791"/>
                </a:cubicBezTo>
                <a:cubicBezTo>
                  <a:pt x="1861" y="791"/>
                  <a:pt x="1856" y="786"/>
                  <a:pt x="1856" y="780"/>
                </a:cubicBezTo>
                <a:cubicBezTo>
                  <a:pt x="1856" y="773"/>
                  <a:pt x="1861" y="768"/>
                  <a:pt x="1868" y="768"/>
                </a:cubicBezTo>
                <a:close/>
                <a:moveTo>
                  <a:pt x="1836" y="768"/>
                </a:moveTo>
                <a:cubicBezTo>
                  <a:pt x="1842" y="768"/>
                  <a:pt x="1847" y="773"/>
                  <a:pt x="1847" y="780"/>
                </a:cubicBezTo>
                <a:cubicBezTo>
                  <a:pt x="1847" y="786"/>
                  <a:pt x="1842" y="791"/>
                  <a:pt x="1836" y="791"/>
                </a:cubicBezTo>
                <a:cubicBezTo>
                  <a:pt x="1829" y="791"/>
                  <a:pt x="1824" y="786"/>
                  <a:pt x="1824" y="780"/>
                </a:cubicBezTo>
                <a:cubicBezTo>
                  <a:pt x="1824" y="773"/>
                  <a:pt x="1829" y="768"/>
                  <a:pt x="1836" y="768"/>
                </a:cubicBezTo>
                <a:close/>
                <a:moveTo>
                  <a:pt x="1804" y="768"/>
                </a:moveTo>
                <a:cubicBezTo>
                  <a:pt x="1810" y="768"/>
                  <a:pt x="1815" y="773"/>
                  <a:pt x="1815" y="780"/>
                </a:cubicBezTo>
                <a:cubicBezTo>
                  <a:pt x="1815" y="786"/>
                  <a:pt x="1810" y="791"/>
                  <a:pt x="1804" y="791"/>
                </a:cubicBezTo>
                <a:cubicBezTo>
                  <a:pt x="1797" y="791"/>
                  <a:pt x="1792" y="786"/>
                  <a:pt x="1792" y="780"/>
                </a:cubicBezTo>
                <a:cubicBezTo>
                  <a:pt x="1792" y="773"/>
                  <a:pt x="1797" y="768"/>
                  <a:pt x="1804" y="768"/>
                </a:cubicBezTo>
                <a:close/>
                <a:moveTo>
                  <a:pt x="1772" y="768"/>
                </a:moveTo>
                <a:cubicBezTo>
                  <a:pt x="1778" y="768"/>
                  <a:pt x="1783" y="773"/>
                  <a:pt x="1783" y="780"/>
                </a:cubicBezTo>
                <a:cubicBezTo>
                  <a:pt x="1783" y="786"/>
                  <a:pt x="1778" y="791"/>
                  <a:pt x="1772" y="791"/>
                </a:cubicBezTo>
                <a:cubicBezTo>
                  <a:pt x="1765" y="791"/>
                  <a:pt x="1760" y="786"/>
                  <a:pt x="1760" y="780"/>
                </a:cubicBezTo>
                <a:cubicBezTo>
                  <a:pt x="1760" y="773"/>
                  <a:pt x="1765" y="768"/>
                  <a:pt x="1772" y="768"/>
                </a:cubicBezTo>
                <a:close/>
                <a:moveTo>
                  <a:pt x="1708" y="768"/>
                </a:moveTo>
                <a:cubicBezTo>
                  <a:pt x="1714" y="768"/>
                  <a:pt x="1719" y="773"/>
                  <a:pt x="1719" y="780"/>
                </a:cubicBezTo>
                <a:cubicBezTo>
                  <a:pt x="1719" y="786"/>
                  <a:pt x="1714" y="791"/>
                  <a:pt x="1708" y="791"/>
                </a:cubicBezTo>
                <a:cubicBezTo>
                  <a:pt x="1701" y="791"/>
                  <a:pt x="1696" y="786"/>
                  <a:pt x="1696" y="780"/>
                </a:cubicBezTo>
                <a:cubicBezTo>
                  <a:pt x="1696" y="773"/>
                  <a:pt x="1701" y="768"/>
                  <a:pt x="1708" y="768"/>
                </a:cubicBezTo>
                <a:close/>
                <a:moveTo>
                  <a:pt x="1676" y="768"/>
                </a:moveTo>
                <a:cubicBezTo>
                  <a:pt x="1682" y="768"/>
                  <a:pt x="1687" y="773"/>
                  <a:pt x="1687" y="780"/>
                </a:cubicBezTo>
                <a:cubicBezTo>
                  <a:pt x="1687" y="786"/>
                  <a:pt x="1682" y="791"/>
                  <a:pt x="1676" y="791"/>
                </a:cubicBezTo>
                <a:cubicBezTo>
                  <a:pt x="1669" y="791"/>
                  <a:pt x="1664" y="786"/>
                  <a:pt x="1664" y="780"/>
                </a:cubicBezTo>
                <a:cubicBezTo>
                  <a:pt x="1664" y="773"/>
                  <a:pt x="1669" y="768"/>
                  <a:pt x="1676" y="768"/>
                </a:cubicBezTo>
                <a:close/>
                <a:moveTo>
                  <a:pt x="1964" y="800"/>
                </a:moveTo>
                <a:cubicBezTo>
                  <a:pt x="1970" y="800"/>
                  <a:pt x="1975" y="805"/>
                  <a:pt x="1975" y="812"/>
                </a:cubicBezTo>
                <a:cubicBezTo>
                  <a:pt x="1975" y="818"/>
                  <a:pt x="1970" y="823"/>
                  <a:pt x="1964" y="823"/>
                </a:cubicBezTo>
                <a:cubicBezTo>
                  <a:pt x="1958" y="823"/>
                  <a:pt x="1952" y="818"/>
                  <a:pt x="1952" y="812"/>
                </a:cubicBezTo>
                <a:cubicBezTo>
                  <a:pt x="1952" y="805"/>
                  <a:pt x="1958" y="800"/>
                  <a:pt x="1964" y="800"/>
                </a:cubicBezTo>
                <a:close/>
                <a:moveTo>
                  <a:pt x="1836" y="800"/>
                </a:moveTo>
                <a:cubicBezTo>
                  <a:pt x="1842" y="800"/>
                  <a:pt x="1847" y="805"/>
                  <a:pt x="1847" y="812"/>
                </a:cubicBezTo>
                <a:cubicBezTo>
                  <a:pt x="1847" y="818"/>
                  <a:pt x="1842" y="823"/>
                  <a:pt x="1836" y="823"/>
                </a:cubicBezTo>
                <a:cubicBezTo>
                  <a:pt x="1829" y="823"/>
                  <a:pt x="1824" y="818"/>
                  <a:pt x="1824" y="812"/>
                </a:cubicBezTo>
                <a:cubicBezTo>
                  <a:pt x="1824" y="805"/>
                  <a:pt x="1829" y="800"/>
                  <a:pt x="1836" y="800"/>
                </a:cubicBezTo>
                <a:close/>
                <a:moveTo>
                  <a:pt x="1804" y="800"/>
                </a:moveTo>
                <a:cubicBezTo>
                  <a:pt x="1810" y="800"/>
                  <a:pt x="1815" y="805"/>
                  <a:pt x="1815" y="812"/>
                </a:cubicBezTo>
                <a:cubicBezTo>
                  <a:pt x="1815" y="818"/>
                  <a:pt x="1810" y="823"/>
                  <a:pt x="1804" y="823"/>
                </a:cubicBezTo>
                <a:cubicBezTo>
                  <a:pt x="1797" y="823"/>
                  <a:pt x="1792" y="818"/>
                  <a:pt x="1792" y="812"/>
                </a:cubicBezTo>
                <a:cubicBezTo>
                  <a:pt x="1792" y="805"/>
                  <a:pt x="1797" y="800"/>
                  <a:pt x="1804" y="800"/>
                </a:cubicBezTo>
                <a:close/>
                <a:moveTo>
                  <a:pt x="1772" y="800"/>
                </a:moveTo>
                <a:cubicBezTo>
                  <a:pt x="1778" y="800"/>
                  <a:pt x="1783" y="805"/>
                  <a:pt x="1783" y="812"/>
                </a:cubicBezTo>
                <a:cubicBezTo>
                  <a:pt x="1783" y="818"/>
                  <a:pt x="1778" y="823"/>
                  <a:pt x="1772" y="823"/>
                </a:cubicBezTo>
                <a:cubicBezTo>
                  <a:pt x="1765" y="823"/>
                  <a:pt x="1760" y="818"/>
                  <a:pt x="1760" y="812"/>
                </a:cubicBezTo>
                <a:cubicBezTo>
                  <a:pt x="1760" y="805"/>
                  <a:pt x="1765" y="800"/>
                  <a:pt x="1772" y="800"/>
                </a:cubicBezTo>
                <a:close/>
                <a:moveTo>
                  <a:pt x="1996" y="832"/>
                </a:moveTo>
                <a:cubicBezTo>
                  <a:pt x="2002" y="832"/>
                  <a:pt x="2007" y="837"/>
                  <a:pt x="2007" y="844"/>
                </a:cubicBezTo>
                <a:cubicBezTo>
                  <a:pt x="2007" y="850"/>
                  <a:pt x="2002" y="855"/>
                  <a:pt x="1996" y="855"/>
                </a:cubicBezTo>
                <a:cubicBezTo>
                  <a:pt x="1990" y="855"/>
                  <a:pt x="1985" y="850"/>
                  <a:pt x="1985" y="844"/>
                </a:cubicBezTo>
                <a:cubicBezTo>
                  <a:pt x="1985" y="837"/>
                  <a:pt x="1990" y="832"/>
                  <a:pt x="1996" y="832"/>
                </a:cubicBezTo>
                <a:close/>
                <a:moveTo>
                  <a:pt x="1836" y="832"/>
                </a:moveTo>
                <a:cubicBezTo>
                  <a:pt x="1842" y="832"/>
                  <a:pt x="1847" y="837"/>
                  <a:pt x="1847" y="844"/>
                </a:cubicBezTo>
                <a:cubicBezTo>
                  <a:pt x="1847" y="850"/>
                  <a:pt x="1842" y="855"/>
                  <a:pt x="1836" y="855"/>
                </a:cubicBezTo>
                <a:cubicBezTo>
                  <a:pt x="1829" y="855"/>
                  <a:pt x="1824" y="850"/>
                  <a:pt x="1824" y="844"/>
                </a:cubicBezTo>
                <a:cubicBezTo>
                  <a:pt x="1824" y="837"/>
                  <a:pt x="1829" y="832"/>
                  <a:pt x="1836" y="832"/>
                </a:cubicBezTo>
                <a:close/>
                <a:moveTo>
                  <a:pt x="1772" y="832"/>
                </a:moveTo>
                <a:cubicBezTo>
                  <a:pt x="1778" y="832"/>
                  <a:pt x="1783" y="837"/>
                  <a:pt x="1783" y="844"/>
                </a:cubicBezTo>
                <a:cubicBezTo>
                  <a:pt x="1783" y="850"/>
                  <a:pt x="1778" y="855"/>
                  <a:pt x="1772" y="855"/>
                </a:cubicBezTo>
                <a:cubicBezTo>
                  <a:pt x="1765" y="855"/>
                  <a:pt x="1760" y="850"/>
                  <a:pt x="1760" y="844"/>
                </a:cubicBezTo>
                <a:cubicBezTo>
                  <a:pt x="1760" y="837"/>
                  <a:pt x="1765" y="832"/>
                  <a:pt x="1772" y="832"/>
                </a:cubicBezTo>
                <a:close/>
                <a:moveTo>
                  <a:pt x="1740" y="832"/>
                </a:moveTo>
                <a:cubicBezTo>
                  <a:pt x="1746" y="832"/>
                  <a:pt x="1751" y="837"/>
                  <a:pt x="1751" y="844"/>
                </a:cubicBezTo>
                <a:cubicBezTo>
                  <a:pt x="1751" y="850"/>
                  <a:pt x="1746" y="855"/>
                  <a:pt x="1740" y="855"/>
                </a:cubicBezTo>
                <a:cubicBezTo>
                  <a:pt x="1733" y="855"/>
                  <a:pt x="1728" y="850"/>
                  <a:pt x="1728" y="844"/>
                </a:cubicBezTo>
                <a:cubicBezTo>
                  <a:pt x="1728" y="837"/>
                  <a:pt x="1733" y="832"/>
                  <a:pt x="1740" y="832"/>
                </a:cubicBezTo>
                <a:close/>
                <a:moveTo>
                  <a:pt x="1964" y="864"/>
                </a:moveTo>
                <a:cubicBezTo>
                  <a:pt x="1970" y="864"/>
                  <a:pt x="1975" y="870"/>
                  <a:pt x="1975" y="876"/>
                </a:cubicBezTo>
                <a:cubicBezTo>
                  <a:pt x="1975" y="882"/>
                  <a:pt x="1970" y="887"/>
                  <a:pt x="1964" y="887"/>
                </a:cubicBezTo>
                <a:cubicBezTo>
                  <a:pt x="1958" y="887"/>
                  <a:pt x="1952" y="882"/>
                  <a:pt x="1952" y="876"/>
                </a:cubicBezTo>
                <a:cubicBezTo>
                  <a:pt x="1952" y="870"/>
                  <a:pt x="1958" y="864"/>
                  <a:pt x="1964" y="864"/>
                </a:cubicBezTo>
                <a:close/>
                <a:moveTo>
                  <a:pt x="1868" y="864"/>
                </a:moveTo>
                <a:cubicBezTo>
                  <a:pt x="1874" y="864"/>
                  <a:pt x="1879" y="870"/>
                  <a:pt x="1879" y="876"/>
                </a:cubicBezTo>
                <a:cubicBezTo>
                  <a:pt x="1879" y="882"/>
                  <a:pt x="1874" y="887"/>
                  <a:pt x="1868" y="887"/>
                </a:cubicBezTo>
                <a:cubicBezTo>
                  <a:pt x="1861" y="887"/>
                  <a:pt x="1856" y="882"/>
                  <a:pt x="1856" y="876"/>
                </a:cubicBezTo>
                <a:cubicBezTo>
                  <a:pt x="1856" y="870"/>
                  <a:pt x="1861" y="864"/>
                  <a:pt x="1868" y="864"/>
                </a:cubicBezTo>
                <a:close/>
                <a:moveTo>
                  <a:pt x="1836" y="864"/>
                </a:moveTo>
                <a:cubicBezTo>
                  <a:pt x="1842" y="864"/>
                  <a:pt x="1847" y="870"/>
                  <a:pt x="1847" y="876"/>
                </a:cubicBezTo>
                <a:cubicBezTo>
                  <a:pt x="1847" y="882"/>
                  <a:pt x="1842" y="887"/>
                  <a:pt x="1836" y="887"/>
                </a:cubicBezTo>
                <a:cubicBezTo>
                  <a:pt x="1829" y="887"/>
                  <a:pt x="1824" y="882"/>
                  <a:pt x="1824" y="876"/>
                </a:cubicBezTo>
                <a:cubicBezTo>
                  <a:pt x="1824" y="870"/>
                  <a:pt x="1829" y="864"/>
                  <a:pt x="1836" y="864"/>
                </a:cubicBezTo>
                <a:close/>
                <a:moveTo>
                  <a:pt x="1804" y="864"/>
                </a:moveTo>
                <a:cubicBezTo>
                  <a:pt x="1810" y="864"/>
                  <a:pt x="1815" y="870"/>
                  <a:pt x="1815" y="876"/>
                </a:cubicBezTo>
                <a:cubicBezTo>
                  <a:pt x="1815" y="882"/>
                  <a:pt x="1810" y="887"/>
                  <a:pt x="1804" y="887"/>
                </a:cubicBezTo>
                <a:cubicBezTo>
                  <a:pt x="1797" y="887"/>
                  <a:pt x="1792" y="882"/>
                  <a:pt x="1792" y="876"/>
                </a:cubicBezTo>
                <a:cubicBezTo>
                  <a:pt x="1792" y="870"/>
                  <a:pt x="1797" y="864"/>
                  <a:pt x="1804" y="864"/>
                </a:cubicBezTo>
                <a:close/>
                <a:moveTo>
                  <a:pt x="1772" y="864"/>
                </a:moveTo>
                <a:cubicBezTo>
                  <a:pt x="1778" y="864"/>
                  <a:pt x="1783" y="870"/>
                  <a:pt x="1783" y="876"/>
                </a:cubicBezTo>
                <a:cubicBezTo>
                  <a:pt x="1783" y="882"/>
                  <a:pt x="1778" y="887"/>
                  <a:pt x="1772" y="887"/>
                </a:cubicBezTo>
                <a:cubicBezTo>
                  <a:pt x="1765" y="887"/>
                  <a:pt x="1760" y="882"/>
                  <a:pt x="1760" y="876"/>
                </a:cubicBezTo>
                <a:cubicBezTo>
                  <a:pt x="1760" y="870"/>
                  <a:pt x="1765" y="864"/>
                  <a:pt x="1772" y="864"/>
                </a:cubicBezTo>
                <a:close/>
                <a:moveTo>
                  <a:pt x="1740" y="864"/>
                </a:moveTo>
                <a:cubicBezTo>
                  <a:pt x="1746" y="864"/>
                  <a:pt x="1751" y="870"/>
                  <a:pt x="1751" y="876"/>
                </a:cubicBezTo>
                <a:cubicBezTo>
                  <a:pt x="1751" y="882"/>
                  <a:pt x="1746" y="887"/>
                  <a:pt x="1740" y="887"/>
                </a:cubicBezTo>
                <a:cubicBezTo>
                  <a:pt x="1733" y="887"/>
                  <a:pt x="1728" y="882"/>
                  <a:pt x="1728" y="876"/>
                </a:cubicBezTo>
                <a:cubicBezTo>
                  <a:pt x="1728" y="870"/>
                  <a:pt x="1733" y="864"/>
                  <a:pt x="1740" y="864"/>
                </a:cubicBezTo>
                <a:close/>
                <a:moveTo>
                  <a:pt x="1708" y="864"/>
                </a:moveTo>
                <a:cubicBezTo>
                  <a:pt x="1714" y="864"/>
                  <a:pt x="1719" y="870"/>
                  <a:pt x="1719" y="876"/>
                </a:cubicBezTo>
                <a:cubicBezTo>
                  <a:pt x="1719" y="882"/>
                  <a:pt x="1714" y="887"/>
                  <a:pt x="1708" y="887"/>
                </a:cubicBezTo>
                <a:cubicBezTo>
                  <a:pt x="1701" y="887"/>
                  <a:pt x="1696" y="882"/>
                  <a:pt x="1696" y="876"/>
                </a:cubicBezTo>
                <a:cubicBezTo>
                  <a:pt x="1696" y="870"/>
                  <a:pt x="1701" y="864"/>
                  <a:pt x="1708" y="864"/>
                </a:cubicBezTo>
                <a:close/>
                <a:moveTo>
                  <a:pt x="1676" y="864"/>
                </a:moveTo>
                <a:cubicBezTo>
                  <a:pt x="1682" y="864"/>
                  <a:pt x="1687" y="870"/>
                  <a:pt x="1687" y="876"/>
                </a:cubicBezTo>
                <a:cubicBezTo>
                  <a:pt x="1687" y="882"/>
                  <a:pt x="1682" y="887"/>
                  <a:pt x="1676" y="887"/>
                </a:cubicBezTo>
                <a:cubicBezTo>
                  <a:pt x="1669" y="887"/>
                  <a:pt x="1664" y="882"/>
                  <a:pt x="1664" y="876"/>
                </a:cubicBezTo>
                <a:cubicBezTo>
                  <a:pt x="1664" y="870"/>
                  <a:pt x="1669" y="864"/>
                  <a:pt x="1676" y="864"/>
                </a:cubicBezTo>
                <a:close/>
                <a:moveTo>
                  <a:pt x="1900" y="896"/>
                </a:moveTo>
                <a:cubicBezTo>
                  <a:pt x="1906" y="896"/>
                  <a:pt x="1911" y="902"/>
                  <a:pt x="1911" y="908"/>
                </a:cubicBezTo>
                <a:cubicBezTo>
                  <a:pt x="1911" y="914"/>
                  <a:pt x="1906" y="919"/>
                  <a:pt x="1900" y="919"/>
                </a:cubicBezTo>
                <a:cubicBezTo>
                  <a:pt x="1893" y="919"/>
                  <a:pt x="1888" y="914"/>
                  <a:pt x="1888" y="908"/>
                </a:cubicBezTo>
                <a:cubicBezTo>
                  <a:pt x="1888" y="902"/>
                  <a:pt x="1893" y="896"/>
                  <a:pt x="1900" y="896"/>
                </a:cubicBezTo>
                <a:close/>
                <a:moveTo>
                  <a:pt x="1868" y="896"/>
                </a:moveTo>
                <a:cubicBezTo>
                  <a:pt x="1874" y="896"/>
                  <a:pt x="1879" y="902"/>
                  <a:pt x="1879" y="908"/>
                </a:cubicBezTo>
                <a:cubicBezTo>
                  <a:pt x="1879" y="914"/>
                  <a:pt x="1874" y="919"/>
                  <a:pt x="1868" y="919"/>
                </a:cubicBezTo>
                <a:cubicBezTo>
                  <a:pt x="1861" y="919"/>
                  <a:pt x="1856" y="914"/>
                  <a:pt x="1856" y="908"/>
                </a:cubicBezTo>
                <a:cubicBezTo>
                  <a:pt x="1856" y="902"/>
                  <a:pt x="1861" y="896"/>
                  <a:pt x="1868" y="896"/>
                </a:cubicBezTo>
                <a:close/>
                <a:moveTo>
                  <a:pt x="1836" y="896"/>
                </a:moveTo>
                <a:cubicBezTo>
                  <a:pt x="1842" y="896"/>
                  <a:pt x="1847" y="902"/>
                  <a:pt x="1847" y="908"/>
                </a:cubicBezTo>
                <a:cubicBezTo>
                  <a:pt x="1847" y="914"/>
                  <a:pt x="1842" y="919"/>
                  <a:pt x="1836" y="919"/>
                </a:cubicBezTo>
                <a:cubicBezTo>
                  <a:pt x="1829" y="919"/>
                  <a:pt x="1824" y="914"/>
                  <a:pt x="1824" y="908"/>
                </a:cubicBezTo>
                <a:cubicBezTo>
                  <a:pt x="1824" y="902"/>
                  <a:pt x="1829" y="896"/>
                  <a:pt x="1836" y="896"/>
                </a:cubicBezTo>
                <a:close/>
                <a:moveTo>
                  <a:pt x="1804" y="896"/>
                </a:moveTo>
                <a:cubicBezTo>
                  <a:pt x="1810" y="896"/>
                  <a:pt x="1815" y="902"/>
                  <a:pt x="1815" y="908"/>
                </a:cubicBezTo>
                <a:cubicBezTo>
                  <a:pt x="1815" y="914"/>
                  <a:pt x="1810" y="919"/>
                  <a:pt x="1804" y="919"/>
                </a:cubicBezTo>
                <a:cubicBezTo>
                  <a:pt x="1797" y="919"/>
                  <a:pt x="1792" y="914"/>
                  <a:pt x="1792" y="908"/>
                </a:cubicBezTo>
                <a:cubicBezTo>
                  <a:pt x="1792" y="902"/>
                  <a:pt x="1797" y="896"/>
                  <a:pt x="1804" y="896"/>
                </a:cubicBezTo>
                <a:close/>
                <a:moveTo>
                  <a:pt x="1772" y="896"/>
                </a:moveTo>
                <a:cubicBezTo>
                  <a:pt x="1778" y="896"/>
                  <a:pt x="1783" y="902"/>
                  <a:pt x="1783" y="908"/>
                </a:cubicBezTo>
                <a:cubicBezTo>
                  <a:pt x="1783" y="914"/>
                  <a:pt x="1778" y="919"/>
                  <a:pt x="1772" y="919"/>
                </a:cubicBezTo>
                <a:cubicBezTo>
                  <a:pt x="1765" y="919"/>
                  <a:pt x="1760" y="914"/>
                  <a:pt x="1760" y="908"/>
                </a:cubicBezTo>
                <a:cubicBezTo>
                  <a:pt x="1760" y="902"/>
                  <a:pt x="1765" y="896"/>
                  <a:pt x="1772" y="896"/>
                </a:cubicBezTo>
                <a:close/>
                <a:moveTo>
                  <a:pt x="1740" y="896"/>
                </a:moveTo>
                <a:cubicBezTo>
                  <a:pt x="1746" y="896"/>
                  <a:pt x="1751" y="902"/>
                  <a:pt x="1751" y="908"/>
                </a:cubicBezTo>
                <a:cubicBezTo>
                  <a:pt x="1751" y="914"/>
                  <a:pt x="1746" y="919"/>
                  <a:pt x="1740" y="919"/>
                </a:cubicBezTo>
                <a:cubicBezTo>
                  <a:pt x="1733" y="919"/>
                  <a:pt x="1728" y="914"/>
                  <a:pt x="1728" y="908"/>
                </a:cubicBezTo>
                <a:cubicBezTo>
                  <a:pt x="1728" y="902"/>
                  <a:pt x="1733" y="896"/>
                  <a:pt x="1740" y="896"/>
                </a:cubicBezTo>
                <a:close/>
                <a:moveTo>
                  <a:pt x="1708" y="896"/>
                </a:moveTo>
                <a:cubicBezTo>
                  <a:pt x="1714" y="896"/>
                  <a:pt x="1719" y="902"/>
                  <a:pt x="1719" y="908"/>
                </a:cubicBezTo>
                <a:cubicBezTo>
                  <a:pt x="1719" y="914"/>
                  <a:pt x="1714" y="919"/>
                  <a:pt x="1708" y="919"/>
                </a:cubicBezTo>
                <a:cubicBezTo>
                  <a:pt x="1701" y="919"/>
                  <a:pt x="1696" y="914"/>
                  <a:pt x="1696" y="908"/>
                </a:cubicBezTo>
                <a:cubicBezTo>
                  <a:pt x="1696" y="902"/>
                  <a:pt x="1701" y="896"/>
                  <a:pt x="1708" y="896"/>
                </a:cubicBezTo>
                <a:close/>
                <a:moveTo>
                  <a:pt x="1676" y="896"/>
                </a:moveTo>
                <a:cubicBezTo>
                  <a:pt x="1682" y="896"/>
                  <a:pt x="1687" y="902"/>
                  <a:pt x="1687" y="908"/>
                </a:cubicBezTo>
                <a:cubicBezTo>
                  <a:pt x="1687" y="914"/>
                  <a:pt x="1682" y="919"/>
                  <a:pt x="1676" y="919"/>
                </a:cubicBezTo>
                <a:cubicBezTo>
                  <a:pt x="1669" y="919"/>
                  <a:pt x="1664" y="914"/>
                  <a:pt x="1664" y="908"/>
                </a:cubicBezTo>
                <a:cubicBezTo>
                  <a:pt x="1664" y="902"/>
                  <a:pt x="1669" y="896"/>
                  <a:pt x="1676" y="896"/>
                </a:cubicBezTo>
                <a:close/>
                <a:moveTo>
                  <a:pt x="1644" y="896"/>
                </a:moveTo>
                <a:cubicBezTo>
                  <a:pt x="1650" y="896"/>
                  <a:pt x="1655" y="902"/>
                  <a:pt x="1655" y="908"/>
                </a:cubicBezTo>
                <a:cubicBezTo>
                  <a:pt x="1655" y="914"/>
                  <a:pt x="1650" y="919"/>
                  <a:pt x="1644" y="919"/>
                </a:cubicBezTo>
                <a:cubicBezTo>
                  <a:pt x="1637" y="919"/>
                  <a:pt x="1632" y="914"/>
                  <a:pt x="1632" y="908"/>
                </a:cubicBezTo>
                <a:cubicBezTo>
                  <a:pt x="1632" y="902"/>
                  <a:pt x="1637" y="896"/>
                  <a:pt x="1644" y="896"/>
                </a:cubicBezTo>
                <a:close/>
                <a:moveTo>
                  <a:pt x="1900" y="929"/>
                </a:moveTo>
                <a:cubicBezTo>
                  <a:pt x="1906" y="929"/>
                  <a:pt x="1911" y="934"/>
                  <a:pt x="1911" y="940"/>
                </a:cubicBezTo>
                <a:cubicBezTo>
                  <a:pt x="1911" y="946"/>
                  <a:pt x="1906" y="951"/>
                  <a:pt x="1900" y="951"/>
                </a:cubicBezTo>
                <a:cubicBezTo>
                  <a:pt x="1893" y="951"/>
                  <a:pt x="1888" y="946"/>
                  <a:pt x="1888" y="940"/>
                </a:cubicBezTo>
                <a:cubicBezTo>
                  <a:pt x="1888" y="934"/>
                  <a:pt x="1893" y="929"/>
                  <a:pt x="1900" y="929"/>
                </a:cubicBezTo>
                <a:close/>
                <a:moveTo>
                  <a:pt x="1868" y="929"/>
                </a:moveTo>
                <a:cubicBezTo>
                  <a:pt x="1874" y="929"/>
                  <a:pt x="1879" y="934"/>
                  <a:pt x="1879" y="940"/>
                </a:cubicBezTo>
                <a:cubicBezTo>
                  <a:pt x="1879" y="946"/>
                  <a:pt x="1874" y="951"/>
                  <a:pt x="1868" y="951"/>
                </a:cubicBezTo>
                <a:cubicBezTo>
                  <a:pt x="1861" y="951"/>
                  <a:pt x="1856" y="946"/>
                  <a:pt x="1856" y="940"/>
                </a:cubicBezTo>
                <a:cubicBezTo>
                  <a:pt x="1856" y="934"/>
                  <a:pt x="1861" y="929"/>
                  <a:pt x="1868" y="929"/>
                </a:cubicBezTo>
                <a:close/>
                <a:moveTo>
                  <a:pt x="1836" y="929"/>
                </a:moveTo>
                <a:cubicBezTo>
                  <a:pt x="1842" y="929"/>
                  <a:pt x="1847" y="934"/>
                  <a:pt x="1847" y="940"/>
                </a:cubicBezTo>
                <a:cubicBezTo>
                  <a:pt x="1847" y="946"/>
                  <a:pt x="1842" y="951"/>
                  <a:pt x="1836" y="951"/>
                </a:cubicBezTo>
                <a:cubicBezTo>
                  <a:pt x="1829" y="951"/>
                  <a:pt x="1824" y="946"/>
                  <a:pt x="1824" y="940"/>
                </a:cubicBezTo>
                <a:cubicBezTo>
                  <a:pt x="1824" y="934"/>
                  <a:pt x="1829" y="929"/>
                  <a:pt x="1836" y="929"/>
                </a:cubicBezTo>
                <a:close/>
                <a:moveTo>
                  <a:pt x="1804" y="929"/>
                </a:moveTo>
                <a:cubicBezTo>
                  <a:pt x="1810" y="929"/>
                  <a:pt x="1815" y="934"/>
                  <a:pt x="1815" y="940"/>
                </a:cubicBezTo>
                <a:cubicBezTo>
                  <a:pt x="1815" y="946"/>
                  <a:pt x="1810" y="951"/>
                  <a:pt x="1804" y="951"/>
                </a:cubicBezTo>
                <a:cubicBezTo>
                  <a:pt x="1797" y="951"/>
                  <a:pt x="1792" y="946"/>
                  <a:pt x="1792" y="940"/>
                </a:cubicBezTo>
                <a:cubicBezTo>
                  <a:pt x="1792" y="934"/>
                  <a:pt x="1797" y="929"/>
                  <a:pt x="1804" y="929"/>
                </a:cubicBezTo>
                <a:close/>
                <a:moveTo>
                  <a:pt x="1772" y="929"/>
                </a:moveTo>
                <a:cubicBezTo>
                  <a:pt x="1778" y="929"/>
                  <a:pt x="1783" y="934"/>
                  <a:pt x="1783" y="940"/>
                </a:cubicBezTo>
                <a:cubicBezTo>
                  <a:pt x="1783" y="946"/>
                  <a:pt x="1778" y="951"/>
                  <a:pt x="1772" y="951"/>
                </a:cubicBezTo>
                <a:cubicBezTo>
                  <a:pt x="1765" y="951"/>
                  <a:pt x="1760" y="946"/>
                  <a:pt x="1760" y="940"/>
                </a:cubicBezTo>
                <a:cubicBezTo>
                  <a:pt x="1760" y="934"/>
                  <a:pt x="1765" y="929"/>
                  <a:pt x="1772" y="929"/>
                </a:cubicBezTo>
                <a:close/>
                <a:moveTo>
                  <a:pt x="1740" y="929"/>
                </a:moveTo>
                <a:cubicBezTo>
                  <a:pt x="1746" y="929"/>
                  <a:pt x="1751" y="934"/>
                  <a:pt x="1751" y="940"/>
                </a:cubicBezTo>
                <a:cubicBezTo>
                  <a:pt x="1751" y="946"/>
                  <a:pt x="1746" y="951"/>
                  <a:pt x="1740" y="951"/>
                </a:cubicBezTo>
                <a:cubicBezTo>
                  <a:pt x="1733" y="951"/>
                  <a:pt x="1728" y="946"/>
                  <a:pt x="1728" y="940"/>
                </a:cubicBezTo>
                <a:cubicBezTo>
                  <a:pt x="1728" y="934"/>
                  <a:pt x="1733" y="929"/>
                  <a:pt x="1740" y="929"/>
                </a:cubicBezTo>
                <a:close/>
                <a:moveTo>
                  <a:pt x="1708" y="929"/>
                </a:moveTo>
                <a:cubicBezTo>
                  <a:pt x="1714" y="929"/>
                  <a:pt x="1719" y="934"/>
                  <a:pt x="1719" y="940"/>
                </a:cubicBezTo>
                <a:cubicBezTo>
                  <a:pt x="1719" y="946"/>
                  <a:pt x="1714" y="951"/>
                  <a:pt x="1708" y="951"/>
                </a:cubicBezTo>
                <a:cubicBezTo>
                  <a:pt x="1701" y="951"/>
                  <a:pt x="1696" y="946"/>
                  <a:pt x="1696" y="940"/>
                </a:cubicBezTo>
                <a:cubicBezTo>
                  <a:pt x="1696" y="934"/>
                  <a:pt x="1701" y="929"/>
                  <a:pt x="1708" y="929"/>
                </a:cubicBezTo>
                <a:close/>
                <a:moveTo>
                  <a:pt x="1676" y="929"/>
                </a:moveTo>
                <a:cubicBezTo>
                  <a:pt x="1682" y="929"/>
                  <a:pt x="1687" y="934"/>
                  <a:pt x="1687" y="940"/>
                </a:cubicBezTo>
                <a:cubicBezTo>
                  <a:pt x="1687" y="946"/>
                  <a:pt x="1682" y="951"/>
                  <a:pt x="1676" y="951"/>
                </a:cubicBezTo>
                <a:cubicBezTo>
                  <a:pt x="1669" y="951"/>
                  <a:pt x="1664" y="946"/>
                  <a:pt x="1664" y="940"/>
                </a:cubicBezTo>
                <a:cubicBezTo>
                  <a:pt x="1664" y="934"/>
                  <a:pt x="1669" y="929"/>
                  <a:pt x="1676" y="929"/>
                </a:cubicBezTo>
                <a:close/>
                <a:moveTo>
                  <a:pt x="1644" y="929"/>
                </a:moveTo>
                <a:cubicBezTo>
                  <a:pt x="1650" y="929"/>
                  <a:pt x="1655" y="934"/>
                  <a:pt x="1655" y="940"/>
                </a:cubicBezTo>
                <a:cubicBezTo>
                  <a:pt x="1655" y="946"/>
                  <a:pt x="1650" y="951"/>
                  <a:pt x="1644" y="951"/>
                </a:cubicBezTo>
                <a:cubicBezTo>
                  <a:pt x="1637" y="951"/>
                  <a:pt x="1632" y="946"/>
                  <a:pt x="1632" y="940"/>
                </a:cubicBezTo>
                <a:cubicBezTo>
                  <a:pt x="1632" y="934"/>
                  <a:pt x="1637" y="929"/>
                  <a:pt x="1644" y="929"/>
                </a:cubicBezTo>
                <a:close/>
                <a:moveTo>
                  <a:pt x="1868" y="961"/>
                </a:moveTo>
                <a:cubicBezTo>
                  <a:pt x="1874" y="961"/>
                  <a:pt x="1879" y="966"/>
                  <a:pt x="1879" y="972"/>
                </a:cubicBezTo>
                <a:cubicBezTo>
                  <a:pt x="1879" y="978"/>
                  <a:pt x="1874" y="983"/>
                  <a:pt x="1868" y="983"/>
                </a:cubicBezTo>
                <a:cubicBezTo>
                  <a:pt x="1861" y="983"/>
                  <a:pt x="1856" y="978"/>
                  <a:pt x="1856" y="972"/>
                </a:cubicBezTo>
                <a:cubicBezTo>
                  <a:pt x="1856" y="966"/>
                  <a:pt x="1861" y="961"/>
                  <a:pt x="1868" y="961"/>
                </a:cubicBezTo>
                <a:close/>
                <a:moveTo>
                  <a:pt x="1836" y="961"/>
                </a:moveTo>
                <a:cubicBezTo>
                  <a:pt x="1842" y="961"/>
                  <a:pt x="1847" y="966"/>
                  <a:pt x="1847" y="972"/>
                </a:cubicBezTo>
                <a:cubicBezTo>
                  <a:pt x="1847" y="978"/>
                  <a:pt x="1842" y="983"/>
                  <a:pt x="1836" y="983"/>
                </a:cubicBezTo>
                <a:cubicBezTo>
                  <a:pt x="1829" y="983"/>
                  <a:pt x="1824" y="978"/>
                  <a:pt x="1824" y="972"/>
                </a:cubicBezTo>
                <a:cubicBezTo>
                  <a:pt x="1824" y="966"/>
                  <a:pt x="1829" y="961"/>
                  <a:pt x="1836" y="961"/>
                </a:cubicBezTo>
                <a:close/>
                <a:moveTo>
                  <a:pt x="1804" y="961"/>
                </a:moveTo>
                <a:cubicBezTo>
                  <a:pt x="1810" y="961"/>
                  <a:pt x="1815" y="966"/>
                  <a:pt x="1815" y="972"/>
                </a:cubicBezTo>
                <a:cubicBezTo>
                  <a:pt x="1815" y="978"/>
                  <a:pt x="1810" y="983"/>
                  <a:pt x="1804" y="983"/>
                </a:cubicBezTo>
                <a:cubicBezTo>
                  <a:pt x="1797" y="983"/>
                  <a:pt x="1792" y="978"/>
                  <a:pt x="1792" y="972"/>
                </a:cubicBezTo>
                <a:cubicBezTo>
                  <a:pt x="1792" y="966"/>
                  <a:pt x="1797" y="961"/>
                  <a:pt x="1804" y="961"/>
                </a:cubicBezTo>
                <a:close/>
                <a:moveTo>
                  <a:pt x="1708" y="961"/>
                </a:moveTo>
                <a:cubicBezTo>
                  <a:pt x="1714" y="961"/>
                  <a:pt x="1719" y="966"/>
                  <a:pt x="1719" y="972"/>
                </a:cubicBezTo>
                <a:cubicBezTo>
                  <a:pt x="1719" y="978"/>
                  <a:pt x="1714" y="983"/>
                  <a:pt x="1708" y="983"/>
                </a:cubicBezTo>
                <a:cubicBezTo>
                  <a:pt x="1701" y="983"/>
                  <a:pt x="1696" y="978"/>
                  <a:pt x="1696" y="972"/>
                </a:cubicBezTo>
                <a:cubicBezTo>
                  <a:pt x="1696" y="966"/>
                  <a:pt x="1701" y="961"/>
                  <a:pt x="1708" y="961"/>
                </a:cubicBezTo>
                <a:close/>
                <a:moveTo>
                  <a:pt x="1676" y="961"/>
                </a:moveTo>
                <a:cubicBezTo>
                  <a:pt x="1682" y="961"/>
                  <a:pt x="1687" y="966"/>
                  <a:pt x="1687" y="972"/>
                </a:cubicBezTo>
                <a:cubicBezTo>
                  <a:pt x="1687" y="978"/>
                  <a:pt x="1682" y="983"/>
                  <a:pt x="1676" y="983"/>
                </a:cubicBezTo>
                <a:cubicBezTo>
                  <a:pt x="1669" y="983"/>
                  <a:pt x="1664" y="978"/>
                  <a:pt x="1664" y="972"/>
                </a:cubicBezTo>
                <a:cubicBezTo>
                  <a:pt x="1664" y="966"/>
                  <a:pt x="1669" y="961"/>
                  <a:pt x="1676" y="961"/>
                </a:cubicBezTo>
                <a:close/>
                <a:moveTo>
                  <a:pt x="2028" y="993"/>
                </a:moveTo>
                <a:cubicBezTo>
                  <a:pt x="2034" y="993"/>
                  <a:pt x="2039" y="998"/>
                  <a:pt x="2039" y="1004"/>
                </a:cubicBezTo>
                <a:cubicBezTo>
                  <a:pt x="2039" y="1010"/>
                  <a:pt x="2034" y="1015"/>
                  <a:pt x="2028" y="1015"/>
                </a:cubicBezTo>
                <a:cubicBezTo>
                  <a:pt x="2022" y="1015"/>
                  <a:pt x="2017" y="1010"/>
                  <a:pt x="2017" y="1004"/>
                </a:cubicBezTo>
                <a:cubicBezTo>
                  <a:pt x="2017" y="998"/>
                  <a:pt x="2022" y="993"/>
                  <a:pt x="2028" y="993"/>
                </a:cubicBezTo>
                <a:close/>
                <a:moveTo>
                  <a:pt x="1836" y="993"/>
                </a:moveTo>
                <a:cubicBezTo>
                  <a:pt x="1842" y="993"/>
                  <a:pt x="1847" y="998"/>
                  <a:pt x="1847" y="1004"/>
                </a:cubicBezTo>
                <a:cubicBezTo>
                  <a:pt x="1847" y="1010"/>
                  <a:pt x="1842" y="1015"/>
                  <a:pt x="1836" y="1015"/>
                </a:cubicBezTo>
                <a:cubicBezTo>
                  <a:pt x="1829" y="1015"/>
                  <a:pt x="1824" y="1010"/>
                  <a:pt x="1824" y="1004"/>
                </a:cubicBezTo>
                <a:cubicBezTo>
                  <a:pt x="1824" y="998"/>
                  <a:pt x="1829" y="993"/>
                  <a:pt x="1836" y="993"/>
                </a:cubicBezTo>
                <a:close/>
                <a:moveTo>
                  <a:pt x="1804" y="993"/>
                </a:moveTo>
                <a:cubicBezTo>
                  <a:pt x="1810" y="993"/>
                  <a:pt x="1815" y="998"/>
                  <a:pt x="1815" y="1004"/>
                </a:cubicBezTo>
                <a:cubicBezTo>
                  <a:pt x="1815" y="1010"/>
                  <a:pt x="1810" y="1015"/>
                  <a:pt x="1804" y="1015"/>
                </a:cubicBezTo>
                <a:cubicBezTo>
                  <a:pt x="1797" y="1015"/>
                  <a:pt x="1792" y="1010"/>
                  <a:pt x="1792" y="1004"/>
                </a:cubicBezTo>
                <a:cubicBezTo>
                  <a:pt x="1792" y="998"/>
                  <a:pt x="1797" y="993"/>
                  <a:pt x="1804" y="993"/>
                </a:cubicBezTo>
                <a:close/>
                <a:moveTo>
                  <a:pt x="2028" y="1025"/>
                </a:moveTo>
                <a:cubicBezTo>
                  <a:pt x="2034" y="1025"/>
                  <a:pt x="2039" y="1030"/>
                  <a:pt x="2039" y="1036"/>
                </a:cubicBezTo>
                <a:cubicBezTo>
                  <a:pt x="2039" y="1042"/>
                  <a:pt x="2034" y="1047"/>
                  <a:pt x="2028" y="1047"/>
                </a:cubicBezTo>
                <a:cubicBezTo>
                  <a:pt x="2022" y="1047"/>
                  <a:pt x="2017" y="1042"/>
                  <a:pt x="2017" y="1036"/>
                </a:cubicBezTo>
                <a:cubicBezTo>
                  <a:pt x="2017" y="1030"/>
                  <a:pt x="2022" y="1025"/>
                  <a:pt x="2028" y="1025"/>
                </a:cubicBezTo>
                <a:close/>
                <a:moveTo>
                  <a:pt x="1996" y="1025"/>
                </a:moveTo>
                <a:cubicBezTo>
                  <a:pt x="2002" y="1025"/>
                  <a:pt x="2007" y="1030"/>
                  <a:pt x="2007" y="1036"/>
                </a:cubicBezTo>
                <a:cubicBezTo>
                  <a:pt x="2007" y="1042"/>
                  <a:pt x="2002" y="1047"/>
                  <a:pt x="1996" y="1047"/>
                </a:cubicBezTo>
                <a:cubicBezTo>
                  <a:pt x="1990" y="1047"/>
                  <a:pt x="1985" y="1042"/>
                  <a:pt x="1985" y="1036"/>
                </a:cubicBezTo>
                <a:cubicBezTo>
                  <a:pt x="1985" y="1030"/>
                  <a:pt x="1990" y="1025"/>
                  <a:pt x="1996" y="1025"/>
                </a:cubicBezTo>
                <a:close/>
                <a:moveTo>
                  <a:pt x="1996" y="1057"/>
                </a:moveTo>
                <a:cubicBezTo>
                  <a:pt x="2002" y="1057"/>
                  <a:pt x="2007" y="1062"/>
                  <a:pt x="2007" y="1068"/>
                </a:cubicBezTo>
                <a:cubicBezTo>
                  <a:pt x="2007" y="1074"/>
                  <a:pt x="2002" y="1079"/>
                  <a:pt x="1996" y="1079"/>
                </a:cubicBezTo>
                <a:cubicBezTo>
                  <a:pt x="1990" y="1079"/>
                  <a:pt x="1985" y="1074"/>
                  <a:pt x="1985" y="1068"/>
                </a:cubicBezTo>
                <a:cubicBezTo>
                  <a:pt x="1985" y="1062"/>
                  <a:pt x="1990" y="1057"/>
                  <a:pt x="1996" y="1057"/>
                </a:cubicBezTo>
                <a:close/>
                <a:moveTo>
                  <a:pt x="1836" y="1057"/>
                </a:moveTo>
                <a:cubicBezTo>
                  <a:pt x="1842" y="1057"/>
                  <a:pt x="1847" y="1062"/>
                  <a:pt x="1847" y="1068"/>
                </a:cubicBezTo>
                <a:cubicBezTo>
                  <a:pt x="1847" y="1074"/>
                  <a:pt x="1842" y="1079"/>
                  <a:pt x="1836" y="1079"/>
                </a:cubicBezTo>
                <a:cubicBezTo>
                  <a:pt x="1829" y="1079"/>
                  <a:pt x="1824" y="1074"/>
                  <a:pt x="1824" y="1068"/>
                </a:cubicBezTo>
                <a:cubicBezTo>
                  <a:pt x="1824" y="1062"/>
                  <a:pt x="1829" y="1057"/>
                  <a:pt x="1836" y="1057"/>
                </a:cubicBezTo>
                <a:close/>
                <a:moveTo>
                  <a:pt x="1964" y="1089"/>
                </a:moveTo>
                <a:cubicBezTo>
                  <a:pt x="1970" y="1089"/>
                  <a:pt x="1975" y="1094"/>
                  <a:pt x="1975" y="1100"/>
                </a:cubicBezTo>
                <a:cubicBezTo>
                  <a:pt x="1975" y="1106"/>
                  <a:pt x="1970" y="1111"/>
                  <a:pt x="1964" y="1111"/>
                </a:cubicBezTo>
                <a:cubicBezTo>
                  <a:pt x="1958" y="1111"/>
                  <a:pt x="1952" y="1106"/>
                  <a:pt x="1952" y="1100"/>
                </a:cubicBezTo>
                <a:cubicBezTo>
                  <a:pt x="1952" y="1094"/>
                  <a:pt x="1958" y="1089"/>
                  <a:pt x="1964" y="1089"/>
                </a:cubicBezTo>
                <a:close/>
                <a:moveTo>
                  <a:pt x="267" y="448"/>
                </a:moveTo>
                <a:cubicBezTo>
                  <a:pt x="274" y="448"/>
                  <a:pt x="279" y="453"/>
                  <a:pt x="279" y="460"/>
                </a:cubicBezTo>
                <a:cubicBezTo>
                  <a:pt x="279" y="466"/>
                  <a:pt x="274" y="471"/>
                  <a:pt x="267" y="471"/>
                </a:cubicBezTo>
                <a:cubicBezTo>
                  <a:pt x="261" y="471"/>
                  <a:pt x="256" y="466"/>
                  <a:pt x="256" y="460"/>
                </a:cubicBezTo>
                <a:cubicBezTo>
                  <a:pt x="256" y="453"/>
                  <a:pt x="261" y="448"/>
                  <a:pt x="267" y="448"/>
                </a:cubicBezTo>
                <a:close/>
                <a:moveTo>
                  <a:pt x="843" y="0"/>
                </a:moveTo>
                <a:cubicBezTo>
                  <a:pt x="850" y="0"/>
                  <a:pt x="855" y="5"/>
                  <a:pt x="855" y="11"/>
                </a:cubicBezTo>
                <a:cubicBezTo>
                  <a:pt x="855" y="18"/>
                  <a:pt x="850" y="23"/>
                  <a:pt x="843" y="23"/>
                </a:cubicBezTo>
                <a:cubicBezTo>
                  <a:pt x="837" y="23"/>
                  <a:pt x="832" y="18"/>
                  <a:pt x="832" y="11"/>
                </a:cubicBezTo>
                <a:cubicBezTo>
                  <a:pt x="832" y="5"/>
                  <a:pt x="837" y="0"/>
                  <a:pt x="843" y="0"/>
                </a:cubicBezTo>
                <a:close/>
                <a:moveTo>
                  <a:pt x="715" y="0"/>
                </a:moveTo>
                <a:cubicBezTo>
                  <a:pt x="722" y="0"/>
                  <a:pt x="727" y="5"/>
                  <a:pt x="727" y="11"/>
                </a:cubicBezTo>
                <a:cubicBezTo>
                  <a:pt x="727" y="18"/>
                  <a:pt x="722" y="23"/>
                  <a:pt x="715" y="23"/>
                </a:cubicBezTo>
                <a:cubicBezTo>
                  <a:pt x="709" y="23"/>
                  <a:pt x="704" y="18"/>
                  <a:pt x="704" y="11"/>
                </a:cubicBezTo>
                <a:cubicBezTo>
                  <a:pt x="704" y="5"/>
                  <a:pt x="709" y="0"/>
                  <a:pt x="715" y="0"/>
                </a:cubicBezTo>
                <a:close/>
                <a:moveTo>
                  <a:pt x="683" y="0"/>
                </a:moveTo>
                <a:cubicBezTo>
                  <a:pt x="690" y="0"/>
                  <a:pt x="695" y="5"/>
                  <a:pt x="695" y="11"/>
                </a:cubicBezTo>
                <a:cubicBezTo>
                  <a:pt x="695" y="18"/>
                  <a:pt x="690" y="23"/>
                  <a:pt x="683" y="23"/>
                </a:cubicBezTo>
                <a:cubicBezTo>
                  <a:pt x="677" y="23"/>
                  <a:pt x="672" y="18"/>
                  <a:pt x="672" y="11"/>
                </a:cubicBezTo>
                <a:cubicBezTo>
                  <a:pt x="672" y="5"/>
                  <a:pt x="677" y="0"/>
                  <a:pt x="683" y="0"/>
                </a:cubicBezTo>
                <a:close/>
                <a:moveTo>
                  <a:pt x="875" y="32"/>
                </a:moveTo>
                <a:cubicBezTo>
                  <a:pt x="882" y="32"/>
                  <a:pt x="887" y="37"/>
                  <a:pt x="887" y="44"/>
                </a:cubicBezTo>
                <a:cubicBezTo>
                  <a:pt x="887" y="50"/>
                  <a:pt x="882" y="55"/>
                  <a:pt x="875" y="55"/>
                </a:cubicBezTo>
                <a:cubicBezTo>
                  <a:pt x="869" y="55"/>
                  <a:pt x="864" y="50"/>
                  <a:pt x="864" y="44"/>
                </a:cubicBezTo>
                <a:cubicBezTo>
                  <a:pt x="864" y="37"/>
                  <a:pt x="869" y="32"/>
                  <a:pt x="875" y="32"/>
                </a:cubicBezTo>
                <a:close/>
                <a:moveTo>
                  <a:pt x="843" y="32"/>
                </a:moveTo>
                <a:cubicBezTo>
                  <a:pt x="850" y="32"/>
                  <a:pt x="855" y="37"/>
                  <a:pt x="855" y="44"/>
                </a:cubicBezTo>
                <a:cubicBezTo>
                  <a:pt x="855" y="50"/>
                  <a:pt x="850" y="55"/>
                  <a:pt x="843" y="55"/>
                </a:cubicBezTo>
                <a:cubicBezTo>
                  <a:pt x="837" y="55"/>
                  <a:pt x="832" y="50"/>
                  <a:pt x="832" y="44"/>
                </a:cubicBezTo>
                <a:cubicBezTo>
                  <a:pt x="832" y="37"/>
                  <a:pt x="837" y="32"/>
                  <a:pt x="843" y="32"/>
                </a:cubicBezTo>
                <a:close/>
                <a:moveTo>
                  <a:pt x="811" y="32"/>
                </a:moveTo>
                <a:cubicBezTo>
                  <a:pt x="818" y="32"/>
                  <a:pt x="823" y="37"/>
                  <a:pt x="823" y="44"/>
                </a:cubicBezTo>
                <a:cubicBezTo>
                  <a:pt x="823" y="50"/>
                  <a:pt x="818" y="55"/>
                  <a:pt x="811" y="55"/>
                </a:cubicBezTo>
                <a:cubicBezTo>
                  <a:pt x="805" y="55"/>
                  <a:pt x="800" y="50"/>
                  <a:pt x="800" y="44"/>
                </a:cubicBezTo>
                <a:cubicBezTo>
                  <a:pt x="800" y="37"/>
                  <a:pt x="805" y="32"/>
                  <a:pt x="811" y="32"/>
                </a:cubicBezTo>
                <a:close/>
                <a:moveTo>
                  <a:pt x="779" y="32"/>
                </a:moveTo>
                <a:cubicBezTo>
                  <a:pt x="786" y="32"/>
                  <a:pt x="791" y="37"/>
                  <a:pt x="791" y="44"/>
                </a:cubicBezTo>
                <a:cubicBezTo>
                  <a:pt x="791" y="50"/>
                  <a:pt x="786" y="55"/>
                  <a:pt x="779" y="55"/>
                </a:cubicBezTo>
                <a:cubicBezTo>
                  <a:pt x="773" y="55"/>
                  <a:pt x="768" y="50"/>
                  <a:pt x="768" y="44"/>
                </a:cubicBezTo>
                <a:cubicBezTo>
                  <a:pt x="768" y="37"/>
                  <a:pt x="773" y="32"/>
                  <a:pt x="779" y="32"/>
                </a:cubicBezTo>
                <a:close/>
                <a:moveTo>
                  <a:pt x="747" y="32"/>
                </a:moveTo>
                <a:cubicBezTo>
                  <a:pt x="754" y="32"/>
                  <a:pt x="759" y="37"/>
                  <a:pt x="759" y="44"/>
                </a:cubicBezTo>
                <a:cubicBezTo>
                  <a:pt x="759" y="50"/>
                  <a:pt x="754" y="55"/>
                  <a:pt x="747" y="55"/>
                </a:cubicBezTo>
                <a:cubicBezTo>
                  <a:pt x="741" y="55"/>
                  <a:pt x="736" y="50"/>
                  <a:pt x="736" y="44"/>
                </a:cubicBezTo>
                <a:cubicBezTo>
                  <a:pt x="736" y="37"/>
                  <a:pt x="741" y="32"/>
                  <a:pt x="747" y="32"/>
                </a:cubicBezTo>
                <a:close/>
                <a:moveTo>
                  <a:pt x="715" y="32"/>
                </a:moveTo>
                <a:cubicBezTo>
                  <a:pt x="722" y="32"/>
                  <a:pt x="727" y="37"/>
                  <a:pt x="727" y="44"/>
                </a:cubicBezTo>
                <a:cubicBezTo>
                  <a:pt x="727" y="50"/>
                  <a:pt x="722" y="55"/>
                  <a:pt x="715" y="55"/>
                </a:cubicBezTo>
                <a:cubicBezTo>
                  <a:pt x="709" y="55"/>
                  <a:pt x="704" y="50"/>
                  <a:pt x="704" y="44"/>
                </a:cubicBezTo>
                <a:cubicBezTo>
                  <a:pt x="704" y="37"/>
                  <a:pt x="709" y="32"/>
                  <a:pt x="715" y="32"/>
                </a:cubicBezTo>
                <a:close/>
                <a:moveTo>
                  <a:pt x="683" y="32"/>
                </a:moveTo>
                <a:cubicBezTo>
                  <a:pt x="690" y="32"/>
                  <a:pt x="695" y="37"/>
                  <a:pt x="695" y="44"/>
                </a:cubicBezTo>
                <a:cubicBezTo>
                  <a:pt x="695" y="50"/>
                  <a:pt x="690" y="55"/>
                  <a:pt x="683" y="55"/>
                </a:cubicBezTo>
                <a:cubicBezTo>
                  <a:pt x="677" y="55"/>
                  <a:pt x="672" y="50"/>
                  <a:pt x="672" y="44"/>
                </a:cubicBezTo>
                <a:cubicBezTo>
                  <a:pt x="672" y="37"/>
                  <a:pt x="677" y="32"/>
                  <a:pt x="683" y="32"/>
                </a:cubicBezTo>
                <a:close/>
                <a:moveTo>
                  <a:pt x="651" y="32"/>
                </a:moveTo>
                <a:cubicBezTo>
                  <a:pt x="658" y="32"/>
                  <a:pt x="663" y="37"/>
                  <a:pt x="663" y="44"/>
                </a:cubicBezTo>
                <a:cubicBezTo>
                  <a:pt x="663" y="50"/>
                  <a:pt x="658" y="55"/>
                  <a:pt x="651" y="55"/>
                </a:cubicBezTo>
                <a:cubicBezTo>
                  <a:pt x="645" y="55"/>
                  <a:pt x="640" y="50"/>
                  <a:pt x="640" y="44"/>
                </a:cubicBezTo>
                <a:cubicBezTo>
                  <a:pt x="640" y="37"/>
                  <a:pt x="645" y="32"/>
                  <a:pt x="651" y="32"/>
                </a:cubicBezTo>
                <a:close/>
                <a:moveTo>
                  <a:pt x="619" y="32"/>
                </a:moveTo>
                <a:cubicBezTo>
                  <a:pt x="626" y="32"/>
                  <a:pt x="631" y="37"/>
                  <a:pt x="631" y="44"/>
                </a:cubicBezTo>
                <a:cubicBezTo>
                  <a:pt x="631" y="50"/>
                  <a:pt x="626" y="55"/>
                  <a:pt x="619" y="55"/>
                </a:cubicBezTo>
                <a:cubicBezTo>
                  <a:pt x="613" y="55"/>
                  <a:pt x="608" y="50"/>
                  <a:pt x="608" y="44"/>
                </a:cubicBezTo>
                <a:cubicBezTo>
                  <a:pt x="608" y="37"/>
                  <a:pt x="613" y="32"/>
                  <a:pt x="619" y="32"/>
                </a:cubicBezTo>
                <a:close/>
                <a:moveTo>
                  <a:pt x="523" y="32"/>
                </a:moveTo>
                <a:cubicBezTo>
                  <a:pt x="530" y="32"/>
                  <a:pt x="535" y="37"/>
                  <a:pt x="535" y="44"/>
                </a:cubicBezTo>
                <a:cubicBezTo>
                  <a:pt x="535" y="50"/>
                  <a:pt x="530" y="55"/>
                  <a:pt x="523" y="55"/>
                </a:cubicBezTo>
                <a:cubicBezTo>
                  <a:pt x="517" y="55"/>
                  <a:pt x="512" y="50"/>
                  <a:pt x="512" y="44"/>
                </a:cubicBezTo>
                <a:cubicBezTo>
                  <a:pt x="512" y="37"/>
                  <a:pt x="517" y="32"/>
                  <a:pt x="523" y="32"/>
                </a:cubicBezTo>
                <a:close/>
                <a:moveTo>
                  <a:pt x="907" y="64"/>
                </a:moveTo>
                <a:cubicBezTo>
                  <a:pt x="914" y="64"/>
                  <a:pt x="919" y="69"/>
                  <a:pt x="919" y="76"/>
                </a:cubicBezTo>
                <a:cubicBezTo>
                  <a:pt x="919" y="82"/>
                  <a:pt x="914" y="87"/>
                  <a:pt x="907" y="87"/>
                </a:cubicBezTo>
                <a:cubicBezTo>
                  <a:pt x="901" y="87"/>
                  <a:pt x="896" y="82"/>
                  <a:pt x="896" y="76"/>
                </a:cubicBezTo>
                <a:cubicBezTo>
                  <a:pt x="896" y="69"/>
                  <a:pt x="901" y="64"/>
                  <a:pt x="907" y="64"/>
                </a:cubicBezTo>
                <a:close/>
                <a:moveTo>
                  <a:pt x="875" y="64"/>
                </a:moveTo>
                <a:cubicBezTo>
                  <a:pt x="882" y="64"/>
                  <a:pt x="887" y="69"/>
                  <a:pt x="887" y="76"/>
                </a:cubicBezTo>
                <a:cubicBezTo>
                  <a:pt x="887" y="82"/>
                  <a:pt x="882" y="87"/>
                  <a:pt x="875" y="87"/>
                </a:cubicBezTo>
                <a:cubicBezTo>
                  <a:pt x="869" y="87"/>
                  <a:pt x="864" y="82"/>
                  <a:pt x="864" y="76"/>
                </a:cubicBezTo>
                <a:cubicBezTo>
                  <a:pt x="864" y="69"/>
                  <a:pt x="869" y="64"/>
                  <a:pt x="875" y="64"/>
                </a:cubicBezTo>
                <a:close/>
                <a:moveTo>
                  <a:pt x="843" y="64"/>
                </a:moveTo>
                <a:cubicBezTo>
                  <a:pt x="850" y="64"/>
                  <a:pt x="855" y="69"/>
                  <a:pt x="855" y="76"/>
                </a:cubicBezTo>
                <a:cubicBezTo>
                  <a:pt x="855" y="82"/>
                  <a:pt x="850" y="87"/>
                  <a:pt x="843" y="87"/>
                </a:cubicBezTo>
                <a:cubicBezTo>
                  <a:pt x="837" y="87"/>
                  <a:pt x="832" y="82"/>
                  <a:pt x="832" y="76"/>
                </a:cubicBezTo>
                <a:cubicBezTo>
                  <a:pt x="832" y="69"/>
                  <a:pt x="837" y="64"/>
                  <a:pt x="843" y="64"/>
                </a:cubicBezTo>
                <a:close/>
                <a:moveTo>
                  <a:pt x="811" y="64"/>
                </a:moveTo>
                <a:cubicBezTo>
                  <a:pt x="818" y="64"/>
                  <a:pt x="823" y="69"/>
                  <a:pt x="823" y="76"/>
                </a:cubicBezTo>
                <a:cubicBezTo>
                  <a:pt x="823" y="82"/>
                  <a:pt x="818" y="87"/>
                  <a:pt x="811" y="87"/>
                </a:cubicBezTo>
                <a:cubicBezTo>
                  <a:pt x="805" y="87"/>
                  <a:pt x="800" y="82"/>
                  <a:pt x="800" y="76"/>
                </a:cubicBezTo>
                <a:cubicBezTo>
                  <a:pt x="800" y="69"/>
                  <a:pt x="805" y="64"/>
                  <a:pt x="811" y="64"/>
                </a:cubicBezTo>
                <a:close/>
                <a:moveTo>
                  <a:pt x="779" y="64"/>
                </a:moveTo>
                <a:cubicBezTo>
                  <a:pt x="786" y="64"/>
                  <a:pt x="791" y="69"/>
                  <a:pt x="791" y="76"/>
                </a:cubicBezTo>
                <a:cubicBezTo>
                  <a:pt x="791" y="82"/>
                  <a:pt x="786" y="87"/>
                  <a:pt x="779" y="87"/>
                </a:cubicBezTo>
                <a:cubicBezTo>
                  <a:pt x="773" y="87"/>
                  <a:pt x="768" y="82"/>
                  <a:pt x="768" y="76"/>
                </a:cubicBezTo>
                <a:cubicBezTo>
                  <a:pt x="768" y="69"/>
                  <a:pt x="773" y="64"/>
                  <a:pt x="779" y="64"/>
                </a:cubicBezTo>
                <a:close/>
                <a:moveTo>
                  <a:pt x="747" y="64"/>
                </a:moveTo>
                <a:cubicBezTo>
                  <a:pt x="754" y="64"/>
                  <a:pt x="759" y="69"/>
                  <a:pt x="759" y="76"/>
                </a:cubicBezTo>
                <a:cubicBezTo>
                  <a:pt x="759" y="82"/>
                  <a:pt x="754" y="87"/>
                  <a:pt x="747" y="87"/>
                </a:cubicBezTo>
                <a:cubicBezTo>
                  <a:pt x="741" y="87"/>
                  <a:pt x="736" y="82"/>
                  <a:pt x="736" y="76"/>
                </a:cubicBezTo>
                <a:cubicBezTo>
                  <a:pt x="736" y="69"/>
                  <a:pt x="741" y="64"/>
                  <a:pt x="747" y="64"/>
                </a:cubicBezTo>
                <a:close/>
                <a:moveTo>
                  <a:pt x="715" y="64"/>
                </a:moveTo>
                <a:cubicBezTo>
                  <a:pt x="722" y="64"/>
                  <a:pt x="727" y="69"/>
                  <a:pt x="727" y="76"/>
                </a:cubicBezTo>
                <a:cubicBezTo>
                  <a:pt x="727" y="82"/>
                  <a:pt x="722" y="87"/>
                  <a:pt x="715" y="87"/>
                </a:cubicBezTo>
                <a:cubicBezTo>
                  <a:pt x="709" y="87"/>
                  <a:pt x="704" y="82"/>
                  <a:pt x="704" y="76"/>
                </a:cubicBezTo>
                <a:cubicBezTo>
                  <a:pt x="704" y="69"/>
                  <a:pt x="709" y="64"/>
                  <a:pt x="715" y="64"/>
                </a:cubicBezTo>
                <a:close/>
                <a:moveTo>
                  <a:pt x="651" y="64"/>
                </a:moveTo>
                <a:cubicBezTo>
                  <a:pt x="658" y="64"/>
                  <a:pt x="663" y="69"/>
                  <a:pt x="663" y="76"/>
                </a:cubicBezTo>
                <a:cubicBezTo>
                  <a:pt x="663" y="82"/>
                  <a:pt x="658" y="87"/>
                  <a:pt x="651" y="87"/>
                </a:cubicBezTo>
                <a:cubicBezTo>
                  <a:pt x="645" y="87"/>
                  <a:pt x="640" y="82"/>
                  <a:pt x="640" y="76"/>
                </a:cubicBezTo>
                <a:cubicBezTo>
                  <a:pt x="640" y="69"/>
                  <a:pt x="645" y="64"/>
                  <a:pt x="651" y="64"/>
                </a:cubicBezTo>
                <a:close/>
                <a:moveTo>
                  <a:pt x="619" y="64"/>
                </a:moveTo>
                <a:cubicBezTo>
                  <a:pt x="626" y="64"/>
                  <a:pt x="631" y="69"/>
                  <a:pt x="631" y="76"/>
                </a:cubicBezTo>
                <a:cubicBezTo>
                  <a:pt x="631" y="82"/>
                  <a:pt x="626" y="87"/>
                  <a:pt x="619" y="87"/>
                </a:cubicBezTo>
                <a:cubicBezTo>
                  <a:pt x="613" y="87"/>
                  <a:pt x="608" y="82"/>
                  <a:pt x="608" y="76"/>
                </a:cubicBezTo>
                <a:cubicBezTo>
                  <a:pt x="608" y="69"/>
                  <a:pt x="613" y="64"/>
                  <a:pt x="619" y="64"/>
                </a:cubicBezTo>
                <a:close/>
                <a:moveTo>
                  <a:pt x="587" y="32"/>
                </a:moveTo>
                <a:cubicBezTo>
                  <a:pt x="594" y="32"/>
                  <a:pt x="599" y="37"/>
                  <a:pt x="599" y="44"/>
                </a:cubicBezTo>
                <a:cubicBezTo>
                  <a:pt x="599" y="50"/>
                  <a:pt x="594" y="55"/>
                  <a:pt x="587" y="55"/>
                </a:cubicBezTo>
                <a:cubicBezTo>
                  <a:pt x="581" y="55"/>
                  <a:pt x="576" y="50"/>
                  <a:pt x="576" y="44"/>
                </a:cubicBezTo>
                <a:cubicBezTo>
                  <a:pt x="576" y="37"/>
                  <a:pt x="581" y="32"/>
                  <a:pt x="587" y="32"/>
                </a:cubicBezTo>
                <a:close/>
                <a:moveTo>
                  <a:pt x="555" y="64"/>
                </a:moveTo>
                <a:cubicBezTo>
                  <a:pt x="562" y="64"/>
                  <a:pt x="567" y="69"/>
                  <a:pt x="567" y="76"/>
                </a:cubicBezTo>
                <a:cubicBezTo>
                  <a:pt x="567" y="82"/>
                  <a:pt x="562" y="87"/>
                  <a:pt x="555" y="87"/>
                </a:cubicBezTo>
                <a:cubicBezTo>
                  <a:pt x="549" y="87"/>
                  <a:pt x="544" y="82"/>
                  <a:pt x="544" y="76"/>
                </a:cubicBezTo>
                <a:cubicBezTo>
                  <a:pt x="544" y="69"/>
                  <a:pt x="549" y="64"/>
                  <a:pt x="555" y="64"/>
                </a:cubicBezTo>
                <a:close/>
                <a:moveTo>
                  <a:pt x="491" y="64"/>
                </a:moveTo>
                <a:cubicBezTo>
                  <a:pt x="498" y="64"/>
                  <a:pt x="503" y="69"/>
                  <a:pt x="503" y="76"/>
                </a:cubicBezTo>
                <a:cubicBezTo>
                  <a:pt x="503" y="82"/>
                  <a:pt x="498" y="87"/>
                  <a:pt x="491" y="87"/>
                </a:cubicBezTo>
                <a:cubicBezTo>
                  <a:pt x="485" y="87"/>
                  <a:pt x="480" y="82"/>
                  <a:pt x="480" y="76"/>
                </a:cubicBezTo>
                <a:cubicBezTo>
                  <a:pt x="480" y="69"/>
                  <a:pt x="485" y="64"/>
                  <a:pt x="491" y="64"/>
                </a:cubicBezTo>
                <a:close/>
                <a:moveTo>
                  <a:pt x="459" y="64"/>
                </a:moveTo>
                <a:cubicBezTo>
                  <a:pt x="466" y="64"/>
                  <a:pt x="471" y="69"/>
                  <a:pt x="471" y="76"/>
                </a:cubicBezTo>
                <a:cubicBezTo>
                  <a:pt x="471" y="82"/>
                  <a:pt x="466" y="87"/>
                  <a:pt x="459" y="87"/>
                </a:cubicBezTo>
                <a:cubicBezTo>
                  <a:pt x="453" y="87"/>
                  <a:pt x="448" y="82"/>
                  <a:pt x="448" y="76"/>
                </a:cubicBezTo>
                <a:cubicBezTo>
                  <a:pt x="448" y="69"/>
                  <a:pt x="453" y="64"/>
                  <a:pt x="459" y="64"/>
                </a:cubicBezTo>
                <a:close/>
                <a:moveTo>
                  <a:pt x="875" y="96"/>
                </a:moveTo>
                <a:cubicBezTo>
                  <a:pt x="882" y="96"/>
                  <a:pt x="887" y="101"/>
                  <a:pt x="887" y="108"/>
                </a:cubicBezTo>
                <a:cubicBezTo>
                  <a:pt x="887" y="114"/>
                  <a:pt x="882" y="119"/>
                  <a:pt x="875" y="119"/>
                </a:cubicBezTo>
                <a:cubicBezTo>
                  <a:pt x="869" y="119"/>
                  <a:pt x="864" y="114"/>
                  <a:pt x="864" y="108"/>
                </a:cubicBezTo>
                <a:cubicBezTo>
                  <a:pt x="864" y="101"/>
                  <a:pt x="869" y="96"/>
                  <a:pt x="875" y="96"/>
                </a:cubicBezTo>
                <a:close/>
                <a:moveTo>
                  <a:pt x="843" y="96"/>
                </a:moveTo>
                <a:cubicBezTo>
                  <a:pt x="850" y="96"/>
                  <a:pt x="855" y="101"/>
                  <a:pt x="855" y="108"/>
                </a:cubicBezTo>
                <a:cubicBezTo>
                  <a:pt x="855" y="114"/>
                  <a:pt x="850" y="119"/>
                  <a:pt x="843" y="119"/>
                </a:cubicBezTo>
                <a:cubicBezTo>
                  <a:pt x="837" y="119"/>
                  <a:pt x="832" y="114"/>
                  <a:pt x="832" y="108"/>
                </a:cubicBezTo>
                <a:cubicBezTo>
                  <a:pt x="832" y="101"/>
                  <a:pt x="837" y="96"/>
                  <a:pt x="843" y="96"/>
                </a:cubicBezTo>
                <a:close/>
                <a:moveTo>
                  <a:pt x="811" y="96"/>
                </a:moveTo>
                <a:cubicBezTo>
                  <a:pt x="818" y="96"/>
                  <a:pt x="823" y="101"/>
                  <a:pt x="823" y="108"/>
                </a:cubicBezTo>
                <a:cubicBezTo>
                  <a:pt x="823" y="114"/>
                  <a:pt x="818" y="119"/>
                  <a:pt x="811" y="119"/>
                </a:cubicBezTo>
                <a:cubicBezTo>
                  <a:pt x="805" y="119"/>
                  <a:pt x="800" y="114"/>
                  <a:pt x="800" y="108"/>
                </a:cubicBezTo>
                <a:cubicBezTo>
                  <a:pt x="800" y="101"/>
                  <a:pt x="805" y="96"/>
                  <a:pt x="811" y="96"/>
                </a:cubicBezTo>
                <a:close/>
                <a:moveTo>
                  <a:pt x="779" y="96"/>
                </a:moveTo>
                <a:cubicBezTo>
                  <a:pt x="786" y="96"/>
                  <a:pt x="791" y="101"/>
                  <a:pt x="791" y="108"/>
                </a:cubicBezTo>
                <a:cubicBezTo>
                  <a:pt x="791" y="114"/>
                  <a:pt x="786" y="119"/>
                  <a:pt x="779" y="119"/>
                </a:cubicBezTo>
                <a:cubicBezTo>
                  <a:pt x="773" y="119"/>
                  <a:pt x="768" y="114"/>
                  <a:pt x="768" y="108"/>
                </a:cubicBezTo>
                <a:cubicBezTo>
                  <a:pt x="768" y="101"/>
                  <a:pt x="773" y="96"/>
                  <a:pt x="779" y="96"/>
                </a:cubicBezTo>
                <a:close/>
                <a:moveTo>
                  <a:pt x="747" y="96"/>
                </a:moveTo>
                <a:cubicBezTo>
                  <a:pt x="754" y="96"/>
                  <a:pt x="759" y="101"/>
                  <a:pt x="759" y="108"/>
                </a:cubicBezTo>
                <a:cubicBezTo>
                  <a:pt x="759" y="114"/>
                  <a:pt x="754" y="119"/>
                  <a:pt x="747" y="119"/>
                </a:cubicBezTo>
                <a:cubicBezTo>
                  <a:pt x="741" y="119"/>
                  <a:pt x="736" y="114"/>
                  <a:pt x="736" y="108"/>
                </a:cubicBezTo>
                <a:cubicBezTo>
                  <a:pt x="736" y="101"/>
                  <a:pt x="741" y="96"/>
                  <a:pt x="747" y="96"/>
                </a:cubicBezTo>
                <a:close/>
                <a:moveTo>
                  <a:pt x="715" y="96"/>
                </a:moveTo>
                <a:cubicBezTo>
                  <a:pt x="722" y="96"/>
                  <a:pt x="727" y="101"/>
                  <a:pt x="727" y="108"/>
                </a:cubicBezTo>
                <a:cubicBezTo>
                  <a:pt x="727" y="114"/>
                  <a:pt x="722" y="119"/>
                  <a:pt x="715" y="119"/>
                </a:cubicBezTo>
                <a:cubicBezTo>
                  <a:pt x="709" y="119"/>
                  <a:pt x="704" y="114"/>
                  <a:pt x="704" y="108"/>
                </a:cubicBezTo>
                <a:cubicBezTo>
                  <a:pt x="704" y="101"/>
                  <a:pt x="709" y="96"/>
                  <a:pt x="715" y="96"/>
                </a:cubicBezTo>
                <a:close/>
                <a:moveTo>
                  <a:pt x="683" y="96"/>
                </a:moveTo>
                <a:cubicBezTo>
                  <a:pt x="690" y="96"/>
                  <a:pt x="695" y="101"/>
                  <a:pt x="695" y="108"/>
                </a:cubicBezTo>
                <a:cubicBezTo>
                  <a:pt x="695" y="114"/>
                  <a:pt x="690" y="119"/>
                  <a:pt x="683" y="119"/>
                </a:cubicBezTo>
                <a:cubicBezTo>
                  <a:pt x="677" y="119"/>
                  <a:pt x="672" y="114"/>
                  <a:pt x="672" y="108"/>
                </a:cubicBezTo>
                <a:cubicBezTo>
                  <a:pt x="672" y="101"/>
                  <a:pt x="677" y="96"/>
                  <a:pt x="683" y="96"/>
                </a:cubicBezTo>
                <a:close/>
                <a:moveTo>
                  <a:pt x="651" y="96"/>
                </a:moveTo>
                <a:cubicBezTo>
                  <a:pt x="658" y="96"/>
                  <a:pt x="663" y="101"/>
                  <a:pt x="663" y="108"/>
                </a:cubicBezTo>
                <a:cubicBezTo>
                  <a:pt x="663" y="114"/>
                  <a:pt x="658" y="119"/>
                  <a:pt x="651" y="119"/>
                </a:cubicBezTo>
                <a:cubicBezTo>
                  <a:pt x="645" y="119"/>
                  <a:pt x="640" y="114"/>
                  <a:pt x="640" y="108"/>
                </a:cubicBezTo>
                <a:cubicBezTo>
                  <a:pt x="640" y="101"/>
                  <a:pt x="645" y="96"/>
                  <a:pt x="651" y="96"/>
                </a:cubicBezTo>
                <a:close/>
                <a:moveTo>
                  <a:pt x="619" y="96"/>
                </a:moveTo>
                <a:cubicBezTo>
                  <a:pt x="626" y="96"/>
                  <a:pt x="631" y="101"/>
                  <a:pt x="631" y="108"/>
                </a:cubicBezTo>
                <a:cubicBezTo>
                  <a:pt x="631" y="114"/>
                  <a:pt x="626" y="119"/>
                  <a:pt x="619" y="119"/>
                </a:cubicBezTo>
                <a:cubicBezTo>
                  <a:pt x="613" y="119"/>
                  <a:pt x="608" y="114"/>
                  <a:pt x="608" y="108"/>
                </a:cubicBezTo>
                <a:cubicBezTo>
                  <a:pt x="608" y="101"/>
                  <a:pt x="613" y="96"/>
                  <a:pt x="619" y="96"/>
                </a:cubicBezTo>
                <a:close/>
                <a:moveTo>
                  <a:pt x="587" y="96"/>
                </a:moveTo>
                <a:cubicBezTo>
                  <a:pt x="594" y="96"/>
                  <a:pt x="599" y="101"/>
                  <a:pt x="599" y="108"/>
                </a:cubicBezTo>
                <a:cubicBezTo>
                  <a:pt x="599" y="114"/>
                  <a:pt x="594" y="119"/>
                  <a:pt x="587" y="119"/>
                </a:cubicBezTo>
                <a:cubicBezTo>
                  <a:pt x="581" y="119"/>
                  <a:pt x="576" y="114"/>
                  <a:pt x="576" y="108"/>
                </a:cubicBezTo>
                <a:cubicBezTo>
                  <a:pt x="576" y="101"/>
                  <a:pt x="581" y="96"/>
                  <a:pt x="587" y="96"/>
                </a:cubicBezTo>
                <a:close/>
                <a:moveTo>
                  <a:pt x="555" y="96"/>
                </a:moveTo>
                <a:cubicBezTo>
                  <a:pt x="562" y="96"/>
                  <a:pt x="567" y="101"/>
                  <a:pt x="567" y="108"/>
                </a:cubicBezTo>
                <a:cubicBezTo>
                  <a:pt x="567" y="114"/>
                  <a:pt x="562" y="119"/>
                  <a:pt x="555" y="119"/>
                </a:cubicBezTo>
                <a:cubicBezTo>
                  <a:pt x="549" y="119"/>
                  <a:pt x="544" y="114"/>
                  <a:pt x="544" y="108"/>
                </a:cubicBezTo>
                <a:cubicBezTo>
                  <a:pt x="544" y="101"/>
                  <a:pt x="549" y="96"/>
                  <a:pt x="555" y="96"/>
                </a:cubicBezTo>
                <a:close/>
                <a:moveTo>
                  <a:pt x="523" y="96"/>
                </a:moveTo>
                <a:cubicBezTo>
                  <a:pt x="530" y="96"/>
                  <a:pt x="535" y="101"/>
                  <a:pt x="535" y="108"/>
                </a:cubicBezTo>
                <a:cubicBezTo>
                  <a:pt x="535" y="114"/>
                  <a:pt x="530" y="119"/>
                  <a:pt x="523" y="119"/>
                </a:cubicBezTo>
                <a:cubicBezTo>
                  <a:pt x="517" y="119"/>
                  <a:pt x="512" y="114"/>
                  <a:pt x="512" y="108"/>
                </a:cubicBezTo>
                <a:cubicBezTo>
                  <a:pt x="512" y="101"/>
                  <a:pt x="517" y="96"/>
                  <a:pt x="523" y="96"/>
                </a:cubicBezTo>
                <a:close/>
                <a:moveTo>
                  <a:pt x="491" y="96"/>
                </a:moveTo>
                <a:cubicBezTo>
                  <a:pt x="498" y="96"/>
                  <a:pt x="503" y="101"/>
                  <a:pt x="503" y="108"/>
                </a:cubicBezTo>
                <a:cubicBezTo>
                  <a:pt x="503" y="114"/>
                  <a:pt x="498" y="119"/>
                  <a:pt x="491" y="119"/>
                </a:cubicBezTo>
                <a:cubicBezTo>
                  <a:pt x="485" y="119"/>
                  <a:pt x="480" y="114"/>
                  <a:pt x="480" y="108"/>
                </a:cubicBezTo>
                <a:cubicBezTo>
                  <a:pt x="480" y="101"/>
                  <a:pt x="485" y="96"/>
                  <a:pt x="491" y="96"/>
                </a:cubicBezTo>
                <a:close/>
                <a:moveTo>
                  <a:pt x="459" y="96"/>
                </a:moveTo>
                <a:cubicBezTo>
                  <a:pt x="466" y="96"/>
                  <a:pt x="471" y="101"/>
                  <a:pt x="471" y="108"/>
                </a:cubicBezTo>
                <a:cubicBezTo>
                  <a:pt x="471" y="114"/>
                  <a:pt x="466" y="119"/>
                  <a:pt x="459" y="119"/>
                </a:cubicBezTo>
                <a:cubicBezTo>
                  <a:pt x="453" y="119"/>
                  <a:pt x="448" y="114"/>
                  <a:pt x="448" y="108"/>
                </a:cubicBezTo>
                <a:cubicBezTo>
                  <a:pt x="448" y="101"/>
                  <a:pt x="453" y="96"/>
                  <a:pt x="459" y="96"/>
                </a:cubicBezTo>
                <a:close/>
                <a:moveTo>
                  <a:pt x="427" y="96"/>
                </a:moveTo>
                <a:cubicBezTo>
                  <a:pt x="434" y="96"/>
                  <a:pt x="439" y="101"/>
                  <a:pt x="439" y="108"/>
                </a:cubicBezTo>
                <a:cubicBezTo>
                  <a:pt x="439" y="114"/>
                  <a:pt x="434" y="119"/>
                  <a:pt x="427" y="119"/>
                </a:cubicBezTo>
                <a:cubicBezTo>
                  <a:pt x="421" y="119"/>
                  <a:pt x="416" y="114"/>
                  <a:pt x="416" y="108"/>
                </a:cubicBezTo>
                <a:cubicBezTo>
                  <a:pt x="416" y="101"/>
                  <a:pt x="421" y="96"/>
                  <a:pt x="427" y="96"/>
                </a:cubicBezTo>
                <a:close/>
                <a:moveTo>
                  <a:pt x="235" y="96"/>
                </a:moveTo>
                <a:cubicBezTo>
                  <a:pt x="242" y="96"/>
                  <a:pt x="247" y="101"/>
                  <a:pt x="247" y="108"/>
                </a:cubicBezTo>
                <a:cubicBezTo>
                  <a:pt x="247" y="114"/>
                  <a:pt x="242" y="119"/>
                  <a:pt x="235" y="119"/>
                </a:cubicBezTo>
                <a:cubicBezTo>
                  <a:pt x="229" y="119"/>
                  <a:pt x="224" y="114"/>
                  <a:pt x="224" y="108"/>
                </a:cubicBezTo>
                <a:cubicBezTo>
                  <a:pt x="224" y="101"/>
                  <a:pt x="229" y="96"/>
                  <a:pt x="235" y="96"/>
                </a:cubicBezTo>
                <a:close/>
                <a:moveTo>
                  <a:pt x="875" y="128"/>
                </a:moveTo>
                <a:cubicBezTo>
                  <a:pt x="882" y="128"/>
                  <a:pt x="887" y="133"/>
                  <a:pt x="887" y="140"/>
                </a:cubicBezTo>
                <a:cubicBezTo>
                  <a:pt x="887" y="146"/>
                  <a:pt x="882" y="151"/>
                  <a:pt x="875" y="151"/>
                </a:cubicBezTo>
                <a:cubicBezTo>
                  <a:pt x="869" y="151"/>
                  <a:pt x="864" y="146"/>
                  <a:pt x="864" y="140"/>
                </a:cubicBezTo>
                <a:cubicBezTo>
                  <a:pt x="864" y="133"/>
                  <a:pt x="869" y="128"/>
                  <a:pt x="875" y="128"/>
                </a:cubicBezTo>
                <a:close/>
                <a:moveTo>
                  <a:pt x="843" y="128"/>
                </a:moveTo>
                <a:cubicBezTo>
                  <a:pt x="850" y="128"/>
                  <a:pt x="855" y="133"/>
                  <a:pt x="855" y="140"/>
                </a:cubicBezTo>
                <a:cubicBezTo>
                  <a:pt x="855" y="146"/>
                  <a:pt x="850" y="151"/>
                  <a:pt x="843" y="151"/>
                </a:cubicBezTo>
                <a:cubicBezTo>
                  <a:pt x="837" y="151"/>
                  <a:pt x="832" y="146"/>
                  <a:pt x="832" y="140"/>
                </a:cubicBezTo>
                <a:cubicBezTo>
                  <a:pt x="832" y="133"/>
                  <a:pt x="837" y="128"/>
                  <a:pt x="843" y="128"/>
                </a:cubicBezTo>
                <a:close/>
                <a:moveTo>
                  <a:pt x="811" y="128"/>
                </a:moveTo>
                <a:cubicBezTo>
                  <a:pt x="818" y="128"/>
                  <a:pt x="823" y="133"/>
                  <a:pt x="823" y="140"/>
                </a:cubicBezTo>
                <a:cubicBezTo>
                  <a:pt x="823" y="146"/>
                  <a:pt x="818" y="151"/>
                  <a:pt x="811" y="151"/>
                </a:cubicBezTo>
                <a:cubicBezTo>
                  <a:pt x="805" y="151"/>
                  <a:pt x="800" y="146"/>
                  <a:pt x="800" y="140"/>
                </a:cubicBezTo>
                <a:cubicBezTo>
                  <a:pt x="800" y="133"/>
                  <a:pt x="805" y="128"/>
                  <a:pt x="811" y="128"/>
                </a:cubicBezTo>
                <a:close/>
                <a:moveTo>
                  <a:pt x="779" y="128"/>
                </a:moveTo>
                <a:cubicBezTo>
                  <a:pt x="786" y="128"/>
                  <a:pt x="791" y="133"/>
                  <a:pt x="791" y="140"/>
                </a:cubicBezTo>
                <a:cubicBezTo>
                  <a:pt x="791" y="146"/>
                  <a:pt x="786" y="151"/>
                  <a:pt x="779" y="151"/>
                </a:cubicBezTo>
                <a:cubicBezTo>
                  <a:pt x="773" y="151"/>
                  <a:pt x="768" y="146"/>
                  <a:pt x="768" y="140"/>
                </a:cubicBezTo>
                <a:cubicBezTo>
                  <a:pt x="768" y="133"/>
                  <a:pt x="773" y="128"/>
                  <a:pt x="779" y="128"/>
                </a:cubicBezTo>
                <a:close/>
                <a:moveTo>
                  <a:pt x="747" y="128"/>
                </a:moveTo>
                <a:cubicBezTo>
                  <a:pt x="754" y="128"/>
                  <a:pt x="759" y="133"/>
                  <a:pt x="759" y="140"/>
                </a:cubicBezTo>
                <a:cubicBezTo>
                  <a:pt x="759" y="146"/>
                  <a:pt x="754" y="151"/>
                  <a:pt x="747" y="151"/>
                </a:cubicBezTo>
                <a:cubicBezTo>
                  <a:pt x="741" y="151"/>
                  <a:pt x="736" y="146"/>
                  <a:pt x="736" y="140"/>
                </a:cubicBezTo>
                <a:cubicBezTo>
                  <a:pt x="736" y="133"/>
                  <a:pt x="741" y="128"/>
                  <a:pt x="747" y="128"/>
                </a:cubicBezTo>
                <a:close/>
                <a:moveTo>
                  <a:pt x="715" y="128"/>
                </a:moveTo>
                <a:cubicBezTo>
                  <a:pt x="722" y="128"/>
                  <a:pt x="727" y="133"/>
                  <a:pt x="727" y="140"/>
                </a:cubicBezTo>
                <a:cubicBezTo>
                  <a:pt x="727" y="146"/>
                  <a:pt x="722" y="151"/>
                  <a:pt x="715" y="151"/>
                </a:cubicBezTo>
                <a:cubicBezTo>
                  <a:pt x="709" y="151"/>
                  <a:pt x="704" y="146"/>
                  <a:pt x="704" y="140"/>
                </a:cubicBezTo>
                <a:cubicBezTo>
                  <a:pt x="704" y="133"/>
                  <a:pt x="709" y="128"/>
                  <a:pt x="715" y="128"/>
                </a:cubicBezTo>
                <a:close/>
                <a:moveTo>
                  <a:pt x="683" y="128"/>
                </a:moveTo>
                <a:cubicBezTo>
                  <a:pt x="690" y="128"/>
                  <a:pt x="695" y="133"/>
                  <a:pt x="695" y="140"/>
                </a:cubicBezTo>
                <a:cubicBezTo>
                  <a:pt x="695" y="146"/>
                  <a:pt x="690" y="151"/>
                  <a:pt x="683" y="151"/>
                </a:cubicBezTo>
                <a:cubicBezTo>
                  <a:pt x="677" y="151"/>
                  <a:pt x="672" y="146"/>
                  <a:pt x="672" y="140"/>
                </a:cubicBezTo>
                <a:cubicBezTo>
                  <a:pt x="672" y="133"/>
                  <a:pt x="677" y="128"/>
                  <a:pt x="683" y="128"/>
                </a:cubicBezTo>
                <a:close/>
                <a:moveTo>
                  <a:pt x="619" y="128"/>
                </a:moveTo>
                <a:cubicBezTo>
                  <a:pt x="626" y="128"/>
                  <a:pt x="631" y="133"/>
                  <a:pt x="631" y="140"/>
                </a:cubicBezTo>
                <a:cubicBezTo>
                  <a:pt x="631" y="146"/>
                  <a:pt x="626" y="151"/>
                  <a:pt x="619" y="151"/>
                </a:cubicBezTo>
                <a:cubicBezTo>
                  <a:pt x="613" y="151"/>
                  <a:pt x="608" y="146"/>
                  <a:pt x="608" y="140"/>
                </a:cubicBezTo>
                <a:cubicBezTo>
                  <a:pt x="608" y="133"/>
                  <a:pt x="613" y="128"/>
                  <a:pt x="619" y="128"/>
                </a:cubicBezTo>
                <a:close/>
                <a:moveTo>
                  <a:pt x="555" y="128"/>
                </a:moveTo>
                <a:cubicBezTo>
                  <a:pt x="562" y="128"/>
                  <a:pt x="567" y="133"/>
                  <a:pt x="567" y="140"/>
                </a:cubicBezTo>
                <a:cubicBezTo>
                  <a:pt x="567" y="146"/>
                  <a:pt x="562" y="151"/>
                  <a:pt x="555" y="151"/>
                </a:cubicBezTo>
                <a:cubicBezTo>
                  <a:pt x="549" y="151"/>
                  <a:pt x="544" y="146"/>
                  <a:pt x="544" y="140"/>
                </a:cubicBezTo>
                <a:cubicBezTo>
                  <a:pt x="544" y="133"/>
                  <a:pt x="549" y="128"/>
                  <a:pt x="555" y="128"/>
                </a:cubicBezTo>
                <a:close/>
                <a:moveTo>
                  <a:pt x="523" y="128"/>
                </a:moveTo>
                <a:cubicBezTo>
                  <a:pt x="530" y="128"/>
                  <a:pt x="535" y="133"/>
                  <a:pt x="535" y="140"/>
                </a:cubicBezTo>
                <a:cubicBezTo>
                  <a:pt x="535" y="146"/>
                  <a:pt x="530" y="151"/>
                  <a:pt x="523" y="151"/>
                </a:cubicBezTo>
                <a:cubicBezTo>
                  <a:pt x="517" y="151"/>
                  <a:pt x="512" y="146"/>
                  <a:pt x="512" y="140"/>
                </a:cubicBezTo>
                <a:cubicBezTo>
                  <a:pt x="512" y="133"/>
                  <a:pt x="517" y="128"/>
                  <a:pt x="523" y="128"/>
                </a:cubicBezTo>
                <a:close/>
                <a:moveTo>
                  <a:pt x="491" y="128"/>
                </a:moveTo>
                <a:cubicBezTo>
                  <a:pt x="498" y="128"/>
                  <a:pt x="503" y="133"/>
                  <a:pt x="503" y="140"/>
                </a:cubicBezTo>
                <a:cubicBezTo>
                  <a:pt x="503" y="146"/>
                  <a:pt x="498" y="151"/>
                  <a:pt x="491" y="151"/>
                </a:cubicBezTo>
                <a:cubicBezTo>
                  <a:pt x="485" y="151"/>
                  <a:pt x="480" y="146"/>
                  <a:pt x="480" y="140"/>
                </a:cubicBezTo>
                <a:cubicBezTo>
                  <a:pt x="480" y="133"/>
                  <a:pt x="485" y="128"/>
                  <a:pt x="491" y="128"/>
                </a:cubicBezTo>
                <a:close/>
                <a:moveTo>
                  <a:pt x="427" y="128"/>
                </a:moveTo>
                <a:cubicBezTo>
                  <a:pt x="434" y="128"/>
                  <a:pt x="439" y="133"/>
                  <a:pt x="439" y="140"/>
                </a:cubicBezTo>
                <a:cubicBezTo>
                  <a:pt x="439" y="146"/>
                  <a:pt x="434" y="151"/>
                  <a:pt x="427" y="151"/>
                </a:cubicBezTo>
                <a:cubicBezTo>
                  <a:pt x="421" y="151"/>
                  <a:pt x="416" y="146"/>
                  <a:pt x="416" y="140"/>
                </a:cubicBezTo>
                <a:cubicBezTo>
                  <a:pt x="416" y="133"/>
                  <a:pt x="421" y="128"/>
                  <a:pt x="427" y="128"/>
                </a:cubicBezTo>
                <a:close/>
                <a:moveTo>
                  <a:pt x="395" y="128"/>
                </a:moveTo>
                <a:cubicBezTo>
                  <a:pt x="402" y="128"/>
                  <a:pt x="407" y="133"/>
                  <a:pt x="407" y="140"/>
                </a:cubicBezTo>
                <a:cubicBezTo>
                  <a:pt x="407" y="146"/>
                  <a:pt x="402" y="151"/>
                  <a:pt x="395" y="151"/>
                </a:cubicBezTo>
                <a:cubicBezTo>
                  <a:pt x="389" y="151"/>
                  <a:pt x="384" y="146"/>
                  <a:pt x="384" y="140"/>
                </a:cubicBezTo>
                <a:cubicBezTo>
                  <a:pt x="384" y="133"/>
                  <a:pt x="389" y="128"/>
                  <a:pt x="395" y="128"/>
                </a:cubicBezTo>
                <a:close/>
                <a:moveTo>
                  <a:pt x="267" y="128"/>
                </a:moveTo>
                <a:cubicBezTo>
                  <a:pt x="274" y="128"/>
                  <a:pt x="279" y="133"/>
                  <a:pt x="279" y="140"/>
                </a:cubicBezTo>
                <a:cubicBezTo>
                  <a:pt x="279" y="146"/>
                  <a:pt x="274" y="151"/>
                  <a:pt x="267" y="151"/>
                </a:cubicBezTo>
                <a:cubicBezTo>
                  <a:pt x="261" y="151"/>
                  <a:pt x="256" y="146"/>
                  <a:pt x="256" y="140"/>
                </a:cubicBezTo>
                <a:cubicBezTo>
                  <a:pt x="256" y="133"/>
                  <a:pt x="261" y="128"/>
                  <a:pt x="267" y="128"/>
                </a:cubicBezTo>
                <a:close/>
                <a:moveTo>
                  <a:pt x="235" y="128"/>
                </a:moveTo>
                <a:cubicBezTo>
                  <a:pt x="242" y="128"/>
                  <a:pt x="247" y="133"/>
                  <a:pt x="247" y="140"/>
                </a:cubicBezTo>
                <a:cubicBezTo>
                  <a:pt x="247" y="146"/>
                  <a:pt x="242" y="151"/>
                  <a:pt x="235" y="151"/>
                </a:cubicBezTo>
                <a:cubicBezTo>
                  <a:pt x="229" y="151"/>
                  <a:pt x="224" y="146"/>
                  <a:pt x="224" y="140"/>
                </a:cubicBezTo>
                <a:cubicBezTo>
                  <a:pt x="224" y="133"/>
                  <a:pt x="229" y="128"/>
                  <a:pt x="235" y="128"/>
                </a:cubicBezTo>
                <a:close/>
                <a:moveTo>
                  <a:pt x="203" y="128"/>
                </a:moveTo>
                <a:cubicBezTo>
                  <a:pt x="210" y="128"/>
                  <a:pt x="215" y="133"/>
                  <a:pt x="215" y="140"/>
                </a:cubicBezTo>
                <a:cubicBezTo>
                  <a:pt x="215" y="146"/>
                  <a:pt x="210" y="151"/>
                  <a:pt x="203" y="151"/>
                </a:cubicBezTo>
                <a:cubicBezTo>
                  <a:pt x="197" y="151"/>
                  <a:pt x="192" y="146"/>
                  <a:pt x="192" y="140"/>
                </a:cubicBezTo>
                <a:cubicBezTo>
                  <a:pt x="192" y="133"/>
                  <a:pt x="197" y="128"/>
                  <a:pt x="203" y="128"/>
                </a:cubicBezTo>
                <a:close/>
                <a:moveTo>
                  <a:pt x="171" y="128"/>
                </a:moveTo>
                <a:cubicBezTo>
                  <a:pt x="177" y="128"/>
                  <a:pt x="183" y="133"/>
                  <a:pt x="183" y="140"/>
                </a:cubicBezTo>
                <a:cubicBezTo>
                  <a:pt x="183" y="146"/>
                  <a:pt x="177" y="151"/>
                  <a:pt x="171" y="151"/>
                </a:cubicBezTo>
                <a:cubicBezTo>
                  <a:pt x="165" y="151"/>
                  <a:pt x="160" y="146"/>
                  <a:pt x="160" y="140"/>
                </a:cubicBezTo>
                <a:cubicBezTo>
                  <a:pt x="160" y="133"/>
                  <a:pt x="165" y="128"/>
                  <a:pt x="171" y="128"/>
                </a:cubicBezTo>
                <a:close/>
                <a:moveTo>
                  <a:pt x="875" y="160"/>
                </a:moveTo>
                <a:cubicBezTo>
                  <a:pt x="882" y="160"/>
                  <a:pt x="887" y="165"/>
                  <a:pt x="887" y="172"/>
                </a:cubicBezTo>
                <a:cubicBezTo>
                  <a:pt x="887" y="178"/>
                  <a:pt x="882" y="183"/>
                  <a:pt x="875" y="183"/>
                </a:cubicBezTo>
                <a:cubicBezTo>
                  <a:pt x="869" y="183"/>
                  <a:pt x="864" y="178"/>
                  <a:pt x="864" y="172"/>
                </a:cubicBezTo>
                <a:cubicBezTo>
                  <a:pt x="864" y="165"/>
                  <a:pt x="869" y="160"/>
                  <a:pt x="875" y="160"/>
                </a:cubicBezTo>
                <a:close/>
                <a:moveTo>
                  <a:pt x="843" y="160"/>
                </a:moveTo>
                <a:cubicBezTo>
                  <a:pt x="850" y="160"/>
                  <a:pt x="855" y="165"/>
                  <a:pt x="855" y="172"/>
                </a:cubicBezTo>
                <a:cubicBezTo>
                  <a:pt x="855" y="178"/>
                  <a:pt x="850" y="183"/>
                  <a:pt x="843" y="183"/>
                </a:cubicBezTo>
                <a:cubicBezTo>
                  <a:pt x="837" y="183"/>
                  <a:pt x="832" y="178"/>
                  <a:pt x="832" y="172"/>
                </a:cubicBezTo>
                <a:cubicBezTo>
                  <a:pt x="832" y="165"/>
                  <a:pt x="837" y="160"/>
                  <a:pt x="843" y="160"/>
                </a:cubicBezTo>
                <a:close/>
                <a:moveTo>
                  <a:pt x="811" y="160"/>
                </a:moveTo>
                <a:cubicBezTo>
                  <a:pt x="818" y="160"/>
                  <a:pt x="823" y="165"/>
                  <a:pt x="823" y="172"/>
                </a:cubicBezTo>
                <a:cubicBezTo>
                  <a:pt x="823" y="178"/>
                  <a:pt x="818" y="183"/>
                  <a:pt x="811" y="183"/>
                </a:cubicBezTo>
                <a:cubicBezTo>
                  <a:pt x="805" y="183"/>
                  <a:pt x="800" y="178"/>
                  <a:pt x="800" y="172"/>
                </a:cubicBezTo>
                <a:cubicBezTo>
                  <a:pt x="800" y="165"/>
                  <a:pt x="805" y="160"/>
                  <a:pt x="811" y="160"/>
                </a:cubicBezTo>
                <a:close/>
                <a:moveTo>
                  <a:pt x="779" y="160"/>
                </a:moveTo>
                <a:cubicBezTo>
                  <a:pt x="786" y="160"/>
                  <a:pt x="791" y="165"/>
                  <a:pt x="791" y="172"/>
                </a:cubicBezTo>
                <a:cubicBezTo>
                  <a:pt x="791" y="178"/>
                  <a:pt x="786" y="183"/>
                  <a:pt x="779" y="183"/>
                </a:cubicBezTo>
                <a:cubicBezTo>
                  <a:pt x="773" y="183"/>
                  <a:pt x="768" y="178"/>
                  <a:pt x="768" y="172"/>
                </a:cubicBezTo>
                <a:cubicBezTo>
                  <a:pt x="768" y="165"/>
                  <a:pt x="773" y="160"/>
                  <a:pt x="779" y="160"/>
                </a:cubicBezTo>
                <a:close/>
                <a:moveTo>
                  <a:pt x="747" y="160"/>
                </a:moveTo>
                <a:cubicBezTo>
                  <a:pt x="754" y="160"/>
                  <a:pt x="759" y="165"/>
                  <a:pt x="759" y="172"/>
                </a:cubicBezTo>
                <a:cubicBezTo>
                  <a:pt x="759" y="178"/>
                  <a:pt x="754" y="183"/>
                  <a:pt x="747" y="183"/>
                </a:cubicBezTo>
                <a:cubicBezTo>
                  <a:pt x="741" y="183"/>
                  <a:pt x="736" y="178"/>
                  <a:pt x="736" y="172"/>
                </a:cubicBezTo>
                <a:cubicBezTo>
                  <a:pt x="736" y="165"/>
                  <a:pt x="741" y="160"/>
                  <a:pt x="747" y="160"/>
                </a:cubicBezTo>
                <a:close/>
                <a:moveTo>
                  <a:pt x="619" y="160"/>
                </a:moveTo>
                <a:cubicBezTo>
                  <a:pt x="626" y="160"/>
                  <a:pt x="631" y="165"/>
                  <a:pt x="631" y="172"/>
                </a:cubicBezTo>
                <a:cubicBezTo>
                  <a:pt x="631" y="178"/>
                  <a:pt x="626" y="183"/>
                  <a:pt x="619" y="183"/>
                </a:cubicBezTo>
                <a:cubicBezTo>
                  <a:pt x="613" y="183"/>
                  <a:pt x="608" y="178"/>
                  <a:pt x="608" y="172"/>
                </a:cubicBezTo>
                <a:cubicBezTo>
                  <a:pt x="608" y="165"/>
                  <a:pt x="613" y="160"/>
                  <a:pt x="619" y="160"/>
                </a:cubicBezTo>
                <a:close/>
                <a:moveTo>
                  <a:pt x="587" y="160"/>
                </a:moveTo>
                <a:cubicBezTo>
                  <a:pt x="594" y="160"/>
                  <a:pt x="599" y="165"/>
                  <a:pt x="599" y="172"/>
                </a:cubicBezTo>
                <a:cubicBezTo>
                  <a:pt x="599" y="178"/>
                  <a:pt x="594" y="183"/>
                  <a:pt x="587" y="183"/>
                </a:cubicBezTo>
                <a:cubicBezTo>
                  <a:pt x="581" y="183"/>
                  <a:pt x="576" y="178"/>
                  <a:pt x="576" y="172"/>
                </a:cubicBezTo>
                <a:cubicBezTo>
                  <a:pt x="576" y="165"/>
                  <a:pt x="581" y="160"/>
                  <a:pt x="587" y="160"/>
                </a:cubicBezTo>
                <a:close/>
                <a:moveTo>
                  <a:pt x="555" y="160"/>
                </a:moveTo>
                <a:cubicBezTo>
                  <a:pt x="562" y="160"/>
                  <a:pt x="567" y="165"/>
                  <a:pt x="567" y="172"/>
                </a:cubicBezTo>
                <a:cubicBezTo>
                  <a:pt x="567" y="178"/>
                  <a:pt x="562" y="183"/>
                  <a:pt x="555" y="183"/>
                </a:cubicBezTo>
                <a:cubicBezTo>
                  <a:pt x="549" y="183"/>
                  <a:pt x="544" y="178"/>
                  <a:pt x="544" y="172"/>
                </a:cubicBezTo>
                <a:cubicBezTo>
                  <a:pt x="544" y="165"/>
                  <a:pt x="549" y="160"/>
                  <a:pt x="555" y="160"/>
                </a:cubicBezTo>
                <a:close/>
                <a:moveTo>
                  <a:pt x="523" y="160"/>
                </a:moveTo>
                <a:cubicBezTo>
                  <a:pt x="530" y="160"/>
                  <a:pt x="535" y="165"/>
                  <a:pt x="535" y="172"/>
                </a:cubicBezTo>
                <a:cubicBezTo>
                  <a:pt x="535" y="178"/>
                  <a:pt x="530" y="183"/>
                  <a:pt x="523" y="183"/>
                </a:cubicBezTo>
                <a:cubicBezTo>
                  <a:pt x="517" y="183"/>
                  <a:pt x="512" y="178"/>
                  <a:pt x="512" y="172"/>
                </a:cubicBezTo>
                <a:cubicBezTo>
                  <a:pt x="512" y="165"/>
                  <a:pt x="517" y="160"/>
                  <a:pt x="523" y="160"/>
                </a:cubicBezTo>
                <a:close/>
                <a:moveTo>
                  <a:pt x="459" y="160"/>
                </a:moveTo>
                <a:cubicBezTo>
                  <a:pt x="466" y="160"/>
                  <a:pt x="471" y="165"/>
                  <a:pt x="471" y="172"/>
                </a:cubicBezTo>
                <a:cubicBezTo>
                  <a:pt x="471" y="178"/>
                  <a:pt x="466" y="183"/>
                  <a:pt x="459" y="183"/>
                </a:cubicBezTo>
                <a:cubicBezTo>
                  <a:pt x="453" y="183"/>
                  <a:pt x="448" y="178"/>
                  <a:pt x="448" y="172"/>
                </a:cubicBezTo>
                <a:cubicBezTo>
                  <a:pt x="448" y="165"/>
                  <a:pt x="453" y="160"/>
                  <a:pt x="459" y="160"/>
                </a:cubicBezTo>
                <a:close/>
                <a:moveTo>
                  <a:pt x="427" y="160"/>
                </a:moveTo>
                <a:cubicBezTo>
                  <a:pt x="434" y="160"/>
                  <a:pt x="439" y="165"/>
                  <a:pt x="439" y="172"/>
                </a:cubicBezTo>
                <a:cubicBezTo>
                  <a:pt x="439" y="178"/>
                  <a:pt x="434" y="183"/>
                  <a:pt x="427" y="183"/>
                </a:cubicBezTo>
                <a:cubicBezTo>
                  <a:pt x="421" y="183"/>
                  <a:pt x="416" y="178"/>
                  <a:pt x="416" y="172"/>
                </a:cubicBezTo>
                <a:cubicBezTo>
                  <a:pt x="416" y="165"/>
                  <a:pt x="421" y="160"/>
                  <a:pt x="427" y="160"/>
                </a:cubicBezTo>
                <a:close/>
                <a:moveTo>
                  <a:pt x="363" y="160"/>
                </a:moveTo>
                <a:cubicBezTo>
                  <a:pt x="370" y="160"/>
                  <a:pt x="375" y="165"/>
                  <a:pt x="375" y="172"/>
                </a:cubicBezTo>
                <a:cubicBezTo>
                  <a:pt x="375" y="178"/>
                  <a:pt x="370" y="183"/>
                  <a:pt x="363" y="183"/>
                </a:cubicBezTo>
                <a:cubicBezTo>
                  <a:pt x="357" y="183"/>
                  <a:pt x="352" y="178"/>
                  <a:pt x="352" y="172"/>
                </a:cubicBezTo>
                <a:cubicBezTo>
                  <a:pt x="352" y="165"/>
                  <a:pt x="357" y="160"/>
                  <a:pt x="363" y="160"/>
                </a:cubicBezTo>
                <a:close/>
                <a:moveTo>
                  <a:pt x="331" y="160"/>
                </a:moveTo>
                <a:cubicBezTo>
                  <a:pt x="338" y="160"/>
                  <a:pt x="343" y="165"/>
                  <a:pt x="343" y="172"/>
                </a:cubicBezTo>
                <a:cubicBezTo>
                  <a:pt x="343" y="178"/>
                  <a:pt x="338" y="183"/>
                  <a:pt x="331" y="183"/>
                </a:cubicBezTo>
                <a:cubicBezTo>
                  <a:pt x="325" y="183"/>
                  <a:pt x="320" y="178"/>
                  <a:pt x="320" y="172"/>
                </a:cubicBezTo>
                <a:cubicBezTo>
                  <a:pt x="320" y="165"/>
                  <a:pt x="325" y="160"/>
                  <a:pt x="331" y="160"/>
                </a:cubicBezTo>
                <a:close/>
                <a:moveTo>
                  <a:pt x="299" y="160"/>
                </a:moveTo>
                <a:cubicBezTo>
                  <a:pt x="306" y="160"/>
                  <a:pt x="311" y="165"/>
                  <a:pt x="311" y="172"/>
                </a:cubicBezTo>
                <a:cubicBezTo>
                  <a:pt x="311" y="178"/>
                  <a:pt x="306" y="183"/>
                  <a:pt x="299" y="183"/>
                </a:cubicBezTo>
                <a:cubicBezTo>
                  <a:pt x="293" y="183"/>
                  <a:pt x="288" y="178"/>
                  <a:pt x="288" y="172"/>
                </a:cubicBezTo>
                <a:cubicBezTo>
                  <a:pt x="288" y="165"/>
                  <a:pt x="293" y="160"/>
                  <a:pt x="299" y="160"/>
                </a:cubicBezTo>
                <a:close/>
                <a:moveTo>
                  <a:pt x="267" y="160"/>
                </a:moveTo>
                <a:cubicBezTo>
                  <a:pt x="274" y="160"/>
                  <a:pt x="279" y="165"/>
                  <a:pt x="279" y="172"/>
                </a:cubicBezTo>
                <a:cubicBezTo>
                  <a:pt x="279" y="178"/>
                  <a:pt x="274" y="183"/>
                  <a:pt x="267" y="183"/>
                </a:cubicBezTo>
                <a:cubicBezTo>
                  <a:pt x="261" y="183"/>
                  <a:pt x="256" y="178"/>
                  <a:pt x="256" y="172"/>
                </a:cubicBezTo>
                <a:cubicBezTo>
                  <a:pt x="256" y="165"/>
                  <a:pt x="261" y="160"/>
                  <a:pt x="267" y="160"/>
                </a:cubicBezTo>
                <a:close/>
                <a:moveTo>
                  <a:pt x="235" y="160"/>
                </a:moveTo>
                <a:cubicBezTo>
                  <a:pt x="242" y="160"/>
                  <a:pt x="247" y="165"/>
                  <a:pt x="247" y="172"/>
                </a:cubicBezTo>
                <a:cubicBezTo>
                  <a:pt x="247" y="178"/>
                  <a:pt x="242" y="183"/>
                  <a:pt x="235" y="183"/>
                </a:cubicBezTo>
                <a:cubicBezTo>
                  <a:pt x="229" y="183"/>
                  <a:pt x="224" y="178"/>
                  <a:pt x="224" y="172"/>
                </a:cubicBezTo>
                <a:cubicBezTo>
                  <a:pt x="224" y="165"/>
                  <a:pt x="229" y="160"/>
                  <a:pt x="235" y="160"/>
                </a:cubicBezTo>
                <a:close/>
                <a:moveTo>
                  <a:pt x="203" y="160"/>
                </a:moveTo>
                <a:cubicBezTo>
                  <a:pt x="210" y="160"/>
                  <a:pt x="215" y="165"/>
                  <a:pt x="215" y="172"/>
                </a:cubicBezTo>
                <a:cubicBezTo>
                  <a:pt x="215" y="178"/>
                  <a:pt x="210" y="183"/>
                  <a:pt x="203" y="183"/>
                </a:cubicBezTo>
                <a:cubicBezTo>
                  <a:pt x="197" y="183"/>
                  <a:pt x="192" y="178"/>
                  <a:pt x="192" y="172"/>
                </a:cubicBezTo>
                <a:cubicBezTo>
                  <a:pt x="192" y="165"/>
                  <a:pt x="197" y="160"/>
                  <a:pt x="203" y="160"/>
                </a:cubicBezTo>
                <a:close/>
                <a:moveTo>
                  <a:pt x="171" y="160"/>
                </a:moveTo>
                <a:cubicBezTo>
                  <a:pt x="177" y="160"/>
                  <a:pt x="183" y="165"/>
                  <a:pt x="183" y="172"/>
                </a:cubicBezTo>
                <a:cubicBezTo>
                  <a:pt x="183" y="178"/>
                  <a:pt x="177" y="183"/>
                  <a:pt x="171" y="183"/>
                </a:cubicBezTo>
                <a:cubicBezTo>
                  <a:pt x="165" y="183"/>
                  <a:pt x="160" y="178"/>
                  <a:pt x="160" y="172"/>
                </a:cubicBezTo>
                <a:cubicBezTo>
                  <a:pt x="160" y="165"/>
                  <a:pt x="165" y="160"/>
                  <a:pt x="171" y="160"/>
                </a:cubicBezTo>
                <a:close/>
                <a:moveTo>
                  <a:pt x="139" y="160"/>
                </a:moveTo>
                <a:cubicBezTo>
                  <a:pt x="145" y="160"/>
                  <a:pt x="151" y="165"/>
                  <a:pt x="151" y="172"/>
                </a:cubicBezTo>
                <a:cubicBezTo>
                  <a:pt x="151" y="178"/>
                  <a:pt x="145" y="183"/>
                  <a:pt x="139" y="183"/>
                </a:cubicBezTo>
                <a:cubicBezTo>
                  <a:pt x="133" y="183"/>
                  <a:pt x="128" y="178"/>
                  <a:pt x="128" y="172"/>
                </a:cubicBezTo>
                <a:cubicBezTo>
                  <a:pt x="128" y="165"/>
                  <a:pt x="133" y="160"/>
                  <a:pt x="139" y="160"/>
                </a:cubicBezTo>
                <a:close/>
                <a:moveTo>
                  <a:pt x="843" y="192"/>
                </a:moveTo>
                <a:cubicBezTo>
                  <a:pt x="850" y="192"/>
                  <a:pt x="855" y="197"/>
                  <a:pt x="855" y="204"/>
                </a:cubicBezTo>
                <a:cubicBezTo>
                  <a:pt x="855" y="210"/>
                  <a:pt x="850" y="215"/>
                  <a:pt x="843" y="215"/>
                </a:cubicBezTo>
                <a:cubicBezTo>
                  <a:pt x="837" y="215"/>
                  <a:pt x="832" y="210"/>
                  <a:pt x="832" y="204"/>
                </a:cubicBezTo>
                <a:cubicBezTo>
                  <a:pt x="832" y="197"/>
                  <a:pt x="837" y="192"/>
                  <a:pt x="843" y="192"/>
                </a:cubicBezTo>
                <a:close/>
                <a:moveTo>
                  <a:pt x="811" y="192"/>
                </a:moveTo>
                <a:cubicBezTo>
                  <a:pt x="818" y="192"/>
                  <a:pt x="823" y="197"/>
                  <a:pt x="823" y="204"/>
                </a:cubicBezTo>
                <a:cubicBezTo>
                  <a:pt x="823" y="210"/>
                  <a:pt x="818" y="215"/>
                  <a:pt x="811" y="215"/>
                </a:cubicBezTo>
                <a:cubicBezTo>
                  <a:pt x="805" y="215"/>
                  <a:pt x="800" y="210"/>
                  <a:pt x="800" y="204"/>
                </a:cubicBezTo>
                <a:cubicBezTo>
                  <a:pt x="800" y="197"/>
                  <a:pt x="805" y="192"/>
                  <a:pt x="811" y="192"/>
                </a:cubicBezTo>
                <a:close/>
                <a:moveTo>
                  <a:pt x="779" y="192"/>
                </a:moveTo>
                <a:cubicBezTo>
                  <a:pt x="786" y="192"/>
                  <a:pt x="791" y="197"/>
                  <a:pt x="791" y="204"/>
                </a:cubicBezTo>
                <a:cubicBezTo>
                  <a:pt x="791" y="210"/>
                  <a:pt x="786" y="215"/>
                  <a:pt x="779" y="215"/>
                </a:cubicBezTo>
                <a:cubicBezTo>
                  <a:pt x="773" y="215"/>
                  <a:pt x="768" y="210"/>
                  <a:pt x="768" y="204"/>
                </a:cubicBezTo>
                <a:cubicBezTo>
                  <a:pt x="768" y="197"/>
                  <a:pt x="773" y="192"/>
                  <a:pt x="779" y="192"/>
                </a:cubicBezTo>
                <a:close/>
                <a:moveTo>
                  <a:pt x="747" y="192"/>
                </a:moveTo>
                <a:cubicBezTo>
                  <a:pt x="754" y="192"/>
                  <a:pt x="759" y="197"/>
                  <a:pt x="759" y="204"/>
                </a:cubicBezTo>
                <a:cubicBezTo>
                  <a:pt x="759" y="210"/>
                  <a:pt x="754" y="215"/>
                  <a:pt x="747" y="215"/>
                </a:cubicBezTo>
                <a:cubicBezTo>
                  <a:pt x="741" y="215"/>
                  <a:pt x="736" y="210"/>
                  <a:pt x="736" y="204"/>
                </a:cubicBezTo>
                <a:cubicBezTo>
                  <a:pt x="736" y="197"/>
                  <a:pt x="741" y="192"/>
                  <a:pt x="747" y="192"/>
                </a:cubicBezTo>
                <a:close/>
                <a:moveTo>
                  <a:pt x="619" y="192"/>
                </a:moveTo>
                <a:cubicBezTo>
                  <a:pt x="626" y="192"/>
                  <a:pt x="631" y="197"/>
                  <a:pt x="631" y="204"/>
                </a:cubicBezTo>
                <a:cubicBezTo>
                  <a:pt x="631" y="210"/>
                  <a:pt x="626" y="215"/>
                  <a:pt x="619" y="215"/>
                </a:cubicBezTo>
                <a:cubicBezTo>
                  <a:pt x="613" y="215"/>
                  <a:pt x="608" y="210"/>
                  <a:pt x="608" y="204"/>
                </a:cubicBezTo>
                <a:cubicBezTo>
                  <a:pt x="608" y="197"/>
                  <a:pt x="613" y="192"/>
                  <a:pt x="619" y="192"/>
                </a:cubicBezTo>
                <a:close/>
                <a:moveTo>
                  <a:pt x="587" y="192"/>
                </a:moveTo>
                <a:cubicBezTo>
                  <a:pt x="594" y="192"/>
                  <a:pt x="599" y="197"/>
                  <a:pt x="599" y="204"/>
                </a:cubicBezTo>
                <a:cubicBezTo>
                  <a:pt x="599" y="210"/>
                  <a:pt x="594" y="215"/>
                  <a:pt x="587" y="215"/>
                </a:cubicBezTo>
                <a:cubicBezTo>
                  <a:pt x="581" y="215"/>
                  <a:pt x="576" y="210"/>
                  <a:pt x="576" y="204"/>
                </a:cubicBezTo>
                <a:cubicBezTo>
                  <a:pt x="576" y="197"/>
                  <a:pt x="581" y="192"/>
                  <a:pt x="587" y="192"/>
                </a:cubicBezTo>
                <a:close/>
                <a:moveTo>
                  <a:pt x="555" y="192"/>
                </a:moveTo>
                <a:cubicBezTo>
                  <a:pt x="562" y="192"/>
                  <a:pt x="567" y="197"/>
                  <a:pt x="567" y="204"/>
                </a:cubicBezTo>
                <a:cubicBezTo>
                  <a:pt x="567" y="210"/>
                  <a:pt x="562" y="215"/>
                  <a:pt x="555" y="215"/>
                </a:cubicBezTo>
                <a:cubicBezTo>
                  <a:pt x="549" y="215"/>
                  <a:pt x="544" y="210"/>
                  <a:pt x="544" y="204"/>
                </a:cubicBezTo>
                <a:cubicBezTo>
                  <a:pt x="544" y="197"/>
                  <a:pt x="549" y="192"/>
                  <a:pt x="555" y="192"/>
                </a:cubicBezTo>
                <a:close/>
                <a:moveTo>
                  <a:pt x="523" y="192"/>
                </a:moveTo>
                <a:cubicBezTo>
                  <a:pt x="530" y="192"/>
                  <a:pt x="535" y="197"/>
                  <a:pt x="535" y="204"/>
                </a:cubicBezTo>
                <a:cubicBezTo>
                  <a:pt x="535" y="210"/>
                  <a:pt x="530" y="215"/>
                  <a:pt x="523" y="215"/>
                </a:cubicBezTo>
                <a:cubicBezTo>
                  <a:pt x="517" y="215"/>
                  <a:pt x="512" y="210"/>
                  <a:pt x="512" y="204"/>
                </a:cubicBezTo>
                <a:cubicBezTo>
                  <a:pt x="512" y="197"/>
                  <a:pt x="517" y="192"/>
                  <a:pt x="523" y="192"/>
                </a:cubicBezTo>
                <a:close/>
                <a:moveTo>
                  <a:pt x="459" y="192"/>
                </a:moveTo>
                <a:cubicBezTo>
                  <a:pt x="466" y="192"/>
                  <a:pt x="471" y="197"/>
                  <a:pt x="471" y="204"/>
                </a:cubicBezTo>
                <a:cubicBezTo>
                  <a:pt x="471" y="210"/>
                  <a:pt x="466" y="215"/>
                  <a:pt x="459" y="215"/>
                </a:cubicBezTo>
                <a:cubicBezTo>
                  <a:pt x="453" y="215"/>
                  <a:pt x="448" y="210"/>
                  <a:pt x="448" y="204"/>
                </a:cubicBezTo>
                <a:cubicBezTo>
                  <a:pt x="448" y="197"/>
                  <a:pt x="453" y="192"/>
                  <a:pt x="459" y="192"/>
                </a:cubicBezTo>
                <a:close/>
                <a:moveTo>
                  <a:pt x="427" y="192"/>
                </a:moveTo>
                <a:cubicBezTo>
                  <a:pt x="434" y="192"/>
                  <a:pt x="439" y="197"/>
                  <a:pt x="439" y="204"/>
                </a:cubicBezTo>
                <a:cubicBezTo>
                  <a:pt x="439" y="210"/>
                  <a:pt x="434" y="215"/>
                  <a:pt x="427" y="215"/>
                </a:cubicBezTo>
                <a:cubicBezTo>
                  <a:pt x="421" y="215"/>
                  <a:pt x="416" y="210"/>
                  <a:pt x="416" y="204"/>
                </a:cubicBezTo>
                <a:cubicBezTo>
                  <a:pt x="416" y="197"/>
                  <a:pt x="421" y="192"/>
                  <a:pt x="427" y="192"/>
                </a:cubicBezTo>
                <a:close/>
                <a:moveTo>
                  <a:pt x="395" y="192"/>
                </a:moveTo>
                <a:cubicBezTo>
                  <a:pt x="402" y="192"/>
                  <a:pt x="407" y="197"/>
                  <a:pt x="407" y="204"/>
                </a:cubicBezTo>
                <a:cubicBezTo>
                  <a:pt x="407" y="210"/>
                  <a:pt x="402" y="215"/>
                  <a:pt x="395" y="215"/>
                </a:cubicBezTo>
                <a:cubicBezTo>
                  <a:pt x="389" y="215"/>
                  <a:pt x="384" y="210"/>
                  <a:pt x="384" y="204"/>
                </a:cubicBezTo>
                <a:cubicBezTo>
                  <a:pt x="384" y="197"/>
                  <a:pt x="389" y="192"/>
                  <a:pt x="395" y="192"/>
                </a:cubicBezTo>
                <a:close/>
                <a:moveTo>
                  <a:pt x="363" y="192"/>
                </a:moveTo>
                <a:cubicBezTo>
                  <a:pt x="370" y="192"/>
                  <a:pt x="375" y="197"/>
                  <a:pt x="375" y="204"/>
                </a:cubicBezTo>
                <a:cubicBezTo>
                  <a:pt x="375" y="210"/>
                  <a:pt x="370" y="215"/>
                  <a:pt x="363" y="215"/>
                </a:cubicBezTo>
                <a:cubicBezTo>
                  <a:pt x="357" y="215"/>
                  <a:pt x="352" y="210"/>
                  <a:pt x="352" y="204"/>
                </a:cubicBezTo>
                <a:cubicBezTo>
                  <a:pt x="352" y="197"/>
                  <a:pt x="357" y="192"/>
                  <a:pt x="363" y="192"/>
                </a:cubicBezTo>
                <a:close/>
                <a:moveTo>
                  <a:pt x="331" y="192"/>
                </a:moveTo>
                <a:cubicBezTo>
                  <a:pt x="338" y="192"/>
                  <a:pt x="343" y="197"/>
                  <a:pt x="343" y="204"/>
                </a:cubicBezTo>
                <a:cubicBezTo>
                  <a:pt x="343" y="210"/>
                  <a:pt x="338" y="215"/>
                  <a:pt x="331" y="215"/>
                </a:cubicBezTo>
                <a:cubicBezTo>
                  <a:pt x="325" y="215"/>
                  <a:pt x="320" y="210"/>
                  <a:pt x="320" y="204"/>
                </a:cubicBezTo>
                <a:cubicBezTo>
                  <a:pt x="320" y="197"/>
                  <a:pt x="325" y="192"/>
                  <a:pt x="331" y="192"/>
                </a:cubicBezTo>
                <a:close/>
                <a:moveTo>
                  <a:pt x="299" y="192"/>
                </a:moveTo>
                <a:cubicBezTo>
                  <a:pt x="306" y="192"/>
                  <a:pt x="311" y="197"/>
                  <a:pt x="311" y="204"/>
                </a:cubicBezTo>
                <a:cubicBezTo>
                  <a:pt x="311" y="210"/>
                  <a:pt x="306" y="215"/>
                  <a:pt x="299" y="215"/>
                </a:cubicBezTo>
                <a:cubicBezTo>
                  <a:pt x="293" y="215"/>
                  <a:pt x="288" y="210"/>
                  <a:pt x="288" y="204"/>
                </a:cubicBezTo>
                <a:cubicBezTo>
                  <a:pt x="288" y="197"/>
                  <a:pt x="293" y="192"/>
                  <a:pt x="299" y="192"/>
                </a:cubicBezTo>
                <a:close/>
                <a:moveTo>
                  <a:pt x="267" y="192"/>
                </a:moveTo>
                <a:cubicBezTo>
                  <a:pt x="274" y="192"/>
                  <a:pt x="279" y="197"/>
                  <a:pt x="279" y="204"/>
                </a:cubicBezTo>
                <a:cubicBezTo>
                  <a:pt x="279" y="210"/>
                  <a:pt x="274" y="215"/>
                  <a:pt x="267" y="215"/>
                </a:cubicBezTo>
                <a:cubicBezTo>
                  <a:pt x="261" y="215"/>
                  <a:pt x="256" y="210"/>
                  <a:pt x="256" y="204"/>
                </a:cubicBezTo>
                <a:cubicBezTo>
                  <a:pt x="256" y="197"/>
                  <a:pt x="261" y="192"/>
                  <a:pt x="267" y="192"/>
                </a:cubicBezTo>
                <a:close/>
                <a:moveTo>
                  <a:pt x="235" y="192"/>
                </a:moveTo>
                <a:cubicBezTo>
                  <a:pt x="242" y="192"/>
                  <a:pt x="247" y="197"/>
                  <a:pt x="247" y="204"/>
                </a:cubicBezTo>
                <a:cubicBezTo>
                  <a:pt x="247" y="210"/>
                  <a:pt x="242" y="215"/>
                  <a:pt x="235" y="215"/>
                </a:cubicBezTo>
                <a:cubicBezTo>
                  <a:pt x="229" y="215"/>
                  <a:pt x="224" y="210"/>
                  <a:pt x="224" y="204"/>
                </a:cubicBezTo>
                <a:cubicBezTo>
                  <a:pt x="224" y="197"/>
                  <a:pt x="229" y="192"/>
                  <a:pt x="235" y="192"/>
                </a:cubicBezTo>
                <a:close/>
                <a:moveTo>
                  <a:pt x="203" y="192"/>
                </a:moveTo>
                <a:cubicBezTo>
                  <a:pt x="210" y="192"/>
                  <a:pt x="215" y="197"/>
                  <a:pt x="215" y="204"/>
                </a:cubicBezTo>
                <a:cubicBezTo>
                  <a:pt x="215" y="210"/>
                  <a:pt x="210" y="215"/>
                  <a:pt x="203" y="215"/>
                </a:cubicBezTo>
                <a:cubicBezTo>
                  <a:pt x="197" y="215"/>
                  <a:pt x="192" y="210"/>
                  <a:pt x="192" y="204"/>
                </a:cubicBezTo>
                <a:cubicBezTo>
                  <a:pt x="192" y="197"/>
                  <a:pt x="197" y="192"/>
                  <a:pt x="203" y="192"/>
                </a:cubicBezTo>
                <a:close/>
                <a:moveTo>
                  <a:pt x="171" y="192"/>
                </a:moveTo>
                <a:cubicBezTo>
                  <a:pt x="177" y="192"/>
                  <a:pt x="183" y="197"/>
                  <a:pt x="183" y="204"/>
                </a:cubicBezTo>
                <a:cubicBezTo>
                  <a:pt x="183" y="210"/>
                  <a:pt x="177" y="215"/>
                  <a:pt x="171" y="215"/>
                </a:cubicBezTo>
                <a:cubicBezTo>
                  <a:pt x="165" y="215"/>
                  <a:pt x="160" y="210"/>
                  <a:pt x="160" y="204"/>
                </a:cubicBezTo>
                <a:cubicBezTo>
                  <a:pt x="160" y="197"/>
                  <a:pt x="165" y="192"/>
                  <a:pt x="171" y="192"/>
                </a:cubicBezTo>
                <a:close/>
                <a:moveTo>
                  <a:pt x="139" y="192"/>
                </a:moveTo>
                <a:cubicBezTo>
                  <a:pt x="145" y="192"/>
                  <a:pt x="151" y="197"/>
                  <a:pt x="151" y="204"/>
                </a:cubicBezTo>
                <a:cubicBezTo>
                  <a:pt x="151" y="210"/>
                  <a:pt x="145" y="215"/>
                  <a:pt x="139" y="215"/>
                </a:cubicBezTo>
                <a:cubicBezTo>
                  <a:pt x="133" y="215"/>
                  <a:pt x="128" y="210"/>
                  <a:pt x="128" y="204"/>
                </a:cubicBezTo>
                <a:cubicBezTo>
                  <a:pt x="128" y="197"/>
                  <a:pt x="133" y="192"/>
                  <a:pt x="139" y="192"/>
                </a:cubicBezTo>
                <a:close/>
                <a:moveTo>
                  <a:pt x="843" y="224"/>
                </a:moveTo>
                <a:cubicBezTo>
                  <a:pt x="850" y="224"/>
                  <a:pt x="855" y="229"/>
                  <a:pt x="855" y="236"/>
                </a:cubicBezTo>
                <a:cubicBezTo>
                  <a:pt x="855" y="242"/>
                  <a:pt x="850" y="247"/>
                  <a:pt x="843" y="247"/>
                </a:cubicBezTo>
                <a:cubicBezTo>
                  <a:pt x="837" y="247"/>
                  <a:pt x="832" y="242"/>
                  <a:pt x="832" y="236"/>
                </a:cubicBezTo>
                <a:cubicBezTo>
                  <a:pt x="832" y="229"/>
                  <a:pt x="837" y="224"/>
                  <a:pt x="843" y="224"/>
                </a:cubicBezTo>
                <a:close/>
                <a:moveTo>
                  <a:pt x="811" y="224"/>
                </a:moveTo>
                <a:cubicBezTo>
                  <a:pt x="818" y="224"/>
                  <a:pt x="823" y="229"/>
                  <a:pt x="823" y="236"/>
                </a:cubicBezTo>
                <a:cubicBezTo>
                  <a:pt x="823" y="242"/>
                  <a:pt x="818" y="247"/>
                  <a:pt x="811" y="247"/>
                </a:cubicBezTo>
                <a:cubicBezTo>
                  <a:pt x="805" y="247"/>
                  <a:pt x="800" y="242"/>
                  <a:pt x="800" y="236"/>
                </a:cubicBezTo>
                <a:cubicBezTo>
                  <a:pt x="800" y="229"/>
                  <a:pt x="805" y="224"/>
                  <a:pt x="811" y="224"/>
                </a:cubicBezTo>
                <a:close/>
                <a:moveTo>
                  <a:pt x="779" y="224"/>
                </a:moveTo>
                <a:cubicBezTo>
                  <a:pt x="786" y="224"/>
                  <a:pt x="791" y="229"/>
                  <a:pt x="791" y="236"/>
                </a:cubicBezTo>
                <a:cubicBezTo>
                  <a:pt x="791" y="242"/>
                  <a:pt x="786" y="247"/>
                  <a:pt x="779" y="247"/>
                </a:cubicBezTo>
                <a:cubicBezTo>
                  <a:pt x="773" y="247"/>
                  <a:pt x="768" y="242"/>
                  <a:pt x="768" y="236"/>
                </a:cubicBezTo>
                <a:cubicBezTo>
                  <a:pt x="768" y="229"/>
                  <a:pt x="773" y="224"/>
                  <a:pt x="779" y="224"/>
                </a:cubicBezTo>
                <a:close/>
                <a:moveTo>
                  <a:pt x="747" y="224"/>
                </a:moveTo>
                <a:cubicBezTo>
                  <a:pt x="754" y="224"/>
                  <a:pt x="759" y="229"/>
                  <a:pt x="759" y="236"/>
                </a:cubicBezTo>
                <a:cubicBezTo>
                  <a:pt x="759" y="242"/>
                  <a:pt x="754" y="247"/>
                  <a:pt x="747" y="247"/>
                </a:cubicBezTo>
                <a:cubicBezTo>
                  <a:pt x="741" y="247"/>
                  <a:pt x="736" y="242"/>
                  <a:pt x="736" y="236"/>
                </a:cubicBezTo>
                <a:cubicBezTo>
                  <a:pt x="736" y="229"/>
                  <a:pt x="741" y="224"/>
                  <a:pt x="747" y="224"/>
                </a:cubicBezTo>
                <a:close/>
                <a:moveTo>
                  <a:pt x="715" y="224"/>
                </a:moveTo>
                <a:cubicBezTo>
                  <a:pt x="722" y="224"/>
                  <a:pt x="727" y="229"/>
                  <a:pt x="727" y="236"/>
                </a:cubicBezTo>
                <a:cubicBezTo>
                  <a:pt x="727" y="242"/>
                  <a:pt x="722" y="247"/>
                  <a:pt x="715" y="247"/>
                </a:cubicBezTo>
                <a:cubicBezTo>
                  <a:pt x="709" y="247"/>
                  <a:pt x="704" y="242"/>
                  <a:pt x="704" y="236"/>
                </a:cubicBezTo>
                <a:cubicBezTo>
                  <a:pt x="704" y="229"/>
                  <a:pt x="709" y="224"/>
                  <a:pt x="715" y="224"/>
                </a:cubicBezTo>
                <a:close/>
                <a:moveTo>
                  <a:pt x="651" y="224"/>
                </a:moveTo>
                <a:cubicBezTo>
                  <a:pt x="658" y="224"/>
                  <a:pt x="663" y="229"/>
                  <a:pt x="663" y="236"/>
                </a:cubicBezTo>
                <a:cubicBezTo>
                  <a:pt x="663" y="242"/>
                  <a:pt x="658" y="247"/>
                  <a:pt x="651" y="247"/>
                </a:cubicBezTo>
                <a:cubicBezTo>
                  <a:pt x="645" y="247"/>
                  <a:pt x="640" y="242"/>
                  <a:pt x="640" y="236"/>
                </a:cubicBezTo>
                <a:cubicBezTo>
                  <a:pt x="640" y="229"/>
                  <a:pt x="645" y="224"/>
                  <a:pt x="651" y="224"/>
                </a:cubicBezTo>
                <a:close/>
                <a:moveTo>
                  <a:pt x="619" y="224"/>
                </a:moveTo>
                <a:cubicBezTo>
                  <a:pt x="626" y="224"/>
                  <a:pt x="631" y="229"/>
                  <a:pt x="631" y="236"/>
                </a:cubicBezTo>
                <a:cubicBezTo>
                  <a:pt x="631" y="242"/>
                  <a:pt x="626" y="247"/>
                  <a:pt x="619" y="247"/>
                </a:cubicBezTo>
                <a:cubicBezTo>
                  <a:pt x="613" y="247"/>
                  <a:pt x="608" y="242"/>
                  <a:pt x="608" y="236"/>
                </a:cubicBezTo>
                <a:cubicBezTo>
                  <a:pt x="608" y="229"/>
                  <a:pt x="613" y="224"/>
                  <a:pt x="619" y="224"/>
                </a:cubicBezTo>
                <a:close/>
                <a:moveTo>
                  <a:pt x="555" y="224"/>
                </a:moveTo>
                <a:cubicBezTo>
                  <a:pt x="562" y="224"/>
                  <a:pt x="567" y="229"/>
                  <a:pt x="567" y="236"/>
                </a:cubicBezTo>
                <a:cubicBezTo>
                  <a:pt x="567" y="242"/>
                  <a:pt x="562" y="247"/>
                  <a:pt x="555" y="247"/>
                </a:cubicBezTo>
                <a:cubicBezTo>
                  <a:pt x="549" y="247"/>
                  <a:pt x="544" y="242"/>
                  <a:pt x="544" y="236"/>
                </a:cubicBezTo>
                <a:cubicBezTo>
                  <a:pt x="544" y="229"/>
                  <a:pt x="549" y="224"/>
                  <a:pt x="555" y="224"/>
                </a:cubicBezTo>
                <a:close/>
                <a:moveTo>
                  <a:pt x="523" y="224"/>
                </a:moveTo>
                <a:cubicBezTo>
                  <a:pt x="530" y="224"/>
                  <a:pt x="535" y="229"/>
                  <a:pt x="535" y="236"/>
                </a:cubicBezTo>
                <a:cubicBezTo>
                  <a:pt x="535" y="242"/>
                  <a:pt x="530" y="247"/>
                  <a:pt x="523" y="247"/>
                </a:cubicBezTo>
                <a:cubicBezTo>
                  <a:pt x="517" y="247"/>
                  <a:pt x="512" y="242"/>
                  <a:pt x="512" y="236"/>
                </a:cubicBezTo>
                <a:cubicBezTo>
                  <a:pt x="512" y="229"/>
                  <a:pt x="517" y="224"/>
                  <a:pt x="523" y="224"/>
                </a:cubicBezTo>
                <a:close/>
                <a:moveTo>
                  <a:pt x="491" y="224"/>
                </a:moveTo>
                <a:cubicBezTo>
                  <a:pt x="498" y="224"/>
                  <a:pt x="503" y="229"/>
                  <a:pt x="503" y="236"/>
                </a:cubicBezTo>
                <a:cubicBezTo>
                  <a:pt x="503" y="242"/>
                  <a:pt x="498" y="247"/>
                  <a:pt x="491" y="247"/>
                </a:cubicBezTo>
                <a:cubicBezTo>
                  <a:pt x="485" y="247"/>
                  <a:pt x="480" y="242"/>
                  <a:pt x="480" y="236"/>
                </a:cubicBezTo>
                <a:cubicBezTo>
                  <a:pt x="480" y="229"/>
                  <a:pt x="485" y="224"/>
                  <a:pt x="491" y="224"/>
                </a:cubicBezTo>
                <a:close/>
                <a:moveTo>
                  <a:pt x="459" y="224"/>
                </a:moveTo>
                <a:cubicBezTo>
                  <a:pt x="466" y="224"/>
                  <a:pt x="471" y="229"/>
                  <a:pt x="471" y="236"/>
                </a:cubicBezTo>
                <a:cubicBezTo>
                  <a:pt x="471" y="242"/>
                  <a:pt x="466" y="247"/>
                  <a:pt x="459" y="247"/>
                </a:cubicBezTo>
                <a:cubicBezTo>
                  <a:pt x="453" y="247"/>
                  <a:pt x="448" y="242"/>
                  <a:pt x="448" y="236"/>
                </a:cubicBezTo>
                <a:cubicBezTo>
                  <a:pt x="448" y="229"/>
                  <a:pt x="453" y="224"/>
                  <a:pt x="459" y="224"/>
                </a:cubicBezTo>
                <a:close/>
                <a:moveTo>
                  <a:pt x="427" y="224"/>
                </a:moveTo>
                <a:cubicBezTo>
                  <a:pt x="434" y="224"/>
                  <a:pt x="439" y="229"/>
                  <a:pt x="439" y="236"/>
                </a:cubicBezTo>
                <a:cubicBezTo>
                  <a:pt x="439" y="242"/>
                  <a:pt x="434" y="247"/>
                  <a:pt x="427" y="247"/>
                </a:cubicBezTo>
                <a:cubicBezTo>
                  <a:pt x="421" y="247"/>
                  <a:pt x="416" y="242"/>
                  <a:pt x="416" y="236"/>
                </a:cubicBezTo>
                <a:cubicBezTo>
                  <a:pt x="416" y="229"/>
                  <a:pt x="421" y="224"/>
                  <a:pt x="427" y="224"/>
                </a:cubicBezTo>
                <a:close/>
                <a:moveTo>
                  <a:pt x="395" y="224"/>
                </a:moveTo>
                <a:cubicBezTo>
                  <a:pt x="402" y="224"/>
                  <a:pt x="407" y="229"/>
                  <a:pt x="407" y="236"/>
                </a:cubicBezTo>
                <a:cubicBezTo>
                  <a:pt x="407" y="242"/>
                  <a:pt x="402" y="247"/>
                  <a:pt x="395" y="247"/>
                </a:cubicBezTo>
                <a:cubicBezTo>
                  <a:pt x="389" y="247"/>
                  <a:pt x="384" y="242"/>
                  <a:pt x="384" y="236"/>
                </a:cubicBezTo>
                <a:cubicBezTo>
                  <a:pt x="384" y="229"/>
                  <a:pt x="389" y="224"/>
                  <a:pt x="395" y="224"/>
                </a:cubicBezTo>
                <a:close/>
                <a:moveTo>
                  <a:pt x="363" y="224"/>
                </a:moveTo>
                <a:cubicBezTo>
                  <a:pt x="370" y="224"/>
                  <a:pt x="375" y="229"/>
                  <a:pt x="375" y="236"/>
                </a:cubicBezTo>
                <a:cubicBezTo>
                  <a:pt x="375" y="242"/>
                  <a:pt x="370" y="247"/>
                  <a:pt x="363" y="247"/>
                </a:cubicBezTo>
                <a:cubicBezTo>
                  <a:pt x="357" y="247"/>
                  <a:pt x="352" y="242"/>
                  <a:pt x="352" y="236"/>
                </a:cubicBezTo>
                <a:cubicBezTo>
                  <a:pt x="352" y="229"/>
                  <a:pt x="357" y="224"/>
                  <a:pt x="363" y="224"/>
                </a:cubicBezTo>
                <a:close/>
                <a:moveTo>
                  <a:pt x="331" y="224"/>
                </a:moveTo>
                <a:cubicBezTo>
                  <a:pt x="338" y="224"/>
                  <a:pt x="343" y="229"/>
                  <a:pt x="343" y="236"/>
                </a:cubicBezTo>
                <a:cubicBezTo>
                  <a:pt x="343" y="242"/>
                  <a:pt x="338" y="247"/>
                  <a:pt x="331" y="247"/>
                </a:cubicBezTo>
                <a:cubicBezTo>
                  <a:pt x="325" y="247"/>
                  <a:pt x="320" y="242"/>
                  <a:pt x="320" y="236"/>
                </a:cubicBezTo>
                <a:cubicBezTo>
                  <a:pt x="320" y="229"/>
                  <a:pt x="325" y="224"/>
                  <a:pt x="331" y="224"/>
                </a:cubicBezTo>
                <a:close/>
                <a:moveTo>
                  <a:pt x="299" y="224"/>
                </a:moveTo>
                <a:cubicBezTo>
                  <a:pt x="306" y="224"/>
                  <a:pt x="311" y="229"/>
                  <a:pt x="311" y="236"/>
                </a:cubicBezTo>
                <a:cubicBezTo>
                  <a:pt x="311" y="242"/>
                  <a:pt x="306" y="247"/>
                  <a:pt x="299" y="247"/>
                </a:cubicBezTo>
                <a:cubicBezTo>
                  <a:pt x="293" y="247"/>
                  <a:pt x="288" y="242"/>
                  <a:pt x="288" y="236"/>
                </a:cubicBezTo>
                <a:cubicBezTo>
                  <a:pt x="288" y="229"/>
                  <a:pt x="293" y="224"/>
                  <a:pt x="299" y="224"/>
                </a:cubicBezTo>
                <a:close/>
                <a:moveTo>
                  <a:pt x="267" y="224"/>
                </a:moveTo>
                <a:cubicBezTo>
                  <a:pt x="274" y="224"/>
                  <a:pt x="279" y="229"/>
                  <a:pt x="279" y="236"/>
                </a:cubicBezTo>
                <a:cubicBezTo>
                  <a:pt x="279" y="242"/>
                  <a:pt x="274" y="247"/>
                  <a:pt x="267" y="247"/>
                </a:cubicBezTo>
                <a:cubicBezTo>
                  <a:pt x="261" y="247"/>
                  <a:pt x="256" y="242"/>
                  <a:pt x="256" y="236"/>
                </a:cubicBezTo>
                <a:cubicBezTo>
                  <a:pt x="256" y="229"/>
                  <a:pt x="261" y="224"/>
                  <a:pt x="267" y="224"/>
                </a:cubicBezTo>
                <a:close/>
                <a:moveTo>
                  <a:pt x="235" y="224"/>
                </a:moveTo>
                <a:cubicBezTo>
                  <a:pt x="242" y="224"/>
                  <a:pt x="247" y="229"/>
                  <a:pt x="247" y="236"/>
                </a:cubicBezTo>
                <a:cubicBezTo>
                  <a:pt x="247" y="242"/>
                  <a:pt x="242" y="247"/>
                  <a:pt x="235" y="247"/>
                </a:cubicBezTo>
                <a:cubicBezTo>
                  <a:pt x="229" y="247"/>
                  <a:pt x="224" y="242"/>
                  <a:pt x="224" y="236"/>
                </a:cubicBezTo>
                <a:cubicBezTo>
                  <a:pt x="224" y="229"/>
                  <a:pt x="229" y="224"/>
                  <a:pt x="235" y="224"/>
                </a:cubicBezTo>
                <a:close/>
                <a:moveTo>
                  <a:pt x="203" y="224"/>
                </a:moveTo>
                <a:cubicBezTo>
                  <a:pt x="210" y="224"/>
                  <a:pt x="215" y="229"/>
                  <a:pt x="215" y="236"/>
                </a:cubicBezTo>
                <a:cubicBezTo>
                  <a:pt x="215" y="242"/>
                  <a:pt x="210" y="247"/>
                  <a:pt x="203" y="247"/>
                </a:cubicBezTo>
                <a:cubicBezTo>
                  <a:pt x="197" y="247"/>
                  <a:pt x="192" y="242"/>
                  <a:pt x="192" y="236"/>
                </a:cubicBezTo>
                <a:cubicBezTo>
                  <a:pt x="192" y="229"/>
                  <a:pt x="197" y="224"/>
                  <a:pt x="203" y="224"/>
                </a:cubicBezTo>
                <a:close/>
                <a:moveTo>
                  <a:pt x="171" y="224"/>
                </a:moveTo>
                <a:cubicBezTo>
                  <a:pt x="177" y="224"/>
                  <a:pt x="183" y="229"/>
                  <a:pt x="183" y="236"/>
                </a:cubicBezTo>
                <a:cubicBezTo>
                  <a:pt x="183" y="242"/>
                  <a:pt x="177" y="247"/>
                  <a:pt x="171" y="247"/>
                </a:cubicBezTo>
                <a:cubicBezTo>
                  <a:pt x="165" y="247"/>
                  <a:pt x="160" y="242"/>
                  <a:pt x="160" y="236"/>
                </a:cubicBezTo>
                <a:cubicBezTo>
                  <a:pt x="160" y="229"/>
                  <a:pt x="165" y="224"/>
                  <a:pt x="171" y="224"/>
                </a:cubicBezTo>
                <a:close/>
                <a:moveTo>
                  <a:pt x="139" y="224"/>
                </a:moveTo>
                <a:cubicBezTo>
                  <a:pt x="145" y="224"/>
                  <a:pt x="151" y="229"/>
                  <a:pt x="151" y="236"/>
                </a:cubicBezTo>
                <a:cubicBezTo>
                  <a:pt x="151" y="242"/>
                  <a:pt x="145" y="247"/>
                  <a:pt x="139" y="247"/>
                </a:cubicBezTo>
                <a:cubicBezTo>
                  <a:pt x="133" y="247"/>
                  <a:pt x="128" y="242"/>
                  <a:pt x="128" y="236"/>
                </a:cubicBezTo>
                <a:cubicBezTo>
                  <a:pt x="128" y="229"/>
                  <a:pt x="133" y="224"/>
                  <a:pt x="139" y="224"/>
                </a:cubicBezTo>
                <a:close/>
                <a:moveTo>
                  <a:pt x="107" y="224"/>
                </a:moveTo>
                <a:cubicBezTo>
                  <a:pt x="113" y="224"/>
                  <a:pt x="118" y="229"/>
                  <a:pt x="118" y="236"/>
                </a:cubicBezTo>
                <a:cubicBezTo>
                  <a:pt x="118" y="242"/>
                  <a:pt x="113" y="247"/>
                  <a:pt x="107" y="247"/>
                </a:cubicBezTo>
                <a:cubicBezTo>
                  <a:pt x="101" y="247"/>
                  <a:pt x="96" y="242"/>
                  <a:pt x="96" y="236"/>
                </a:cubicBezTo>
                <a:cubicBezTo>
                  <a:pt x="96" y="229"/>
                  <a:pt x="101" y="224"/>
                  <a:pt x="107" y="224"/>
                </a:cubicBezTo>
                <a:close/>
                <a:moveTo>
                  <a:pt x="811" y="256"/>
                </a:moveTo>
                <a:cubicBezTo>
                  <a:pt x="818" y="256"/>
                  <a:pt x="823" y="261"/>
                  <a:pt x="823" y="268"/>
                </a:cubicBezTo>
                <a:cubicBezTo>
                  <a:pt x="823" y="274"/>
                  <a:pt x="818" y="279"/>
                  <a:pt x="811" y="279"/>
                </a:cubicBezTo>
                <a:cubicBezTo>
                  <a:pt x="805" y="279"/>
                  <a:pt x="800" y="274"/>
                  <a:pt x="800" y="268"/>
                </a:cubicBezTo>
                <a:cubicBezTo>
                  <a:pt x="800" y="261"/>
                  <a:pt x="805" y="256"/>
                  <a:pt x="811" y="256"/>
                </a:cubicBezTo>
                <a:close/>
                <a:moveTo>
                  <a:pt x="779" y="256"/>
                </a:moveTo>
                <a:cubicBezTo>
                  <a:pt x="786" y="256"/>
                  <a:pt x="791" y="261"/>
                  <a:pt x="791" y="268"/>
                </a:cubicBezTo>
                <a:cubicBezTo>
                  <a:pt x="791" y="274"/>
                  <a:pt x="786" y="279"/>
                  <a:pt x="779" y="279"/>
                </a:cubicBezTo>
                <a:cubicBezTo>
                  <a:pt x="773" y="279"/>
                  <a:pt x="768" y="274"/>
                  <a:pt x="768" y="268"/>
                </a:cubicBezTo>
                <a:cubicBezTo>
                  <a:pt x="768" y="261"/>
                  <a:pt x="773" y="256"/>
                  <a:pt x="779" y="256"/>
                </a:cubicBezTo>
                <a:close/>
                <a:moveTo>
                  <a:pt x="747" y="256"/>
                </a:moveTo>
                <a:cubicBezTo>
                  <a:pt x="754" y="256"/>
                  <a:pt x="759" y="261"/>
                  <a:pt x="759" y="268"/>
                </a:cubicBezTo>
                <a:cubicBezTo>
                  <a:pt x="759" y="274"/>
                  <a:pt x="754" y="279"/>
                  <a:pt x="747" y="279"/>
                </a:cubicBezTo>
                <a:cubicBezTo>
                  <a:pt x="741" y="279"/>
                  <a:pt x="736" y="274"/>
                  <a:pt x="736" y="268"/>
                </a:cubicBezTo>
                <a:cubicBezTo>
                  <a:pt x="736" y="261"/>
                  <a:pt x="741" y="256"/>
                  <a:pt x="747" y="256"/>
                </a:cubicBezTo>
                <a:close/>
                <a:moveTo>
                  <a:pt x="715" y="256"/>
                </a:moveTo>
                <a:cubicBezTo>
                  <a:pt x="722" y="256"/>
                  <a:pt x="727" y="261"/>
                  <a:pt x="727" y="268"/>
                </a:cubicBezTo>
                <a:cubicBezTo>
                  <a:pt x="727" y="274"/>
                  <a:pt x="722" y="279"/>
                  <a:pt x="715" y="279"/>
                </a:cubicBezTo>
                <a:cubicBezTo>
                  <a:pt x="709" y="279"/>
                  <a:pt x="704" y="274"/>
                  <a:pt x="704" y="268"/>
                </a:cubicBezTo>
                <a:cubicBezTo>
                  <a:pt x="704" y="261"/>
                  <a:pt x="709" y="256"/>
                  <a:pt x="715" y="256"/>
                </a:cubicBezTo>
                <a:close/>
                <a:moveTo>
                  <a:pt x="651" y="256"/>
                </a:moveTo>
                <a:cubicBezTo>
                  <a:pt x="658" y="256"/>
                  <a:pt x="663" y="261"/>
                  <a:pt x="663" y="268"/>
                </a:cubicBezTo>
                <a:cubicBezTo>
                  <a:pt x="663" y="274"/>
                  <a:pt x="658" y="279"/>
                  <a:pt x="651" y="279"/>
                </a:cubicBezTo>
                <a:cubicBezTo>
                  <a:pt x="645" y="279"/>
                  <a:pt x="640" y="274"/>
                  <a:pt x="640" y="268"/>
                </a:cubicBezTo>
                <a:cubicBezTo>
                  <a:pt x="640" y="261"/>
                  <a:pt x="645" y="256"/>
                  <a:pt x="651" y="256"/>
                </a:cubicBezTo>
                <a:close/>
                <a:moveTo>
                  <a:pt x="619" y="256"/>
                </a:moveTo>
                <a:cubicBezTo>
                  <a:pt x="626" y="256"/>
                  <a:pt x="631" y="261"/>
                  <a:pt x="631" y="268"/>
                </a:cubicBezTo>
                <a:cubicBezTo>
                  <a:pt x="631" y="274"/>
                  <a:pt x="626" y="279"/>
                  <a:pt x="619" y="279"/>
                </a:cubicBezTo>
                <a:cubicBezTo>
                  <a:pt x="613" y="279"/>
                  <a:pt x="608" y="274"/>
                  <a:pt x="608" y="268"/>
                </a:cubicBezTo>
                <a:cubicBezTo>
                  <a:pt x="608" y="261"/>
                  <a:pt x="613" y="256"/>
                  <a:pt x="619" y="256"/>
                </a:cubicBezTo>
                <a:close/>
                <a:moveTo>
                  <a:pt x="587" y="256"/>
                </a:moveTo>
                <a:cubicBezTo>
                  <a:pt x="594" y="256"/>
                  <a:pt x="599" y="261"/>
                  <a:pt x="599" y="268"/>
                </a:cubicBezTo>
                <a:cubicBezTo>
                  <a:pt x="599" y="274"/>
                  <a:pt x="594" y="279"/>
                  <a:pt x="587" y="279"/>
                </a:cubicBezTo>
                <a:cubicBezTo>
                  <a:pt x="581" y="279"/>
                  <a:pt x="576" y="274"/>
                  <a:pt x="576" y="268"/>
                </a:cubicBezTo>
                <a:cubicBezTo>
                  <a:pt x="576" y="261"/>
                  <a:pt x="581" y="256"/>
                  <a:pt x="587" y="256"/>
                </a:cubicBezTo>
                <a:close/>
                <a:moveTo>
                  <a:pt x="555" y="256"/>
                </a:moveTo>
                <a:cubicBezTo>
                  <a:pt x="562" y="256"/>
                  <a:pt x="567" y="261"/>
                  <a:pt x="567" y="268"/>
                </a:cubicBezTo>
                <a:cubicBezTo>
                  <a:pt x="567" y="274"/>
                  <a:pt x="562" y="279"/>
                  <a:pt x="555" y="279"/>
                </a:cubicBezTo>
                <a:cubicBezTo>
                  <a:pt x="549" y="279"/>
                  <a:pt x="544" y="274"/>
                  <a:pt x="544" y="268"/>
                </a:cubicBezTo>
                <a:cubicBezTo>
                  <a:pt x="544" y="261"/>
                  <a:pt x="549" y="256"/>
                  <a:pt x="555" y="256"/>
                </a:cubicBezTo>
                <a:close/>
                <a:moveTo>
                  <a:pt x="523" y="256"/>
                </a:moveTo>
                <a:cubicBezTo>
                  <a:pt x="530" y="256"/>
                  <a:pt x="535" y="261"/>
                  <a:pt x="535" y="268"/>
                </a:cubicBezTo>
                <a:cubicBezTo>
                  <a:pt x="535" y="274"/>
                  <a:pt x="530" y="279"/>
                  <a:pt x="523" y="279"/>
                </a:cubicBezTo>
                <a:cubicBezTo>
                  <a:pt x="517" y="279"/>
                  <a:pt x="512" y="274"/>
                  <a:pt x="512" y="268"/>
                </a:cubicBezTo>
                <a:cubicBezTo>
                  <a:pt x="512" y="261"/>
                  <a:pt x="517" y="256"/>
                  <a:pt x="523" y="256"/>
                </a:cubicBezTo>
                <a:close/>
                <a:moveTo>
                  <a:pt x="491" y="256"/>
                </a:moveTo>
                <a:cubicBezTo>
                  <a:pt x="498" y="256"/>
                  <a:pt x="503" y="261"/>
                  <a:pt x="503" y="268"/>
                </a:cubicBezTo>
                <a:cubicBezTo>
                  <a:pt x="503" y="274"/>
                  <a:pt x="498" y="279"/>
                  <a:pt x="491" y="279"/>
                </a:cubicBezTo>
                <a:cubicBezTo>
                  <a:pt x="485" y="279"/>
                  <a:pt x="480" y="274"/>
                  <a:pt x="480" y="268"/>
                </a:cubicBezTo>
                <a:cubicBezTo>
                  <a:pt x="480" y="261"/>
                  <a:pt x="485" y="256"/>
                  <a:pt x="491" y="256"/>
                </a:cubicBezTo>
                <a:close/>
                <a:moveTo>
                  <a:pt x="459" y="256"/>
                </a:moveTo>
                <a:cubicBezTo>
                  <a:pt x="466" y="256"/>
                  <a:pt x="471" y="261"/>
                  <a:pt x="471" y="268"/>
                </a:cubicBezTo>
                <a:cubicBezTo>
                  <a:pt x="471" y="274"/>
                  <a:pt x="466" y="279"/>
                  <a:pt x="459" y="279"/>
                </a:cubicBezTo>
                <a:cubicBezTo>
                  <a:pt x="453" y="279"/>
                  <a:pt x="448" y="274"/>
                  <a:pt x="448" y="268"/>
                </a:cubicBezTo>
                <a:cubicBezTo>
                  <a:pt x="448" y="261"/>
                  <a:pt x="453" y="256"/>
                  <a:pt x="459" y="256"/>
                </a:cubicBezTo>
                <a:close/>
                <a:moveTo>
                  <a:pt x="427" y="256"/>
                </a:moveTo>
                <a:cubicBezTo>
                  <a:pt x="434" y="256"/>
                  <a:pt x="439" y="261"/>
                  <a:pt x="439" y="268"/>
                </a:cubicBezTo>
                <a:cubicBezTo>
                  <a:pt x="439" y="274"/>
                  <a:pt x="434" y="279"/>
                  <a:pt x="427" y="279"/>
                </a:cubicBezTo>
                <a:cubicBezTo>
                  <a:pt x="421" y="279"/>
                  <a:pt x="416" y="274"/>
                  <a:pt x="416" y="268"/>
                </a:cubicBezTo>
                <a:cubicBezTo>
                  <a:pt x="416" y="261"/>
                  <a:pt x="421" y="256"/>
                  <a:pt x="427" y="256"/>
                </a:cubicBezTo>
                <a:close/>
                <a:moveTo>
                  <a:pt x="395" y="256"/>
                </a:moveTo>
                <a:cubicBezTo>
                  <a:pt x="402" y="256"/>
                  <a:pt x="407" y="261"/>
                  <a:pt x="407" y="268"/>
                </a:cubicBezTo>
                <a:cubicBezTo>
                  <a:pt x="407" y="274"/>
                  <a:pt x="402" y="279"/>
                  <a:pt x="395" y="279"/>
                </a:cubicBezTo>
                <a:cubicBezTo>
                  <a:pt x="389" y="279"/>
                  <a:pt x="384" y="274"/>
                  <a:pt x="384" y="268"/>
                </a:cubicBezTo>
                <a:cubicBezTo>
                  <a:pt x="384" y="261"/>
                  <a:pt x="389" y="256"/>
                  <a:pt x="395" y="256"/>
                </a:cubicBezTo>
                <a:close/>
                <a:moveTo>
                  <a:pt x="363" y="256"/>
                </a:moveTo>
                <a:cubicBezTo>
                  <a:pt x="370" y="256"/>
                  <a:pt x="375" y="261"/>
                  <a:pt x="375" y="268"/>
                </a:cubicBezTo>
                <a:cubicBezTo>
                  <a:pt x="375" y="274"/>
                  <a:pt x="370" y="279"/>
                  <a:pt x="363" y="279"/>
                </a:cubicBezTo>
                <a:cubicBezTo>
                  <a:pt x="357" y="279"/>
                  <a:pt x="352" y="274"/>
                  <a:pt x="352" y="268"/>
                </a:cubicBezTo>
                <a:cubicBezTo>
                  <a:pt x="352" y="261"/>
                  <a:pt x="357" y="256"/>
                  <a:pt x="363" y="256"/>
                </a:cubicBezTo>
                <a:close/>
                <a:moveTo>
                  <a:pt x="331" y="256"/>
                </a:moveTo>
                <a:cubicBezTo>
                  <a:pt x="338" y="256"/>
                  <a:pt x="343" y="261"/>
                  <a:pt x="343" y="268"/>
                </a:cubicBezTo>
                <a:cubicBezTo>
                  <a:pt x="343" y="274"/>
                  <a:pt x="338" y="279"/>
                  <a:pt x="331" y="279"/>
                </a:cubicBezTo>
                <a:cubicBezTo>
                  <a:pt x="325" y="279"/>
                  <a:pt x="320" y="274"/>
                  <a:pt x="320" y="268"/>
                </a:cubicBezTo>
                <a:cubicBezTo>
                  <a:pt x="320" y="261"/>
                  <a:pt x="325" y="256"/>
                  <a:pt x="331" y="256"/>
                </a:cubicBezTo>
                <a:close/>
                <a:moveTo>
                  <a:pt x="299" y="256"/>
                </a:moveTo>
                <a:cubicBezTo>
                  <a:pt x="306" y="256"/>
                  <a:pt x="311" y="261"/>
                  <a:pt x="311" y="268"/>
                </a:cubicBezTo>
                <a:cubicBezTo>
                  <a:pt x="311" y="274"/>
                  <a:pt x="306" y="279"/>
                  <a:pt x="299" y="279"/>
                </a:cubicBezTo>
                <a:cubicBezTo>
                  <a:pt x="293" y="279"/>
                  <a:pt x="288" y="274"/>
                  <a:pt x="288" y="268"/>
                </a:cubicBezTo>
                <a:cubicBezTo>
                  <a:pt x="288" y="261"/>
                  <a:pt x="293" y="256"/>
                  <a:pt x="299" y="256"/>
                </a:cubicBezTo>
                <a:close/>
                <a:moveTo>
                  <a:pt x="267" y="256"/>
                </a:moveTo>
                <a:cubicBezTo>
                  <a:pt x="274" y="256"/>
                  <a:pt x="279" y="261"/>
                  <a:pt x="279" y="268"/>
                </a:cubicBezTo>
                <a:cubicBezTo>
                  <a:pt x="279" y="274"/>
                  <a:pt x="274" y="279"/>
                  <a:pt x="267" y="279"/>
                </a:cubicBezTo>
                <a:cubicBezTo>
                  <a:pt x="261" y="279"/>
                  <a:pt x="256" y="274"/>
                  <a:pt x="256" y="268"/>
                </a:cubicBezTo>
                <a:cubicBezTo>
                  <a:pt x="256" y="261"/>
                  <a:pt x="261" y="256"/>
                  <a:pt x="267" y="256"/>
                </a:cubicBezTo>
                <a:close/>
                <a:moveTo>
                  <a:pt x="235" y="256"/>
                </a:moveTo>
                <a:cubicBezTo>
                  <a:pt x="242" y="256"/>
                  <a:pt x="247" y="261"/>
                  <a:pt x="247" y="268"/>
                </a:cubicBezTo>
                <a:cubicBezTo>
                  <a:pt x="247" y="274"/>
                  <a:pt x="242" y="279"/>
                  <a:pt x="235" y="279"/>
                </a:cubicBezTo>
                <a:cubicBezTo>
                  <a:pt x="229" y="279"/>
                  <a:pt x="224" y="274"/>
                  <a:pt x="224" y="268"/>
                </a:cubicBezTo>
                <a:cubicBezTo>
                  <a:pt x="224" y="261"/>
                  <a:pt x="229" y="256"/>
                  <a:pt x="235" y="256"/>
                </a:cubicBezTo>
                <a:close/>
                <a:moveTo>
                  <a:pt x="203" y="256"/>
                </a:moveTo>
                <a:cubicBezTo>
                  <a:pt x="210" y="256"/>
                  <a:pt x="215" y="261"/>
                  <a:pt x="215" y="268"/>
                </a:cubicBezTo>
                <a:cubicBezTo>
                  <a:pt x="215" y="274"/>
                  <a:pt x="210" y="279"/>
                  <a:pt x="203" y="279"/>
                </a:cubicBezTo>
                <a:cubicBezTo>
                  <a:pt x="197" y="279"/>
                  <a:pt x="192" y="274"/>
                  <a:pt x="192" y="268"/>
                </a:cubicBezTo>
                <a:cubicBezTo>
                  <a:pt x="192" y="261"/>
                  <a:pt x="197" y="256"/>
                  <a:pt x="203" y="256"/>
                </a:cubicBezTo>
                <a:close/>
                <a:moveTo>
                  <a:pt x="171" y="256"/>
                </a:moveTo>
                <a:cubicBezTo>
                  <a:pt x="177" y="256"/>
                  <a:pt x="183" y="261"/>
                  <a:pt x="183" y="268"/>
                </a:cubicBezTo>
                <a:cubicBezTo>
                  <a:pt x="183" y="274"/>
                  <a:pt x="177" y="279"/>
                  <a:pt x="171" y="279"/>
                </a:cubicBezTo>
                <a:cubicBezTo>
                  <a:pt x="165" y="279"/>
                  <a:pt x="160" y="274"/>
                  <a:pt x="160" y="268"/>
                </a:cubicBezTo>
                <a:cubicBezTo>
                  <a:pt x="160" y="261"/>
                  <a:pt x="165" y="256"/>
                  <a:pt x="171" y="256"/>
                </a:cubicBezTo>
                <a:close/>
                <a:moveTo>
                  <a:pt x="139" y="256"/>
                </a:moveTo>
                <a:cubicBezTo>
                  <a:pt x="145" y="256"/>
                  <a:pt x="151" y="261"/>
                  <a:pt x="151" y="268"/>
                </a:cubicBezTo>
                <a:cubicBezTo>
                  <a:pt x="151" y="274"/>
                  <a:pt x="145" y="279"/>
                  <a:pt x="139" y="279"/>
                </a:cubicBezTo>
                <a:cubicBezTo>
                  <a:pt x="133" y="279"/>
                  <a:pt x="128" y="274"/>
                  <a:pt x="128" y="268"/>
                </a:cubicBezTo>
                <a:cubicBezTo>
                  <a:pt x="128" y="261"/>
                  <a:pt x="133" y="256"/>
                  <a:pt x="139" y="256"/>
                </a:cubicBezTo>
                <a:close/>
                <a:moveTo>
                  <a:pt x="107" y="256"/>
                </a:moveTo>
                <a:cubicBezTo>
                  <a:pt x="113" y="256"/>
                  <a:pt x="118" y="261"/>
                  <a:pt x="118" y="268"/>
                </a:cubicBezTo>
                <a:cubicBezTo>
                  <a:pt x="118" y="274"/>
                  <a:pt x="113" y="279"/>
                  <a:pt x="107" y="279"/>
                </a:cubicBezTo>
                <a:cubicBezTo>
                  <a:pt x="101" y="279"/>
                  <a:pt x="96" y="274"/>
                  <a:pt x="96" y="268"/>
                </a:cubicBezTo>
                <a:cubicBezTo>
                  <a:pt x="96" y="261"/>
                  <a:pt x="101" y="256"/>
                  <a:pt x="107" y="256"/>
                </a:cubicBezTo>
                <a:close/>
                <a:moveTo>
                  <a:pt x="875" y="288"/>
                </a:moveTo>
                <a:cubicBezTo>
                  <a:pt x="882" y="288"/>
                  <a:pt x="887" y="293"/>
                  <a:pt x="887" y="300"/>
                </a:cubicBezTo>
                <a:cubicBezTo>
                  <a:pt x="887" y="306"/>
                  <a:pt x="882" y="311"/>
                  <a:pt x="875" y="311"/>
                </a:cubicBezTo>
                <a:cubicBezTo>
                  <a:pt x="869" y="311"/>
                  <a:pt x="864" y="306"/>
                  <a:pt x="864" y="300"/>
                </a:cubicBezTo>
                <a:cubicBezTo>
                  <a:pt x="864" y="293"/>
                  <a:pt x="869" y="288"/>
                  <a:pt x="875" y="288"/>
                </a:cubicBezTo>
                <a:close/>
                <a:moveTo>
                  <a:pt x="843" y="288"/>
                </a:moveTo>
                <a:cubicBezTo>
                  <a:pt x="850" y="288"/>
                  <a:pt x="855" y="293"/>
                  <a:pt x="855" y="300"/>
                </a:cubicBezTo>
                <a:cubicBezTo>
                  <a:pt x="855" y="306"/>
                  <a:pt x="850" y="311"/>
                  <a:pt x="843" y="311"/>
                </a:cubicBezTo>
                <a:cubicBezTo>
                  <a:pt x="837" y="311"/>
                  <a:pt x="832" y="306"/>
                  <a:pt x="832" y="300"/>
                </a:cubicBezTo>
                <a:cubicBezTo>
                  <a:pt x="832" y="293"/>
                  <a:pt x="837" y="288"/>
                  <a:pt x="843" y="288"/>
                </a:cubicBezTo>
                <a:close/>
                <a:moveTo>
                  <a:pt x="747" y="288"/>
                </a:moveTo>
                <a:cubicBezTo>
                  <a:pt x="754" y="288"/>
                  <a:pt x="759" y="293"/>
                  <a:pt x="759" y="300"/>
                </a:cubicBezTo>
                <a:cubicBezTo>
                  <a:pt x="759" y="306"/>
                  <a:pt x="754" y="311"/>
                  <a:pt x="747" y="311"/>
                </a:cubicBezTo>
                <a:cubicBezTo>
                  <a:pt x="741" y="311"/>
                  <a:pt x="736" y="306"/>
                  <a:pt x="736" y="300"/>
                </a:cubicBezTo>
                <a:cubicBezTo>
                  <a:pt x="736" y="293"/>
                  <a:pt x="741" y="288"/>
                  <a:pt x="747" y="288"/>
                </a:cubicBezTo>
                <a:close/>
                <a:moveTo>
                  <a:pt x="715" y="288"/>
                </a:moveTo>
                <a:cubicBezTo>
                  <a:pt x="722" y="288"/>
                  <a:pt x="727" y="293"/>
                  <a:pt x="727" y="300"/>
                </a:cubicBezTo>
                <a:cubicBezTo>
                  <a:pt x="727" y="306"/>
                  <a:pt x="722" y="311"/>
                  <a:pt x="715" y="311"/>
                </a:cubicBezTo>
                <a:cubicBezTo>
                  <a:pt x="709" y="311"/>
                  <a:pt x="704" y="306"/>
                  <a:pt x="704" y="300"/>
                </a:cubicBezTo>
                <a:cubicBezTo>
                  <a:pt x="704" y="293"/>
                  <a:pt x="709" y="288"/>
                  <a:pt x="715" y="288"/>
                </a:cubicBezTo>
                <a:close/>
                <a:moveTo>
                  <a:pt x="619" y="288"/>
                </a:moveTo>
                <a:cubicBezTo>
                  <a:pt x="626" y="288"/>
                  <a:pt x="631" y="293"/>
                  <a:pt x="631" y="300"/>
                </a:cubicBezTo>
                <a:cubicBezTo>
                  <a:pt x="631" y="306"/>
                  <a:pt x="626" y="311"/>
                  <a:pt x="619" y="311"/>
                </a:cubicBezTo>
                <a:cubicBezTo>
                  <a:pt x="613" y="311"/>
                  <a:pt x="608" y="306"/>
                  <a:pt x="608" y="300"/>
                </a:cubicBezTo>
                <a:cubicBezTo>
                  <a:pt x="608" y="293"/>
                  <a:pt x="613" y="288"/>
                  <a:pt x="619" y="288"/>
                </a:cubicBezTo>
                <a:close/>
                <a:moveTo>
                  <a:pt x="491" y="288"/>
                </a:moveTo>
                <a:cubicBezTo>
                  <a:pt x="498" y="288"/>
                  <a:pt x="503" y="293"/>
                  <a:pt x="503" y="300"/>
                </a:cubicBezTo>
                <a:cubicBezTo>
                  <a:pt x="503" y="306"/>
                  <a:pt x="498" y="311"/>
                  <a:pt x="491" y="311"/>
                </a:cubicBezTo>
                <a:cubicBezTo>
                  <a:pt x="485" y="311"/>
                  <a:pt x="480" y="306"/>
                  <a:pt x="480" y="300"/>
                </a:cubicBezTo>
                <a:cubicBezTo>
                  <a:pt x="480" y="293"/>
                  <a:pt x="485" y="288"/>
                  <a:pt x="491" y="288"/>
                </a:cubicBezTo>
                <a:close/>
                <a:moveTo>
                  <a:pt x="459" y="288"/>
                </a:moveTo>
                <a:cubicBezTo>
                  <a:pt x="466" y="288"/>
                  <a:pt x="471" y="293"/>
                  <a:pt x="471" y="300"/>
                </a:cubicBezTo>
                <a:cubicBezTo>
                  <a:pt x="471" y="306"/>
                  <a:pt x="466" y="311"/>
                  <a:pt x="459" y="311"/>
                </a:cubicBezTo>
                <a:cubicBezTo>
                  <a:pt x="453" y="311"/>
                  <a:pt x="448" y="306"/>
                  <a:pt x="448" y="300"/>
                </a:cubicBezTo>
                <a:cubicBezTo>
                  <a:pt x="448" y="293"/>
                  <a:pt x="453" y="288"/>
                  <a:pt x="459" y="288"/>
                </a:cubicBezTo>
                <a:close/>
                <a:moveTo>
                  <a:pt x="427" y="288"/>
                </a:moveTo>
                <a:cubicBezTo>
                  <a:pt x="434" y="288"/>
                  <a:pt x="439" y="293"/>
                  <a:pt x="439" y="300"/>
                </a:cubicBezTo>
                <a:cubicBezTo>
                  <a:pt x="439" y="306"/>
                  <a:pt x="434" y="311"/>
                  <a:pt x="427" y="311"/>
                </a:cubicBezTo>
                <a:cubicBezTo>
                  <a:pt x="421" y="311"/>
                  <a:pt x="416" y="306"/>
                  <a:pt x="416" y="300"/>
                </a:cubicBezTo>
                <a:cubicBezTo>
                  <a:pt x="416" y="293"/>
                  <a:pt x="421" y="288"/>
                  <a:pt x="427" y="288"/>
                </a:cubicBezTo>
                <a:close/>
                <a:moveTo>
                  <a:pt x="395" y="288"/>
                </a:moveTo>
                <a:cubicBezTo>
                  <a:pt x="402" y="288"/>
                  <a:pt x="407" y="293"/>
                  <a:pt x="407" y="300"/>
                </a:cubicBezTo>
                <a:cubicBezTo>
                  <a:pt x="407" y="306"/>
                  <a:pt x="402" y="311"/>
                  <a:pt x="395" y="311"/>
                </a:cubicBezTo>
                <a:cubicBezTo>
                  <a:pt x="389" y="311"/>
                  <a:pt x="384" y="306"/>
                  <a:pt x="384" y="300"/>
                </a:cubicBezTo>
                <a:cubicBezTo>
                  <a:pt x="384" y="293"/>
                  <a:pt x="389" y="288"/>
                  <a:pt x="395" y="288"/>
                </a:cubicBezTo>
                <a:close/>
                <a:moveTo>
                  <a:pt x="363" y="288"/>
                </a:moveTo>
                <a:cubicBezTo>
                  <a:pt x="370" y="288"/>
                  <a:pt x="375" y="293"/>
                  <a:pt x="375" y="300"/>
                </a:cubicBezTo>
                <a:cubicBezTo>
                  <a:pt x="375" y="306"/>
                  <a:pt x="370" y="311"/>
                  <a:pt x="363" y="311"/>
                </a:cubicBezTo>
                <a:cubicBezTo>
                  <a:pt x="357" y="311"/>
                  <a:pt x="352" y="306"/>
                  <a:pt x="352" y="300"/>
                </a:cubicBezTo>
                <a:cubicBezTo>
                  <a:pt x="352" y="293"/>
                  <a:pt x="357" y="288"/>
                  <a:pt x="363" y="288"/>
                </a:cubicBezTo>
                <a:close/>
                <a:moveTo>
                  <a:pt x="331" y="288"/>
                </a:moveTo>
                <a:cubicBezTo>
                  <a:pt x="338" y="288"/>
                  <a:pt x="343" y="293"/>
                  <a:pt x="343" y="300"/>
                </a:cubicBezTo>
                <a:cubicBezTo>
                  <a:pt x="343" y="306"/>
                  <a:pt x="338" y="311"/>
                  <a:pt x="331" y="311"/>
                </a:cubicBezTo>
                <a:cubicBezTo>
                  <a:pt x="325" y="311"/>
                  <a:pt x="320" y="306"/>
                  <a:pt x="320" y="300"/>
                </a:cubicBezTo>
                <a:cubicBezTo>
                  <a:pt x="320" y="293"/>
                  <a:pt x="325" y="288"/>
                  <a:pt x="331" y="288"/>
                </a:cubicBezTo>
                <a:close/>
                <a:moveTo>
                  <a:pt x="299" y="288"/>
                </a:moveTo>
                <a:cubicBezTo>
                  <a:pt x="306" y="288"/>
                  <a:pt x="311" y="293"/>
                  <a:pt x="311" y="300"/>
                </a:cubicBezTo>
                <a:cubicBezTo>
                  <a:pt x="311" y="306"/>
                  <a:pt x="306" y="311"/>
                  <a:pt x="299" y="311"/>
                </a:cubicBezTo>
                <a:cubicBezTo>
                  <a:pt x="293" y="311"/>
                  <a:pt x="288" y="306"/>
                  <a:pt x="288" y="300"/>
                </a:cubicBezTo>
                <a:cubicBezTo>
                  <a:pt x="288" y="293"/>
                  <a:pt x="293" y="288"/>
                  <a:pt x="299" y="288"/>
                </a:cubicBezTo>
                <a:close/>
                <a:moveTo>
                  <a:pt x="267" y="288"/>
                </a:moveTo>
                <a:cubicBezTo>
                  <a:pt x="274" y="288"/>
                  <a:pt x="279" y="293"/>
                  <a:pt x="279" y="300"/>
                </a:cubicBezTo>
                <a:cubicBezTo>
                  <a:pt x="279" y="306"/>
                  <a:pt x="274" y="311"/>
                  <a:pt x="267" y="311"/>
                </a:cubicBezTo>
                <a:cubicBezTo>
                  <a:pt x="261" y="311"/>
                  <a:pt x="256" y="306"/>
                  <a:pt x="256" y="300"/>
                </a:cubicBezTo>
                <a:cubicBezTo>
                  <a:pt x="256" y="293"/>
                  <a:pt x="261" y="288"/>
                  <a:pt x="267" y="288"/>
                </a:cubicBezTo>
                <a:close/>
                <a:moveTo>
                  <a:pt x="139" y="288"/>
                </a:moveTo>
                <a:cubicBezTo>
                  <a:pt x="145" y="288"/>
                  <a:pt x="151" y="293"/>
                  <a:pt x="151" y="300"/>
                </a:cubicBezTo>
                <a:cubicBezTo>
                  <a:pt x="151" y="306"/>
                  <a:pt x="145" y="311"/>
                  <a:pt x="139" y="311"/>
                </a:cubicBezTo>
                <a:cubicBezTo>
                  <a:pt x="133" y="311"/>
                  <a:pt x="128" y="306"/>
                  <a:pt x="128" y="300"/>
                </a:cubicBezTo>
                <a:cubicBezTo>
                  <a:pt x="128" y="293"/>
                  <a:pt x="133" y="288"/>
                  <a:pt x="139" y="288"/>
                </a:cubicBezTo>
                <a:close/>
                <a:moveTo>
                  <a:pt x="107" y="288"/>
                </a:moveTo>
                <a:cubicBezTo>
                  <a:pt x="113" y="288"/>
                  <a:pt x="118" y="293"/>
                  <a:pt x="118" y="300"/>
                </a:cubicBezTo>
                <a:cubicBezTo>
                  <a:pt x="118" y="306"/>
                  <a:pt x="113" y="311"/>
                  <a:pt x="107" y="311"/>
                </a:cubicBezTo>
                <a:cubicBezTo>
                  <a:pt x="101" y="311"/>
                  <a:pt x="96" y="306"/>
                  <a:pt x="96" y="300"/>
                </a:cubicBezTo>
                <a:cubicBezTo>
                  <a:pt x="96" y="293"/>
                  <a:pt x="101" y="288"/>
                  <a:pt x="107" y="288"/>
                </a:cubicBezTo>
                <a:close/>
                <a:moveTo>
                  <a:pt x="75" y="288"/>
                </a:moveTo>
                <a:cubicBezTo>
                  <a:pt x="81" y="288"/>
                  <a:pt x="86" y="293"/>
                  <a:pt x="86" y="300"/>
                </a:cubicBezTo>
                <a:cubicBezTo>
                  <a:pt x="86" y="306"/>
                  <a:pt x="81" y="311"/>
                  <a:pt x="75" y="311"/>
                </a:cubicBezTo>
                <a:cubicBezTo>
                  <a:pt x="69" y="311"/>
                  <a:pt x="64" y="306"/>
                  <a:pt x="64" y="300"/>
                </a:cubicBezTo>
                <a:cubicBezTo>
                  <a:pt x="64" y="293"/>
                  <a:pt x="69" y="288"/>
                  <a:pt x="75" y="288"/>
                </a:cubicBezTo>
                <a:close/>
                <a:moveTo>
                  <a:pt x="747" y="320"/>
                </a:moveTo>
                <a:cubicBezTo>
                  <a:pt x="754" y="320"/>
                  <a:pt x="759" y="325"/>
                  <a:pt x="759" y="332"/>
                </a:cubicBezTo>
                <a:cubicBezTo>
                  <a:pt x="759" y="338"/>
                  <a:pt x="754" y="343"/>
                  <a:pt x="747" y="343"/>
                </a:cubicBezTo>
                <a:cubicBezTo>
                  <a:pt x="741" y="343"/>
                  <a:pt x="736" y="338"/>
                  <a:pt x="736" y="332"/>
                </a:cubicBezTo>
                <a:cubicBezTo>
                  <a:pt x="736" y="325"/>
                  <a:pt x="741" y="320"/>
                  <a:pt x="747" y="320"/>
                </a:cubicBezTo>
                <a:close/>
                <a:moveTo>
                  <a:pt x="715" y="320"/>
                </a:moveTo>
                <a:cubicBezTo>
                  <a:pt x="722" y="320"/>
                  <a:pt x="727" y="325"/>
                  <a:pt x="727" y="332"/>
                </a:cubicBezTo>
                <a:cubicBezTo>
                  <a:pt x="727" y="338"/>
                  <a:pt x="722" y="343"/>
                  <a:pt x="715" y="343"/>
                </a:cubicBezTo>
                <a:cubicBezTo>
                  <a:pt x="709" y="343"/>
                  <a:pt x="704" y="338"/>
                  <a:pt x="704" y="332"/>
                </a:cubicBezTo>
                <a:cubicBezTo>
                  <a:pt x="704" y="325"/>
                  <a:pt x="709" y="320"/>
                  <a:pt x="715" y="320"/>
                </a:cubicBezTo>
                <a:close/>
                <a:moveTo>
                  <a:pt x="587" y="320"/>
                </a:moveTo>
                <a:cubicBezTo>
                  <a:pt x="594" y="320"/>
                  <a:pt x="599" y="325"/>
                  <a:pt x="599" y="332"/>
                </a:cubicBezTo>
                <a:cubicBezTo>
                  <a:pt x="599" y="338"/>
                  <a:pt x="594" y="343"/>
                  <a:pt x="587" y="343"/>
                </a:cubicBezTo>
                <a:cubicBezTo>
                  <a:pt x="581" y="343"/>
                  <a:pt x="576" y="338"/>
                  <a:pt x="576" y="332"/>
                </a:cubicBezTo>
                <a:cubicBezTo>
                  <a:pt x="576" y="325"/>
                  <a:pt x="581" y="320"/>
                  <a:pt x="587" y="320"/>
                </a:cubicBezTo>
                <a:close/>
                <a:moveTo>
                  <a:pt x="459" y="320"/>
                </a:moveTo>
                <a:cubicBezTo>
                  <a:pt x="466" y="320"/>
                  <a:pt x="471" y="325"/>
                  <a:pt x="471" y="332"/>
                </a:cubicBezTo>
                <a:cubicBezTo>
                  <a:pt x="471" y="338"/>
                  <a:pt x="466" y="343"/>
                  <a:pt x="459" y="343"/>
                </a:cubicBezTo>
                <a:cubicBezTo>
                  <a:pt x="453" y="343"/>
                  <a:pt x="448" y="338"/>
                  <a:pt x="448" y="332"/>
                </a:cubicBezTo>
                <a:cubicBezTo>
                  <a:pt x="448" y="325"/>
                  <a:pt x="453" y="320"/>
                  <a:pt x="459" y="320"/>
                </a:cubicBezTo>
                <a:close/>
                <a:moveTo>
                  <a:pt x="427" y="320"/>
                </a:moveTo>
                <a:cubicBezTo>
                  <a:pt x="434" y="320"/>
                  <a:pt x="439" y="325"/>
                  <a:pt x="439" y="332"/>
                </a:cubicBezTo>
                <a:cubicBezTo>
                  <a:pt x="439" y="338"/>
                  <a:pt x="434" y="343"/>
                  <a:pt x="427" y="343"/>
                </a:cubicBezTo>
                <a:cubicBezTo>
                  <a:pt x="421" y="343"/>
                  <a:pt x="416" y="338"/>
                  <a:pt x="416" y="332"/>
                </a:cubicBezTo>
                <a:cubicBezTo>
                  <a:pt x="416" y="325"/>
                  <a:pt x="421" y="320"/>
                  <a:pt x="427" y="320"/>
                </a:cubicBezTo>
                <a:close/>
                <a:moveTo>
                  <a:pt x="395" y="320"/>
                </a:moveTo>
                <a:cubicBezTo>
                  <a:pt x="402" y="320"/>
                  <a:pt x="407" y="325"/>
                  <a:pt x="407" y="332"/>
                </a:cubicBezTo>
                <a:cubicBezTo>
                  <a:pt x="407" y="338"/>
                  <a:pt x="402" y="343"/>
                  <a:pt x="395" y="343"/>
                </a:cubicBezTo>
                <a:cubicBezTo>
                  <a:pt x="389" y="343"/>
                  <a:pt x="384" y="338"/>
                  <a:pt x="384" y="332"/>
                </a:cubicBezTo>
                <a:cubicBezTo>
                  <a:pt x="384" y="325"/>
                  <a:pt x="389" y="320"/>
                  <a:pt x="395" y="320"/>
                </a:cubicBezTo>
                <a:close/>
                <a:moveTo>
                  <a:pt x="363" y="320"/>
                </a:moveTo>
                <a:cubicBezTo>
                  <a:pt x="370" y="320"/>
                  <a:pt x="375" y="325"/>
                  <a:pt x="375" y="332"/>
                </a:cubicBezTo>
                <a:cubicBezTo>
                  <a:pt x="375" y="338"/>
                  <a:pt x="370" y="343"/>
                  <a:pt x="363" y="343"/>
                </a:cubicBezTo>
                <a:cubicBezTo>
                  <a:pt x="357" y="343"/>
                  <a:pt x="352" y="338"/>
                  <a:pt x="352" y="332"/>
                </a:cubicBezTo>
                <a:cubicBezTo>
                  <a:pt x="352" y="325"/>
                  <a:pt x="357" y="320"/>
                  <a:pt x="363" y="320"/>
                </a:cubicBezTo>
                <a:close/>
                <a:moveTo>
                  <a:pt x="331" y="320"/>
                </a:moveTo>
                <a:cubicBezTo>
                  <a:pt x="338" y="320"/>
                  <a:pt x="343" y="325"/>
                  <a:pt x="343" y="332"/>
                </a:cubicBezTo>
                <a:cubicBezTo>
                  <a:pt x="343" y="338"/>
                  <a:pt x="338" y="343"/>
                  <a:pt x="331" y="343"/>
                </a:cubicBezTo>
                <a:cubicBezTo>
                  <a:pt x="325" y="343"/>
                  <a:pt x="320" y="338"/>
                  <a:pt x="320" y="332"/>
                </a:cubicBezTo>
                <a:cubicBezTo>
                  <a:pt x="320" y="325"/>
                  <a:pt x="325" y="320"/>
                  <a:pt x="331" y="320"/>
                </a:cubicBezTo>
                <a:close/>
                <a:moveTo>
                  <a:pt x="299" y="320"/>
                </a:moveTo>
                <a:cubicBezTo>
                  <a:pt x="306" y="320"/>
                  <a:pt x="311" y="325"/>
                  <a:pt x="311" y="332"/>
                </a:cubicBezTo>
                <a:cubicBezTo>
                  <a:pt x="311" y="338"/>
                  <a:pt x="306" y="343"/>
                  <a:pt x="299" y="343"/>
                </a:cubicBezTo>
                <a:cubicBezTo>
                  <a:pt x="293" y="343"/>
                  <a:pt x="288" y="338"/>
                  <a:pt x="288" y="332"/>
                </a:cubicBezTo>
                <a:cubicBezTo>
                  <a:pt x="288" y="325"/>
                  <a:pt x="293" y="320"/>
                  <a:pt x="299" y="320"/>
                </a:cubicBezTo>
                <a:close/>
                <a:moveTo>
                  <a:pt x="267" y="320"/>
                </a:moveTo>
                <a:cubicBezTo>
                  <a:pt x="274" y="320"/>
                  <a:pt x="279" y="325"/>
                  <a:pt x="279" y="332"/>
                </a:cubicBezTo>
                <a:cubicBezTo>
                  <a:pt x="279" y="338"/>
                  <a:pt x="274" y="343"/>
                  <a:pt x="267" y="343"/>
                </a:cubicBezTo>
                <a:cubicBezTo>
                  <a:pt x="261" y="343"/>
                  <a:pt x="256" y="338"/>
                  <a:pt x="256" y="332"/>
                </a:cubicBezTo>
                <a:cubicBezTo>
                  <a:pt x="256" y="325"/>
                  <a:pt x="261" y="320"/>
                  <a:pt x="267" y="320"/>
                </a:cubicBezTo>
                <a:close/>
                <a:moveTo>
                  <a:pt x="75" y="320"/>
                </a:moveTo>
                <a:cubicBezTo>
                  <a:pt x="81" y="320"/>
                  <a:pt x="86" y="325"/>
                  <a:pt x="86" y="332"/>
                </a:cubicBezTo>
                <a:cubicBezTo>
                  <a:pt x="86" y="338"/>
                  <a:pt x="81" y="343"/>
                  <a:pt x="75" y="343"/>
                </a:cubicBezTo>
                <a:cubicBezTo>
                  <a:pt x="69" y="343"/>
                  <a:pt x="64" y="338"/>
                  <a:pt x="64" y="332"/>
                </a:cubicBezTo>
                <a:cubicBezTo>
                  <a:pt x="64" y="325"/>
                  <a:pt x="69" y="320"/>
                  <a:pt x="75" y="320"/>
                </a:cubicBezTo>
                <a:close/>
                <a:moveTo>
                  <a:pt x="43" y="320"/>
                </a:moveTo>
                <a:cubicBezTo>
                  <a:pt x="49" y="320"/>
                  <a:pt x="54" y="325"/>
                  <a:pt x="54" y="332"/>
                </a:cubicBezTo>
                <a:cubicBezTo>
                  <a:pt x="54" y="338"/>
                  <a:pt x="49" y="343"/>
                  <a:pt x="43" y="343"/>
                </a:cubicBezTo>
                <a:cubicBezTo>
                  <a:pt x="37" y="343"/>
                  <a:pt x="32" y="338"/>
                  <a:pt x="32" y="332"/>
                </a:cubicBezTo>
                <a:cubicBezTo>
                  <a:pt x="32" y="325"/>
                  <a:pt x="37" y="320"/>
                  <a:pt x="43" y="320"/>
                </a:cubicBezTo>
                <a:close/>
                <a:moveTo>
                  <a:pt x="11" y="320"/>
                </a:moveTo>
                <a:cubicBezTo>
                  <a:pt x="17" y="320"/>
                  <a:pt x="22" y="325"/>
                  <a:pt x="22" y="332"/>
                </a:cubicBezTo>
                <a:cubicBezTo>
                  <a:pt x="22" y="338"/>
                  <a:pt x="17" y="343"/>
                  <a:pt x="11" y="343"/>
                </a:cubicBezTo>
                <a:cubicBezTo>
                  <a:pt x="5" y="343"/>
                  <a:pt x="0" y="338"/>
                  <a:pt x="0" y="332"/>
                </a:cubicBezTo>
                <a:cubicBezTo>
                  <a:pt x="0" y="325"/>
                  <a:pt x="5" y="320"/>
                  <a:pt x="11" y="320"/>
                </a:cubicBezTo>
                <a:close/>
                <a:moveTo>
                  <a:pt x="619" y="352"/>
                </a:moveTo>
                <a:cubicBezTo>
                  <a:pt x="626" y="352"/>
                  <a:pt x="631" y="357"/>
                  <a:pt x="631" y="364"/>
                </a:cubicBezTo>
                <a:cubicBezTo>
                  <a:pt x="631" y="370"/>
                  <a:pt x="626" y="375"/>
                  <a:pt x="619" y="375"/>
                </a:cubicBezTo>
                <a:cubicBezTo>
                  <a:pt x="613" y="375"/>
                  <a:pt x="608" y="370"/>
                  <a:pt x="608" y="364"/>
                </a:cubicBezTo>
                <a:cubicBezTo>
                  <a:pt x="608" y="357"/>
                  <a:pt x="613" y="352"/>
                  <a:pt x="619" y="352"/>
                </a:cubicBezTo>
                <a:close/>
                <a:moveTo>
                  <a:pt x="587" y="352"/>
                </a:moveTo>
                <a:cubicBezTo>
                  <a:pt x="594" y="352"/>
                  <a:pt x="599" y="357"/>
                  <a:pt x="599" y="364"/>
                </a:cubicBezTo>
                <a:cubicBezTo>
                  <a:pt x="599" y="370"/>
                  <a:pt x="594" y="375"/>
                  <a:pt x="587" y="375"/>
                </a:cubicBezTo>
                <a:cubicBezTo>
                  <a:pt x="581" y="375"/>
                  <a:pt x="576" y="370"/>
                  <a:pt x="576" y="364"/>
                </a:cubicBezTo>
                <a:cubicBezTo>
                  <a:pt x="576" y="357"/>
                  <a:pt x="581" y="352"/>
                  <a:pt x="587" y="352"/>
                </a:cubicBezTo>
                <a:close/>
                <a:moveTo>
                  <a:pt x="555" y="320"/>
                </a:moveTo>
                <a:cubicBezTo>
                  <a:pt x="562" y="320"/>
                  <a:pt x="567" y="325"/>
                  <a:pt x="567" y="332"/>
                </a:cubicBezTo>
                <a:cubicBezTo>
                  <a:pt x="567" y="338"/>
                  <a:pt x="562" y="343"/>
                  <a:pt x="555" y="343"/>
                </a:cubicBezTo>
                <a:cubicBezTo>
                  <a:pt x="549" y="343"/>
                  <a:pt x="544" y="338"/>
                  <a:pt x="544" y="332"/>
                </a:cubicBezTo>
                <a:cubicBezTo>
                  <a:pt x="544" y="325"/>
                  <a:pt x="549" y="320"/>
                  <a:pt x="555" y="320"/>
                </a:cubicBezTo>
                <a:close/>
                <a:moveTo>
                  <a:pt x="491" y="352"/>
                </a:moveTo>
                <a:cubicBezTo>
                  <a:pt x="498" y="352"/>
                  <a:pt x="503" y="357"/>
                  <a:pt x="503" y="364"/>
                </a:cubicBezTo>
                <a:cubicBezTo>
                  <a:pt x="503" y="370"/>
                  <a:pt x="498" y="375"/>
                  <a:pt x="491" y="375"/>
                </a:cubicBezTo>
                <a:cubicBezTo>
                  <a:pt x="485" y="375"/>
                  <a:pt x="480" y="370"/>
                  <a:pt x="480" y="364"/>
                </a:cubicBezTo>
                <a:cubicBezTo>
                  <a:pt x="480" y="357"/>
                  <a:pt x="485" y="352"/>
                  <a:pt x="491" y="352"/>
                </a:cubicBezTo>
                <a:close/>
                <a:moveTo>
                  <a:pt x="459" y="352"/>
                </a:moveTo>
                <a:cubicBezTo>
                  <a:pt x="466" y="352"/>
                  <a:pt x="471" y="357"/>
                  <a:pt x="471" y="364"/>
                </a:cubicBezTo>
                <a:cubicBezTo>
                  <a:pt x="471" y="370"/>
                  <a:pt x="466" y="375"/>
                  <a:pt x="459" y="375"/>
                </a:cubicBezTo>
                <a:cubicBezTo>
                  <a:pt x="453" y="375"/>
                  <a:pt x="448" y="370"/>
                  <a:pt x="448" y="364"/>
                </a:cubicBezTo>
                <a:cubicBezTo>
                  <a:pt x="448" y="357"/>
                  <a:pt x="453" y="352"/>
                  <a:pt x="459" y="352"/>
                </a:cubicBezTo>
                <a:close/>
                <a:moveTo>
                  <a:pt x="427" y="352"/>
                </a:moveTo>
                <a:cubicBezTo>
                  <a:pt x="434" y="352"/>
                  <a:pt x="439" y="357"/>
                  <a:pt x="439" y="364"/>
                </a:cubicBezTo>
                <a:cubicBezTo>
                  <a:pt x="439" y="370"/>
                  <a:pt x="434" y="375"/>
                  <a:pt x="427" y="375"/>
                </a:cubicBezTo>
                <a:cubicBezTo>
                  <a:pt x="421" y="375"/>
                  <a:pt x="416" y="370"/>
                  <a:pt x="416" y="364"/>
                </a:cubicBezTo>
                <a:cubicBezTo>
                  <a:pt x="416" y="357"/>
                  <a:pt x="421" y="352"/>
                  <a:pt x="427" y="352"/>
                </a:cubicBezTo>
                <a:close/>
                <a:moveTo>
                  <a:pt x="395" y="352"/>
                </a:moveTo>
                <a:cubicBezTo>
                  <a:pt x="402" y="352"/>
                  <a:pt x="407" y="357"/>
                  <a:pt x="407" y="364"/>
                </a:cubicBezTo>
                <a:cubicBezTo>
                  <a:pt x="407" y="370"/>
                  <a:pt x="402" y="375"/>
                  <a:pt x="395" y="375"/>
                </a:cubicBezTo>
                <a:cubicBezTo>
                  <a:pt x="389" y="375"/>
                  <a:pt x="384" y="370"/>
                  <a:pt x="384" y="364"/>
                </a:cubicBezTo>
                <a:cubicBezTo>
                  <a:pt x="384" y="357"/>
                  <a:pt x="389" y="352"/>
                  <a:pt x="395" y="352"/>
                </a:cubicBezTo>
                <a:close/>
                <a:moveTo>
                  <a:pt x="363" y="352"/>
                </a:moveTo>
                <a:cubicBezTo>
                  <a:pt x="370" y="352"/>
                  <a:pt x="375" y="357"/>
                  <a:pt x="375" y="364"/>
                </a:cubicBezTo>
                <a:cubicBezTo>
                  <a:pt x="375" y="370"/>
                  <a:pt x="370" y="375"/>
                  <a:pt x="363" y="375"/>
                </a:cubicBezTo>
                <a:cubicBezTo>
                  <a:pt x="357" y="375"/>
                  <a:pt x="352" y="370"/>
                  <a:pt x="352" y="364"/>
                </a:cubicBezTo>
                <a:cubicBezTo>
                  <a:pt x="352" y="357"/>
                  <a:pt x="357" y="352"/>
                  <a:pt x="363" y="352"/>
                </a:cubicBezTo>
                <a:close/>
                <a:moveTo>
                  <a:pt x="331" y="352"/>
                </a:moveTo>
                <a:cubicBezTo>
                  <a:pt x="338" y="352"/>
                  <a:pt x="343" y="357"/>
                  <a:pt x="343" y="364"/>
                </a:cubicBezTo>
                <a:cubicBezTo>
                  <a:pt x="343" y="370"/>
                  <a:pt x="338" y="375"/>
                  <a:pt x="331" y="375"/>
                </a:cubicBezTo>
                <a:cubicBezTo>
                  <a:pt x="325" y="375"/>
                  <a:pt x="320" y="370"/>
                  <a:pt x="320" y="364"/>
                </a:cubicBezTo>
                <a:cubicBezTo>
                  <a:pt x="320" y="357"/>
                  <a:pt x="325" y="352"/>
                  <a:pt x="331" y="352"/>
                </a:cubicBezTo>
                <a:close/>
                <a:moveTo>
                  <a:pt x="299" y="352"/>
                </a:moveTo>
                <a:cubicBezTo>
                  <a:pt x="306" y="352"/>
                  <a:pt x="311" y="357"/>
                  <a:pt x="311" y="364"/>
                </a:cubicBezTo>
                <a:cubicBezTo>
                  <a:pt x="311" y="370"/>
                  <a:pt x="306" y="375"/>
                  <a:pt x="299" y="375"/>
                </a:cubicBezTo>
                <a:cubicBezTo>
                  <a:pt x="293" y="375"/>
                  <a:pt x="288" y="370"/>
                  <a:pt x="288" y="364"/>
                </a:cubicBezTo>
                <a:cubicBezTo>
                  <a:pt x="288" y="357"/>
                  <a:pt x="293" y="352"/>
                  <a:pt x="299" y="352"/>
                </a:cubicBezTo>
                <a:close/>
                <a:moveTo>
                  <a:pt x="267" y="352"/>
                </a:moveTo>
                <a:cubicBezTo>
                  <a:pt x="274" y="352"/>
                  <a:pt x="279" y="357"/>
                  <a:pt x="279" y="364"/>
                </a:cubicBezTo>
                <a:cubicBezTo>
                  <a:pt x="279" y="370"/>
                  <a:pt x="274" y="375"/>
                  <a:pt x="267" y="375"/>
                </a:cubicBezTo>
                <a:cubicBezTo>
                  <a:pt x="261" y="375"/>
                  <a:pt x="256" y="370"/>
                  <a:pt x="256" y="364"/>
                </a:cubicBezTo>
                <a:cubicBezTo>
                  <a:pt x="256" y="357"/>
                  <a:pt x="261" y="352"/>
                  <a:pt x="267" y="352"/>
                </a:cubicBezTo>
                <a:close/>
                <a:moveTo>
                  <a:pt x="235" y="352"/>
                </a:moveTo>
                <a:cubicBezTo>
                  <a:pt x="242" y="352"/>
                  <a:pt x="247" y="357"/>
                  <a:pt x="247" y="364"/>
                </a:cubicBezTo>
                <a:cubicBezTo>
                  <a:pt x="247" y="370"/>
                  <a:pt x="242" y="375"/>
                  <a:pt x="235" y="375"/>
                </a:cubicBezTo>
                <a:cubicBezTo>
                  <a:pt x="229" y="375"/>
                  <a:pt x="224" y="370"/>
                  <a:pt x="224" y="364"/>
                </a:cubicBezTo>
                <a:cubicBezTo>
                  <a:pt x="224" y="357"/>
                  <a:pt x="229" y="352"/>
                  <a:pt x="235" y="352"/>
                </a:cubicBezTo>
                <a:close/>
                <a:moveTo>
                  <a:pt x="907" y="384"/>
                </a:moveTo>
                <a:cubicBezTo>
                  <a:pt x="914" y="384"/>
                  <a:pt x="919" y="389"/>
                  <a:pt x="919" y="396"/>
                </a:cubicBezTo>
                <a:cubicBezTo>
                  <a:pt x="919" y="402"/>
                  <a:pt x="914" y="407"/>
                  <a:pt x="907" y="407"/>
                </a:cubicBezTo>
                <a:cubicBezTo>
                  <a:pt x="901" y="407"/>
                  <a:pt x="896" y="402"/>
                  <a:pt x="896" y="396"/>
                </a:cubicBezTo>
                <a:cubicBezTo>
                  <a:pt x="896" y="389"/>
                  <a:pt x="901" y="384"/>
                  <a:pt x="907" y="384"/>
                </a:cubicBezTo>
                <a:close/>
                <a:moveTo>
                  <a:pt x="651" y="384"/>
                </a:moveTo>
                <a:cubicBezTo>
                  <a:pt x="658" y="384"/>
                  <a:pt x="663" y="389"/>
                  <a:pt x="663" y="396"/>
                </a:cubicBezTo>
                <a:cubicBezTo>
                  <a:pt x="663" y="402"/>
                  <a:pt x="658" y="407"/>
                  <a:pt x="651" y="407"/>
                </a:cubicBezTo>
                <a:cubicBezTo>
                  <a:pt x="645" y="407"/>
                  <a:pt x="640" y="402"/>
                  <a:pt x="640" y="396"/>
                </a:cubicBezTo>
                <a:cubicBezTo>
                  <a:pt x="640" y="389"/>
                  <a:pt x="645" y="384"/>
                  <a:pt x="651" y="384"/>
                </a:cubicBezTo>
                <a:close/>
                <a:moveTo>
                  <a:pt x="619" y="384"/>
                </a:moveTo>
                <a:cubicBezTo>
                  <a:pt x="626" y="384"/>
                  <a:pt x="631" y="389"/>
                  <a:pt x="631" y="396"/>
                </a:cubicBezTo>
                <a:cubicBezTo>
                  <a:pt x="631" y="402"/>
                  <a:pt x="626" y="407"/>
                  <a:pt x="619" y="407"/>
                </a:cubicBezTo>
                <a:cubicBezTo>
                  <a:pt x="613" y="407"/>
                  <a:pt x="608" y="402"/>
                  <a:pt x="608" y="396"/>
                </a:cubicBezTo>
                <a:cubicBezTo>
                  <a:pt x="608" y="389"/>
                  <a:pt x="613" y="384"/>
                  <a:pt x="619" y="384"/>
                </a:cubicBezTo>
                <a:close/>
                <a:moveTo>
                  <a:pt x="587" y="384"/>
                </a:moveTo>
                <a:cubicBezTo>
                  <a:pt x="594" y="384"/>
                  <a:pt x="599" y="389"/>
                  <a:pt x="599" y="396"/>
                </a:cubicBezTo>
                <a:cubicBezTo>
                  <a:pt x="599" y="402"/>
                  <a:pt x="594" y="407"/>
                  <a:pt x="587" y="407"/>
                </a:cubicBezTo>
                <a:cubicBezTo>
                  <a:pt x="581" y="407"/>
                  <a:pt x="576" y="402"/>
                  <a:pt x="576" y="396"/>
                </a:cubicBezTo>
                <a:cubicBezTo>
                  <a:pt x="576" y="389"/>
                  <a:pt x="581" y="384"/>
                  <a:pt x="587" y="384"/>
                </a:cubicBezTo>
                <a:close/>
                <a:moveTo>
                  <a:pt x="555" y="384"/>
                </a:moveTo>
                <a:cubicBezTo>
                  <a:pt x="562" y="384"/>
                  <a:pt x="567" y="389"/>
                  <a:pt x="567" y="396"/>
                </a:cubicBezTo>
                <a:cubicBezTo>
                  <a:pt x="567" y="402"/>
                  <a:pt x="562" y="407"/>
                  <a:pt x="555" y="407"/>
                </a:cubicBezTo>
                <a:cubicBezTo>
                  <a:pt x="549" y="407"/>
                  <a:pt x="544" y="402"/>
                  <a:pt x="544" y="396"/>
                </a:cubicBezTo>
                <a:cubicBezTo>
                  <a:pt x="544" y="389"/>
                  <a:pt x="549" y="384"/>
                  <a:pt x="555" y="384"/>
                </a:cubicBezTo>
                <a:close/>
                <a:moveTo>
                  <a:pt x="523" y="384"/>
                </a:moveTo>
                <a:cubicBezTo>
                  <a:pt x="530" y="384"/>
                  <a:pt x="535" y="389"/>
                  <a:pt x="535" y="396"/>
                </a:cubicBezTo>
                <a:cubicBezTo>
                  <a:pt x="535" y="402"/>
                  <a:pt x="530" y="407"/>
                  <a:pt x="523" y="407"/>
                </a:cubicBezTo>
                <a:cubicBezTo>
                  <a:pt x="517" y="407"/>
                  <a:pt x="512" y="402"/>
                  <a:pt x="512" y="396"/>
                </a:cubicBezTo>
                <a:cubicBezTo>
                  <a:pt x="512" y="389"/>
                  <a:pt x="517" y="384"/>
                  <a:pt x="523" y="384"/>
                </a:cubicBezTo>
                <a:close/>
                <a:moveTo>
                  <a:pt x="491" y="384"/>
                </a:moveTo>
                <a:cubicBezTo>
                  <a:pt x="498" y="384"/>
                  <a:pt x="503" y="389"/>
                  <a:pt x="503" y="396"/>
                </a:cubicBezTo>
                <a:cubicBezTo>
                  <a:pt x="503" y="402"/>
                  <a:pt x="498" y="407"/>
                  <a:pt x="491" y="407"/>
                </a:cubicBezTo>
                <a:cubicBezTo>
                  <a:pt x="485" y="407"/>
                  <a:pt x="480" y="402"/>
                  <a:pt x="480" y="396"/>
                </a:cubicBezTo>
                <a:cubicBezTo>
                  <a:pt x="480" y="389"/>
                  <a:pt x="485" y="384"/>
                  <a:pt x="491" y="384"/>
                </a:cubicBezTo>
                <a:close/>
                <a:moveTo>
                  <a:pt x="459" y="384"/>
                </a:moveTo>
                <a:cubicBezTo>
                  <a:pt x="466" y="384"/>
                  <a:pt x="471" y="389"/>
                  <a:pt x="471" y="396"/>
                </a:cubicBezTo>
                <a:cubicBezTo>
                  <a:pt x="471" y="402"/>
                  <a:pt x="466" y="407"/>
                  <a:pt x="459" y="407"/>
                </a:cubicBezTo>
                <a:cubicBezTo>
                  <a:pt x="453" y="407"/>
                  <a:pt x="448" y="402"/>
                  <a:pt x="448" y="396"/>
                </a:cubicBezTo>
                <a:cubicBezTo>
                  <a:pt x="448" y="389"/>
                  <a:pt x="453" y="384"/>
                  <a:pt x="459" y="384"/>
                </a:cubicBezTo>
                <a:close/>
                <a:moveTo>
                  <a:pt x="427" y="384"/>
                </a:moveTo>
                <a:cubicBezTo>
                  <a:pt x="434" y="384"/>
                  <a:pt x="439" y="389"/>
                  <a:pt x="439" y="396"/>
                </a:cubicBezTo>
                <a:cubicBezTo>
                  <a:pt x="439" y="402"/>
                  <a:pt x="434" y="407"/>
                  <a:pt x="427" y="407"/>
                </a:cubicBezTo>
                <a:cubicBezTo>
                  <a:pt x="421" y="407"/>
                  <a:pt x="416" y="402"/>
                  <a:pt x="416" y="396"/>
                </a:cubicBezTo>
                <a:cubicBezTo>
                  <a:pt x="416" y="389"/>
                  <a:pt x="421" y="384"/>
                  <a:pt x="427" y="384"/>
                </a:cubicBezTo>
                <a:close/>
                <a:moveTo>
                  <a:pt x="395" y="384"/>
                </a:moveTo>
                <a:cubicBezTo>
                  <a:pt x="402" y="384"/>
                  <a:pt x="407" y="389"/>
                  <a:pt x="407" y="396"/>
                </a:cubicBezTo>
                <a:cubicBezTo>
                  <a:pt x="407" y="402"/>
                  <a:pt x="402" y="407"/>
                  <a:pt x="395" y="407"/>
                </a:cubicBezTo>
                <a:cubicBezTo>
                  <a:pt x="389" y="407"/>
                  <a:pt x="384" y="402"/>
                  <a:pt x="384" y="396"/>
                </a:cubicBezTo>
                <a:cubicBezTo>
                  <a:pt x="384" y="389"/>
                  <a:pt x="389" y="384"/>
                  <a:pt x="395" y="384"/>
                </a:cubicBezTo>
                <a:close/>
                <a:moveTo>
                  <a:pt x="363" y="384"/>
                </a:moveTo>
                <a:cubicBezTo>
                  <a:pt x="370" y="384"/>
                  <a:pt x="375" y="389"/>
                  <a:pt x="375" y="396"/>
                </a:cubicBezTo>
                <a:cubicBezTo>
                  <a:pt x="375" y="402"/>
                  <a:pt x="370" y="407"/>
                  <a:pt x="363" y="407"/>
                </a:cubicBezTo>
                <a:cubicBezTo>
                  <a:pt x="357" y="407"/>
                  <a:pt x="352" y="402"/>
                  <a:pt x="352" y="396"/>
                </a:cubicBezTo>
                <a:cubicBezTo>
                  <a:pt x="352" y="389"/>
                  <a:pt x="357" y="384"/>
                  <a:pt x="363" y="384"/>
                </a:cubicBezTo>
                <a:close/>
                <a:moveTo>
                  <a:pt x="331" y="384"/>
                </a:moveTo>
                <a:cubicBezTo>
                  <a:pt x="338" y="384"/>
                  <a:pt x="343" y="389"/>
                  <a:pt x="343" y="396"/>
                </a:cubicBezTo>
                <a:cubicBezTo>
                  <a:pt x="343" y="402"/>
                  <a:pt x="338" y="407"/>
                  <a:pt x="331" y="407"/>
                </a:cubicBezTo>
                <a:cubicBezTo>
                  <a:pt x="325" y="407"/>
                  <a:pt x="320" y="402"/>
                  <a:pt x="320" y="396"/>
                </a:cubicBezTo>
                <a:cubicBezTo>
                  <a:pt x="320" y="389"/>
                  <a:pt x="325" y="384"/>
                  <a:pt x="331" y="384"/>
                </a:cubicBezTo>
                <a:close/>
                <a:moveTo>
                  <a:pt x="299" y="384"/>
                </a:moveTo>
                <a:cubicBezTo>
                  <a:pt x="306" y="384"/>
                  <a:pt x="311" y="389"/>
                  <a:pt x="311" y="396"/>
                </a:cubicBezTo>
                <a:cubicBezTo>
                  <a:pt x="311" y="402"/>
                  <a:pt x="306" y="407"/>
                  <a:pt x="299" y="407"/>
                </a:cubicBezTo>
                <a:cubicBezTo>
                  <a:pt x="293" y="407"/>
                  <a:pt x="288" y="402"/>
                  <a:pt x="288" y="396"/>
                </a:cubicBezTo>
                <a:cubicBezTo>
                  <a:pt x="288" y="389"/>
                  <a:pt x="293" y="384"/>
                  <a:pt x="299" y="384"/>
                </a:cubicBezTo>
                <a:close/>
                <a:moveTo>
                  <a:pt x="267" y="384"/>
                </a:moveTo>
                <a:cubicBezTo>
                  <a:pt x="274" y="384"/>
                  <a:pt x="279" y="389"/>
                  <a:pt x="279" y="396"/>
                </a:cubicBezTo>
                <a:cubicBezTo>
                  <a:pt x="279" y="402"/>
                  <a:pt x="274" y="407"/>
                  <a:pt x="267" y="407"/>
                </a:cubicBezTo>
                <a:cubicBezTo>
                  <a:pt x="261" y="407"/>
                  <a:pt x="256" y="402"/>
                  <a:pt x="256" y="396"/>
                </a:cubicBezTo>
                <a:cubicBezTo>
                  <a:pt x="256" y="389"/>
                  <a:pt x="261" y="384"/>
                  <a:pt x="267" y="384"/>
                </a:cubicBezTo>
                <a:close/>
                <a:moveTo>
                  <a:pt x="235" y="384"/>
                </a:moveTo>
                <a:cubicBezTo>
                  <a:pt x="242" y="384"/>
                  <a:pt x="247" y="389"/>
                  <a:pt x="247" y="396"/>
                </a:cubicBezTo>
                <a:cubicBezTo>
                  <a:pt x="247" y="402"/>
                  <a:pt x="242" y="407"/>
                  <a:pt x="235" y="407"/>
                </a:cubicBezTo>
                <a:cubicBezTo>
                  <a:pt x="229" y="407"/>
                  <a:pt x="224" y="402"/>
                  <a:pt x="224" y="396"/>
                </a:cubicBezTo>
                <a:cubicBezTo>
                  <a:pt x="224" y="389"/>
                  <a:pt x="229" y="384"/>
                  <a:pt x="235" y="384"/>
                </a:cubicBezTo>
                <a:close/>
                <a:moveTo>
                  <a:pt x="651" y="416"/>
                </a:moveTo>
                <a:cubicBezTo>
                  <a:pt x="658" y="416"/>
                  <a:pt x="663" y="421"/>
                  <a:pt x="663" y="428"/>
                </a:cubicBezTo>
                <a:cubicBezTo>
                  <a:pt x="663" y="434"/>
                  <a:pt x="658" y="439"/>
                  <a:pt x="651" y="439"/>
                </a:cubicBezTo>
                <a:cubicBezTo>
                  <a:pt x="645" y="439"/>
                  <a:pt x="640" y="434"/>
                  <a:pt x="640" y="428"/>
                </a:cubicBezTo>
                <a:cubicBezTo>
                  <a:pt x="640" y="421"/>
                  <a:pt x="645" y="416"/>
                  <a:pt x="651" y="416"/>
                </a:cubicBezTo>
                <a:close/>
                <a:moveTo>
                  <a:pt x="587" y="416"/>
                </a:moveTo>
                <a:cubicBezTo>
                  <a:pt x="594" y="416"/>
                  <a:pt x="599" y="421"/>
                  <a:pt x="599" y="428"/>
                </a:cubicBezTo>
                <a:cubicBezTo>
                  <a:pt x="599" y="434"/>
                  <a:pt x="594" y="439"/>
                  <a:pt x="587" y="439"/>
                </a:cubicBezTo>
                <a:cubicBezTo>
                  <a:pt x="581" y="439"/>
                  <a:pt x="576" y="434"/>
                  <a:pt x="576" y="428"/>
                </a:cubicBezTo>
                <a:cubicBezTo>
                  <a:pt x="576" y="421"/>
                  <a:pt x="581" y="416"/>
                  <a:pt x="587" y="416"/>
                </a:cubicBezTo>
                <a:close/>
                <a:moveTo>
                  <a:pt x="555" y="416"/>
                </a:moveTo>
                <a:cubicBezTo>
                  <a:pt x="562" y="416"/>
                  <a:pt x="567" y="421"/>
                  <a:pt x="567" y="428"/>
                </a:cubicBezTo>
                <a:cubicBezTo>
                  <a:pt x="567" y="434"/>
                  <a:pt x="562" y="439"/>
                  <a:pt x="555" y="439"/>
                </a:cubicBezTo>
                <a:cubicBezTo>
                  <a:pt x="549" y="439"/>
                  <a:pt x="544" y="434"/>
                  <a:pt x="544" y="428"/>
                </a:cubicBezTo>
                <a:cubicBezTo>
                  <a:pt x="544" y="421"/>
                  <a:pt x="549" y="416"/>
                  <a:pt x="555" y="416"/>
                </a:cubicBezTo>
                <a:close/>
                <a:moveTo>
                  <a:pt x="523" y="416"/>
                </a:moveTo>
                <a:cubicBezTo>
                  <a:pt x="530" y="416"/>
                  <a:pt x="535" y="421"/>
                  <a:pt x="535" y="428"/>
                </a:cubicBezTo>
                <a:cubicBezTo>
                  <a:pt x="535" y="434"/>
                  <a:pt x="530" y="439"/>
                  <a:pt x="523" y="439"/>
                </a:cubicBezTo>
                <a:cubicBezTo>
                  <a:pt x="517" y="439"/>
                  <a:pt x="512" y="434"/>
                  <a:pt x="512" y="428"/>
                </a:cubicBezTo>
                <a:cubicBezTo>
                  <a:pt x="512" y="421"/>
                  <a:pt x="517" y="416"/>
                  <a:pt x="523" y="416"/>
                </a:cubicBezTo>
                <a:close/>
                <a:moveTo>
                  <a:pt x="459" y="416"/>
                </a:moveTo>
                <a:cubicBezTo>
                  <a:pt x="466" y="416"/>
                  <a:pt x="471" y="421"/>
                  <a:pt x="471" y="428"/>
                </a:cubicBezTo>
                <a:cubicBezTo>
                  <a:pt x="471" y="434"/>
                  <a:pt x="466" y="439"/>
                  <a:pt x="459" y="439"/>
                </a:cubicBezTo>
                <a:cubicBezTo>
                  <a:pt x="453" y="439"/>
                  <a:pt x="448" y="434"/>
                  <a:pt x="448" y="428"/>
                </a:cubicBezTo>
                <a:cubicBezTo>
                  <a:pt x="448" y="421"/>
                  <a:pt x="453" y="416"/>
                  <a:pt x="459" y="416"/>
                </a:cubicBezTo>
                <a:close/>
                <a:moveTo>
                  <a:pt x="427" y="416"/>
                </a:moveTo>
                <a:cubicBezTo>
                  <a:pt x="434" y="416"/>
                  <a:pt x="439" y="421"/>
                  <a:pt x="439" y="428"/>
                </a:cubicBezTo>
                <a:cubicBezTo>
                  <a:pt x="439" y="434"/>
                  <a:pt x="434" y="439"/>
                  <a:pt x="427" y="439"/>
                </a:cubicBezTo>
                <a:cubicBezTo>
                  <a:pt x="421" y="439"/>
                  <a:pt x="416" y="434"/>
                  <a:pt x="416" y="428"/>
                </a:cubicBezTo>
                <a:cubicBezTo>
                  <a:pt x="416" y="421"/>
                  <a:pt x="421" y="416"/>
                  <a:pt x="427" y="416"/>
                </a:cubicBezTo>
                <a:close/>
                <a:moveTo>
                  <a:pt x="395" y="416"/>
                </a:moveTo>
                <a:cubicBezTo>
                  <a:pt x="402" y="416"/>
                  <a:pt x="407" y="421"/>
                  <a:pt x="407" y="428"/>
                </a:cubicBezTo>
                <a:cubicBezTo>
                  <a:pt x="407" y="434"/>
                  <a:pt x="402" y="439"/>
                  <a:pt x="395" y="439"/>
                </a:cubicBezTo>
                <a:cubicBezTo>
                  <a:pt x="389" y="439"/>
                  <a:pt x="384" y="434"/>
                  <a:pt x="384" y="428"/>
                </a:cubicBezTo>
                <a:cubicBezTo>
                  <a:pt x="384" y="421"/>
                  <a:pt x="389" y="416"/>
                  <a:pt x="395" y="416"/>
                </a:cubicBezTo>
                <a:close/>
                <a:moveTo>
                  <a:pt x="363" y="416"/>
                </a:moveTo>
                <a:cubicBezTo>
                  <a:pt x="370" y="416"/>
                  <a:pt x="375" y="421"/>
                  <a:pt x="375" y="428"/>
                </a:cubicBezTo>
                <a:cubicBezTo>
                  <a:pt x="375" y="434"/>
                  <a:pt x="370" y="439"/>
                  <a:pt x="363" y="439"/>
                </a:cubicBezTo>
                <a:cubicBezTo>
                  <a:pt x="357" y="439"/>
                  <a:pt x="352" y="434"/>
                  <a:pt x="352" y="428"/>
                </a:cubicBezTo>
                <a:cubicBezTo>
                  <a:pt x="352" y="421"/>
                  <a:pt x="357" y="416"/>
                  <a:pt x="363" y="416"/>
                </a:cubicBezTo>
                <a:close/>
                <a:moveTo>
                  <a:pt x="331" y="416"/>
                </a:moveTo>
                <a:cubicBezTo>
                  <a:pt x="338" y="416"/>
                  <a:pt x="343" y="421"/>
                  <a:pt x="343" y="428"/>
                </a:cubicBezTo>
                <a:cubicBezTo>
                  <a:pt x="343" y="434"/>
                  <a:pt x="338" y="439"/>
                  <a:pt x="331" y="439"/>
                </a:cubicBezTo>
                <a:cubicBezTo>
                  <a:pt x="325" y="439"/>
                  <a:pt x="320" y="434"/>
                  <a:pt x="320" y="428"/>
                </a:cubicBezTo>
                <a:cubicBezTo>
                  <a:pt x="320" y="421"/>
                  <a:pt x="325" y="416"/>
                  <a:pt x="331" y="416"/>
                </a:cubicBezTo>
                <a:close/>
                <a:moveTo>
                  <a:pt x="299" y="416"/>
                </a:moveTo>
                <a:cubicBezTo>
                  <a:pt x="306" y="416"/>
                  <a:pt x="311" y="421"/>
                  <a:pt x="311" y="428"/>
                </a:cubicBezTo>
                <a:cubicBezTo>
                  <a:pt x="311" y="434"/>
                  <a:pt x="306" y="439"/>
                  <a:pt x="299" y="439"/>
                </a:cubicBezTo>
                <a:cubicBezTo>
                  <a:pt x="293" y="439"/>
                  <a:pt x="288" y="434"/>
                  <a:pt x="288" y="428"/>
                </a:cubicBezTo>
                <a:cubicBezTo>
                  <a:pt x="288" y="421"/>
                  <a:pt x="293" y="416"/>
                  <a:pt x="299" y="416"/>
                </a:cubicBezTo>
                <a:close/>
                <a:moveTo>
                  <a:pt x="267" y="416"/>
                </a:moveTo>
                <a:cubicBezTo>
                  <a:pt x="274" y="416"/>
                  <a:pt x="279" y="421"/>
                  <a:pt x="279" y="428"/>
                </a:cubicBezTo>
                <a:cubicBezTo>
                  <a:pt x="279" y="434"/>
                  <a:pt x="274" y="439"/>
                  <a:pt x="267" y="439"/>
                </a:cubicBezTo>
                <a:cubicBezTo>
                  <a:pt x="261" y="439"/>
                  <a:pt x="256" y="434"/>
                  <a:pt x="256" y="428"/>
                </a:cubicBezTo>
                <a:cubicBezTo>
                  <a:pt x="256" y="421"/>
                  <a:pt x="261" y="416"/>
                  <a:pt x="267" y="416"/>
                </a:cubicBezTo>
                <a:close/>
                <a:moveTo>
                  <a:pt x="619" y="448"/>
                </a:moveTo>
                <a:cubicBezTo>
                  <a:pt x="626" y="448"/>
                  <a:pt x="631" y="453"/>
                  <a:pt x="631" y="460"/>
                </a:cubicBezTo>
                <a:cubicBezTo>
                  <a:pt x="631" y="466"/>
                  <a:pt x="626" y="471"/>
                  <a:pt x="619" y="471"/>
                </a:cubicBezTo>
                <a:cubicBezTo>
                  <a:pt x="613" y="471"/>
                  <a:pt x="608" y="466"/>
                  <a:pt x="608" y="460"/>
                </a:cubicBezTo>
                <a:cubicBezTo>
                  <a:pt x="608" y="453"/>
                  <a:pt x="613" y="448"/>
                  <a:pt x="619" y="448"/>
                </a:cubicBezTo>
                <a:close/>
                <a:moveTo>
                  <a:pt x="587" y="448"/>
                </a:moveTo>
                <a:cubicBezTo>
                  <a:pt x="594" y="448"/>
                  <a:pt x="599" y="453"/>
                  <a:pt x="599" y="460"/>
                </a:cubicBezTo>
                <a:cubicBezTo>
                  <a:pt x="599" y="466"/>
                  <a:pt x="594" y="471"/>
                  <a:pt x="587" y="471"/>
                </a:cubicBezTo>
                <a:cubicBezTo>
                  <a:pt x="581" y="471"/>
                  <a:pt x="576" y="466"/>
                  <a:pt x="576" y="460"/>
                </a:cubicBezTo>
                <a:cubicBezTo>
                  <a:pt x="576" y="453"/>
                  <a:pt x="581" y="448"/>
                  <a:pt x="587" y="448"/>
                </a:cubicBezTo>
                <a:close/>
                <a:moveTo>
                  <a:pt x="555" y="448"/>
                </a:moveTo>
                <a:cubicBezTo>
                  <a:pt x="562" y="448"/>
                  <a:pt x="567" y="453"/>
                  <a:pt x="567" y="460"/>
                </a:cubicBezTo>
                <a:cubicBezTo>
                  <a:pt x="567" y="466"/>
                  <a:pt x="562" y="471"/>
                  <a:pt x="555" y="471"/>
                </a:cubicBezTo>
                <a:cubicBezTo>
                  <a:pt x="549" y="471"/>
                  <a:pt x="544" y="466"/>
                  <a:pt x="544" y="460"/>
                </a:cubicBezTo>
                <a:cubicBezTo>
                  <a:pt x="544" y="453"/>
                  <a:pt x="549" y="448"/>
                  <a:pt x="555" y="448"/>
                </a:cubicBezTo>
                <a:close/>
                <a:moveTo>
                  <a:pt x="523" y="448"/>
                </a:moveTo>
                <a:cubicBezTo>
                  <a:pt x="530" y="448"/>
                  <a:pt x="535" y="453"/>
                  <a:pt x="535" y="460"/>
                </a:cubicBezTo>
                <a:cubicBezTo>
                  <a:pt x="535" y="466"/>
                  <a:pt x="530" y="471"/>
                  <a:pt x="523" y="471"/>
                </a:cubicBezTo>
                <a:cubicBezTo>
                  <a:pt x="517" y="471"/>
                  <a:pt x="512" y="466"/>
                  <a:pt x="512" y="460"/>
                </a:cubicBezTo>
                <a:cubicBezTo>
                  <a:pt x="512" y="453"/>
                  <a:pt x="517" y="448"/>
                  <a:pt x="523" y="448"/>
                </a:cubicBezTo>
                <a:close/>
                <a:moveTo>
                  <a:pt x="491" y="448"/>
                </a:moveTo>
                <a:cubicBezTo>
                  <a:pt x="498" y="448"/>
                  <a:pt x="503" y="453"/>
                  <a:pt x="503" y="460"/>
                </a:cubicBezTo>
                <a:cubicBezTo>
                  <a:pt x="503" y="466"/>
                  <a:pt x="498" y="471"/>
                  <a:pt x="491" y="471"/>
                </a:cubicBezTo>
                <a:cubicBezTo>
                  <a:pt x="485" y="471"/>
                  <a:pt x="480" y="466"/>
                  <a:pt x="480" y="460"/>
                </a:cubicBezTo>
                <a:cubicBezTo>
                  <a:pt x="480" y="453"/>
                  <a:pt x="485" y="448"/>
                  <a:pt x="491" y="448"/>
                </a:cubicBezTo>
                <a:close/>
                <a:moveTo>
                  <a:pt x="427" y="448"/>
                </a:moveTo>
                <a:cubicBezTo>
                  <a:pt x="434" y="448"/>
                  <a:pt x="439" y="453"/>
                  <a:pt x="439" y="460"/>
                </a:cubicBezTo>
                <a:cubicBezTo>
                  <a:pt x="439" y="466"/>
                  <a:pt x="434" y="471"/>
                  <a:pt x="427" y="471"/>
                </a:cubicBezTo>
                <a:cubicBezTo>
                  <a:pt x="421" y="471"/>
                  <a:pt x="416" y="466"/>
                  <a:pt x="416" y="460"/>
                </a:cubicBezTo>
                <a:cubicBezTo>
                  <a:pt x="416" y="453"/>
                  <a:pt x="421" y="448"/>
                  <a:pt x="427" y="448"/>
                </a:cubicBezTo>
                <a:close/>
                <a:moveTo>
                  <a:pt x="395" y="448"/>
                </a:moveTo>
                <a:cubicBezTo>
                  <a:pt x="402" y="448"/>
                  <a:pt x="407" y="453"/>
                  <a:pt x="407" y="460"/>
                </a:cubicBezTo>
                <a:cubicBezTo>
                  <a:pt x="407" y="466"/>
                  <a:pt x="402" y="471"/>
                  <a:pt x="395" y="471"/>
                </a:cubicBezTo>
                <a:cubicBezTo>
                  <a:pt x="389" y="471"/>
                  <a:pt x="384" y="466"/>
                  <a:pt x="384" y="460"/>
                </a:cubicBezTo>
                <a:cubicBezTo>
                  <a:pt x="384" y="453"/>
                  <a:pt x="389" y="448"/>
                  <a:pt x="395" y="448"/>
                </a:cubicBezTo>
                <a:close/>
                <a:moveTo>
                  <a:pt x="363" y="448"/>
                </a:moveTo>
                <a:cubicBezTo>
                  <a:pt x="370" y="448"/>
                  <a:pt x="375" y="453"/>
                  <a:pt x="375" y="460"/>
                </a:cubicBezTo>
                <a:cubicBezTo>
                  <a:pt x="375" y="466"/>
                  <a:pt x="370" y="471"/>
                  <a:pt x="363" y="471"/>
                </a:cubicBezTo>
                <a:cubicBezTo>
                  <a:pt x="357" y="471"/>
                  <a:pt x="352" y="466"/>
                  <a:pt x="352" y="460"/>
                </a:cubicBezTo>
                <a:cubicBezTo>
                  <a:pt x="352" y="453"/>
                  <a:pt x="357" y="448"/>
                  <a:pt x="363" y="448"/>
                </a:cubicBezTo>
                <a:close/>
                <a:moveTo>
                  <a:pt x="331" y="448"/>
                </a:moveTo>
                <a:cubicBezTo>
                  <a:pt x="338" y="448"/>
                  <a:pt x="343" y="453"/>
                  <a:pt x="343" y="460"/>
                </a:cubicBezTo>
                <a:cubicBezTo>
                  <a:pt x="343" y="466"/>
                  <a:pt x="338" y="471"/>
                  <a:pt x="331" y="471"/>
                </a:cubicBezTo>
                <a:cubicBezTo>
                  <a:pt x="325" y="471"/>
                  <a:pt x="320" y="466"/>
                  <a:pt x="320" y="460"/>
                </a:cubicBezTo>
                <a:cubicBezTo>
                  <a:pt x="320" y="453"/>
                  <a:pt x="325" y="448"/>
                  <a:pt x="331" y="448"/>
                </a:cubicBezTo>
                <a:close/>
                <a:moveTo>
                  <a:pt x="299" y="448"/>
                </a:moveTo>
                <a:cubicBezTo>
                  <a:pt x="306" y="448"/>
                  <a:pt x="311" y="453"/>
                  <a:pt x="311" y="460"/>
                </a:cubicBezTo>
                <a:cubicBezTo>
                  <a:pt x="311" y="466"/>
                  <a:pt x="306" y="471"/>
                  <a:pt x="299" y="471"/>
                </a:cubicBezTo>
                <a:cubicBezTo>
                  <a:pt x="293" y="471"/>
                  <a:pt x="288" y="466"/>
                  <a:pt x="288" y="460"/>
                </a:cubicBezTo>
                <a:cubicBezTo>
                  <a:pt x="288" y="453"/>
                  <a:pt x="293" y="448"/>
                  <a:pt x="299" y="448"/>
                </a:cubicBezTo>
                <a:close/>
                <a:moveTo>
                  <a:pt x="907" y="480"/>
                </a:moveTo>
                <a:cubicBezTo>
                  <a:pt x="914" y="480"/>
                  <a:pt x="919" y="485"/>
                  <a:pt x="919" y="492"/>
                </a:cubicBezTo>
                <a:cubicBezTo>
                  <a:pt x="919" y="498"/>
                  <a:pt x="914" y="503"/>
                  <a:pt x="907" y="503"/>
                </a:cubicBezTo>
                <a:cubicBezTo>
                  <a:pt x="901" y="503"/>
                  <a:pt x="896" y="498"/>
                  <a:pt x="896" y="492"/>
                </a:cubicBezTo>
                <a:cubicBezTo>
                  <a:pt x="896" y="485"/>
                  <a:pt x="901" y="480"/>
                  <a:pt x="907" y="480"/>
                </a:cubicBezTo>
                <a:close/>
                <a:moveTo>
                  <a:pt x="907" y="576"/>
                </a:moveTo>
                <a:cubicBezTo>
                  <a:pt x="914" y="576"/>
                  <a:pt x="919" y="581"/>
                  <a:pt x="919" y="588"/>
                </a:cubicBezTo>
                <a:cubicBezTo>
                  <a:pt x="919" y="594"/>
                  <a:pt x="914" y="599"/>
                  <a:pt x="907" y="599"/>
                </a:cubicBezTo>
                <a:cubicBezTo>
                  <a:pt x="901" y="599"/>
                  <a:pt x="896" y="594"/>
                  <a:pt x="896" y="588"/>
                </a:cubicBezTo>
                <a:cubicBezTo>
                  <a:pt x="896" y="581"/>
                  <a:pt x="901" y="576"/>
                  <a:pt x="907" y="576"/>
                </a:cubicBezTo>
                <a:close/>
                <a:moveTo>
                  <a:pt x="907" y="608"/>
                </a:moveTo>
                <a:cubicBezTo>
                  <a:pt x="914" y="608"/>
                  <a:pt x="919" y="613"/>
                  <a:pt x="919" y="620"/>
                </a:cubicBezTo>
                <a:cubicBezTo>
                  <a:pt x="919" y="626"/>
                  <a:pt x="914" y="631"/>
                  <a:pt x="907" y="631"/>
                </a:cubicBezTo>
                <a:cubicBezTo>
                  <a:pt x="901" y="631"/>
                  <a:pt x="896" y="626"/>
                  <a:pt x="896" y="620"/>
                </a:cubicBezTo>
                <a:cubicBezTo>
                  <a:pt x="896" y="613"/>
                  <a:pt x="901" y="608"/>
                  <a:pt x="907" y="608"/>
                </a:cubicBezTo>
                <a:close/>
                <a:moveTo>
                  <a:pt x="907" y="640"/>
                </a:moveTo>
                <a:cubicBezTo>
                  <a:pt x="914" y="640"/>
                  <a:pt x="919" y="645"/>
                  <a:pt x="919" y="652"/>
                </a:cubicBezTo>
                <a:cubicBezTo>
                  <a:pt x="919" y="658"/>
                  <a:pt x="914" y="663"/>
                  <a:pt x="907" y="663"/>
                </a:cubicBezTo>
                <a:cubicBezTo>
                  <a:pt x="901" y="663"/>
                  <a:pt x="896" y="658"/>
                  <a:pt x="896" y="652"/>
                </a:cubicBezTo>
                <a:cubicBezTo>
                  <a:pt x="896" y="645"/>
                  <a:pt x="901" y="640"/>
                  <a:pt x="907" y="640"/>
                </a:cubicBezTo>
                <a:close/>
                <a:moveTo>
                  <a:pt x="11" y="640"/>
                </a:moveTo>
                <a:cubicBezTo>
                  <a:pt x="17" y="640"/>
                  <a:pt x="22" y="645"/>
                  <a:pt x="22" y="652"/>
                </a:cubicBezTo>
                <a:cubicBezTo>
                  <a:pt x="22" y="658"/>
                  <a:pt x="17" y="663"/>
                  <a:pt x="11" y="663"/>
                </a:cubicBezTo>
                <a:cubicBezTo>
                  <a:pt x="5" y="663"/>
                  <a:pt x="0" y="658"/>
                  <a:pt x="0" y="652"/>
                </a:cubicBezTo>
                <a:cubicBezTo>
                  <a:pt x="0" y="645"/>
                  <a:pt x="5" y="640"/>
                  <a:pt x="11" y="640"/>
                </a:cubicBezTo>
                <a:close/>
                <a:moveTo>
                  <a:pt x="11" y="608"/>
                </a:moveTo>
                <a:cubicBezTo>
                  <a:pt x="17" y="608"/>
                  <a:pt x="22" y="613"/>
                  <a:pt x="22" y="620"/>
                </a:cubicBezTo>
                <a:cubicBezTo>
                  <a:pt x="22" y="626"/>
                  <a:pt x="17" y="631"/>
                  <a:pt x="11" y="631"/>
                </a:cubicBezTo>
                <a:cubicBezTo>
                  <a:pt x="5" y="631"/>
                  <a:pt x="0" y="626"/>
                  <a:pt x="0" y="620"/>
                </a:cubicBezTo>
                <a:cubicBezTo>
                  <a:pt x="0" y="613"/>
                  <a:pt x="5" y="608"/>
                  <a:pt x="11" y="608"/>
                </a:cubicBezTo>
                <a:close/>
                <a:moveTo>
                  <a:pt x="43" y="640"/>
                </a:moveTo>
                <a:cubicBezTo>
                  <a:pt x="49" y="640"/>
                  <a:pt x="54" y="645"/>
                  <a:pt x="54" y="652"/>
                </a:cubicBezTo>
                <a:cubicBezTo>
                  <a:pt x="54" y="658"/>
                  <a:pt x="49" y="663"/>
                  <a:pt x="43" y="663"/>
                </a:cubicBezTo>
                <a:cubicBezTo>
                  <a:pt x="37" y="663"/>
                  <a:pt x="32" y="658"/>
                  <a:pt x="32" y="652"/>
                </a:cubicBezTo>
                <a:cubicBezTo>
                  <a:pt x="32" y="645"/>
                  <a:pt x="37" y="640"/>
                  <a:pt x="43" y="640"/>
                </a:cubicBezTo>
                <a:close/>
                <a:moveTo>
                  <a:pt x="907" y="672"/>
                </a:moveTo>
                <a:cubicBezTo>
                  <a:pt x="914" y="672"/>
                  <a:pt x="919" y="677"/>
                  <a:pt x="919" y="684"/>
                </a:cubicBezTo>
                <a:cubicBezTo>
                  <a:pt x="919" y="690"/>
                  <a:pt x="914" y="695"/>
                  <a:pt x="907" y="695"/>
                </a:cubicBezTo>
                <a:cubicBezTo>
                  <a:pt x="901" y="695"/>
                  <a:pt x="896" y="690"/>
                  <a:pt x="896" y="684"/>
                </a:cubicBezTo>
                <a:cubicBezTo>
                  <a:pt x="896" y="677"/>
                  <a:pt x="901" y="672"/>
                  <a:pt x="907" y="672"/>
                </a:cubicBezTo>
                <a:close/>
                <a:moveTo>
                  <a:pt x="907" y="704"/>
                </a:moveTo>
                <a:cubicBezTo>
                  <a:pt x="914" y="704"/>
                  <a:pt x="919" y="709"/>
                  <a:pt x="919" y="716"/>
                </a:cubicBezTo>
                <a:cubicBezTo>
                  <a:pt x="919" y="722"/>
                  <a:pt x="914" y="727"/>
                  <a:pt x="907" y="727"/>
                </a:cubicBezTo>
                <a:cubicBezTo>
                  <a:pt x="901" y="727"/>
                  <a:pt x="896" y="722"/>
                  <a:pt x="896" y="716"/>
                </a:cubicBezTo>
                <a:cubicBezTo>
                  <a:pt x="896" y="709"/>
                  <a:pt x="901" y="704"/>
                  <a:pt x="907" y="704"/>
                </a:cubicBezTo>
                <a:close/>
                <a:moveTo>
                  <a:pt x="555" y="480"/>
                </a:moveTo>
                <a:cubicBezTo>
                  <a:pt x="562" y="480"/>
                  <a:pt x="567" y="485"/>
                  <a:pt x="567" y="492"/>
                </a:cubicBezTo>
                <a:cubicBezTo>
                  <a:pt x="567" y="498"/>
                  <a:pt x="562" y="503"/>
                  <a:pt x="555" y="503"/>
                </a:cubicBezTo>
                <a:cubicBezTo>
                  <a:pt x="549" y="503"/>
                  <a:pt x="544" y="498"/>
                  <a:pt x="544" y="492"/>
                </a:cubicBezTo>
                <a:cubicBezTo>
                  <a:pt x="544" y="485"/>
                  <a:pt x="549" y="480"/>
                  <a:pt x="555" y="480"/>
                </a:cubicBezTo>
                <a:close/>
                <a:moveTo>
                  <a:pt x="523" y="480"/>
                </a:moveTo>
                <a:cubicBezTo>
                  <a:pt x="530" y="480"/>
                  <a:pt x="535" y="485"/>
                  <a:pt x="535" y="492"/>
                </a:cubicBezTo>
                <a:cubicBezTo>
                  <a:pt x="535" y="498"/>
                  <a:pt x="530" y="503"/>
                  <a:pt x="523" y="503"/>
                </a:cubicBezTo>
                <a:cubicBezTo>
                  <a:pt x="517" y="503"/>
                  <a:pt x="512" y="498"/>
                  <a:pt x="512" y="492"/>
                </a:cubicBezTo>
                <a:cubicBezTo>
                  <a:pt x="512" y="485"/>
                  <a:pt x="517" y="480"/>
                  <a:pt x="523" y="480"/>
                </a:cubicBezTo>
                <a:close/>
                <a:moveTo>
                  <a:pt x="491" y="480"/>
                </a:moveTo>
                <a:cubicBezTo>
                  <a:pt x="498" y="480"/>
                  <a:pt x="503" y="485"/>
                  <a:pt x="503" y="492"/>
                </a:cubicBezTo>
                <a:cubicBezTo>
                  <a:pt x="503" y="498"/>
                  <a:pt x="498" y="503"/>
                  <a:pt x="491" y="503"/>
                </a:cubicBezTo>
                <a:cubicBezTo>
                  <a:pt x="485" y="503"/>
                  <a:pt x="480" y="498"/>
                  <a:pt x="480" y="492"/>
                </a:cubicBezTo>
                <a:cubicBezTo>
                  <a:pt x="480" y="485"/>
                  <a:pt x="485" y="480"/>
                  <a:pt x="491" y="480"/>
                </a:cubicBezTo>
                <a:close/>
                <a:moveTo>
                  <a:pt x="459" y="480"/>
                </a:moveTo>
                <a:cubicBezTo>
                  <a:pt x="466" y="480"/>
                  <a:pt x="471" y="485"/>
                  <a:pt x="471" y="492"/>
                </a:cubicBezTo>
                <a:cubicBezTo>
                  <a:pt x="471" y="498"/>
                  <a:pt x="466" y="503"/>
                  <a:pt x="459" y="503"/>
                </a:cubicBezTo>
                <a:cubicBezTo>
                  <a:pt x="453" y="503"/>
                  <a:pt x="448" y="498"/>
                  <a:pt x="448" y="492"/>
                </a:cubicBezTo>
                <a:cubicBezTo>
                  <a:pt x="448" y="485"/>
                  <a:pt x="453" y="480"/>
                  <a:pt x="459" y="480"/>
                </a:cubicBezTo>
                <a:close/>
                <a:moveTo>
                  <a:pt x="427" y="480"/>
                </a:moveTo>
                <a:cubicBezTo>
                  <a:pt x="434" y="480"/>
                  <a:pt x="439" y="485"/>
                  <a:pt x="439" y="492"/>
                </a:cubicBezTo>
                <a:cubicBezTo>
                  <a:pt x="439" y="498"/>
                  <a:pt x="434" y="503"/>
                  <a:pt x="427" y="503"/>
                </a:cubicBezTo>
                <a:cubicBezTo>
                  <a:pt x="421" y="503"/>
                  <a:pt x="416" y="498"/>
                  <a:pt x="416" y="492"/>
                </a:cubicBezTo>
                <a:cubicBezTo>
                  <a:pt x="416" y="485"/>
                  <a:pt x="421" y="480"/>
                  <a:pt x="427" y="480"/>
                </a:cubicBezTo>
                <a:close/>
                <a:moveTo>
                  <a:pt x="395" y="480"/>
                </a:moveTo>
                <a:cubicBezTo>
                  <a:pt x="402" y="480"/>
                  <a:pt x="407" y="485"/>
                  <a:pt x="407" y="492"/>
                </a:cubicBezTo>
                <a:cubicBezTo>
                  <a:pt x="407" y="498"/>
                  <a:pt x="402" y="503"/>
                  <a:pt x="395" y="503"/>
                </a:cubicBezTo>
                <a:cubicBezTo>
                  <a:pt x="389" y="503"/>
                  <a:pt x="384" y="498"/>
                  <a:pt x="384" y="492"/>
                </a:cubicBezTo>
                <a:cubicBezTo>
                  <a:pt x="384" y="485"/>
                  <a:pt x="389" y="480"/>
                  <a:pt x="395" y="480"/>
                </a:cubicBezTo>
                <a:close/>
                <a:moveTo>
                  <a:pt x="363" y="480"/>
                </a:moveTo>
                <a:cubicBezTo>
                  <a:pt x="370" y="480"/>
                  <a:pt x="375" y="485"/>
                  <a:pt x="375" y="492"/>
                </a:cubicBezTo>
                <a:cubicBezTo>
                  <a:pt x="375" y="498"/>
                  <a:pt x="370" y="503"/>
                  <a:pt x="363" y="503"/>
                </a:cubicBezTo>
                <a:cubicBezTo>
                  <a:pt x="357" y="503"/>
                  <a:pt x="352" y="498"/>
                  <a:pt x="352" y="492"/>
                </a:cubicBezTo>
                <a:cubicBezTo>
                  <a:pt x="352" y="485"/>
                  <a:pt x="357" y="480"/>
                  <a:pt x="363" y="480"/>
                </a:cubicBezTo>
                <a:close/>
                <a:moveTo>
                  <a:pt x="331" y="480"/>
                </a:moveTo>
                <a:cubicBezTo>
                  <a:pt x="338" y="480"/>
                  <a:pt x="343" y="485"/>
                  <a:pt x="343" y="492"/>
                </a:cubicBezTo>
                <a:cubicBezTo>
                  <a:pt x="343" y="498"/>
                  <a:pt x="338" y="503"/>
                  <a:pt x="331" y="503"/>
                </a:cubicBezTo>
                <a:cubicBezTo>
                  <a:pt x="325" y="503"/>
                  <a:pt x="320" y="498"/>
                  <a:pt x="320" y="492"/>
                </a:cubicBezTo>
                <a:cubicBezTo>
                  <a:pt x="320" y="485"/>
                  <a:pt x="325" y="480"/>
                  <a:pt x="331" y="480"/>
                </a:cubicBezTo>
                <a:close/>
                <a:moveTo>
                  <a:pt x="299" y="480"/>
                </a:moveTo>
                <a:cubicBezTo>
                  <a:pt x="306" y="480"/>
                  <a:pt x="311" y="485"/>
                  <a:pt x="311" y="492"/>
                </a:cubicBezTo>
                <a:cubicBezTo>
                  <a:pt x="311" y="498"/>
                  <a:pt x="306" y="503"/>
                  <a:pt x="299" y="503"/>
                </a:cubicBezTo>
                <a:cubicBezTo>
                  <a:pt x="293" y="503"/>
                  <a:pt x="288" y="498"/>
                  <a:pt x="288" y="492"/>
                </a:cubicBezTo>
                <a:cubicBezTo>
                  <a:pt x="288" y="485"/>
                  <a:pt x="293" y="480"/>
                  <a:pt x="299" y="480"/>
                </a:cubicBezTo>
                <a:close/>
                <a:moveTo>
                  <a:pt x="267" y="480"/>
                </a:moveTo>
                <a:cubicBezTo>
                  <a:pt x="274" y="480"/>
                  <a:pt x="279" y="485"/>
                  <a:pt x="279" y="492"/>
                </a:cubicBezTo>
                <a:cubicBezTo>
                  <a:pt x="279" y="498"/>
                  <a:pt x="274" y="503"/>
                  <a:pt x="267" y="503"/>
                </a:cubicBezTo>
                <a:cubicBezTo>
                  <a:pt x="261" y="503"/>
                  <a:pt x="256" y="498"/>
                  <a:pt x="256" y="492"/>
                </a:cubicBezTo>
                <a:cubicBezTo>
                  <a:pt x="256" y="485"/>
                  <a:pt x="261" y="480"/>
                  <a:pt x="267" y="480"/>
                </a:cubicBezTo>
                <a:close/>
                <a:moveTo>
                  <a:pt x="523" y="512"/>
                </a:moveTo>
                <a:cubicBezTo>
                  <a:pt x="530" y="512"/>
                  <a:pt x="535" y="517"/>
                  <a:pt x="535" y="524"/>
                </a:cubicBezTo>
                <a:cubicBezTo>
                  <a:pt x="535" y="530"/>
                  <a:pt x="530" y="535"/>
                  <a:pt x="523" y="535"/>
                </a:cubicBezTo>
                <a:cubicBezTo>
                  <a:pt x="517" y="535"/>
                  <a:pt x="512" y="530"/>
                  <a:pt x="512" y="524"/>
                </a:cubicBezTo>
                <a:cubicBezTo>
                  <a:pt x="512" y="517"/>
                  <a:pt x="517" y="512"/>
                  <a:pt x="523" y="512"/>
                </a:cubicBezTo>
                <a:close/>
                <a:moveTo>
                  <a:pt x="491" y="512"/>
                </a:moveTo>
                <a:cubicBezTo>
                  <a:pt x="498" y="512"/>
                  <a:pt x="503" y="517"/>
                  <a:pt x="503" y="524"/>
                </a:cubicBezTo>
                <a:cubicBezTo>
                  <a:pt x="503" y="530"/>
                  <a:pt x="498" y="535"/>
                  <a:pt x="491" y="535"/>
                </a:cubicBezTo>
                <a:cubicBezTo>
                  <a:pt x="485" y="535"/>
                  <a:pt x="480" y="530"/>
                  <a:pt x="480" y="524"/>
                </a:cubicBezTo>
                <a:cubicBezTo>
                  <a:pt x="480" y="517"/>
                  <a:pt x="485" y="512"/>
                  <a:pt x="491" y="512"/>
                </a:cubicBezTo>
                <a:close/>
                <a:moveTo>
                  <a:pt x="459" y="512"/>
                </a:moveTo>
                <a:cubicBezTo>
                  <a:pt x="466" y="512"/>
                  <a:pt x="471" y="517"/>
                  <a:pt x="471" y="524"/>
                </a:cubicBezTo>
                <a:cubicBezTo>
                  <a:pt x="471" y="530"/>
                  <a:pt x="466" y="535"/>
                  <a:pt x="459" y="535"/>
                </a:cubicBezTo>
                <a:cubicBezTo>
                  <a:pt x="453" y="535"/>
                  <a:pt x="448" y="530"/>
                  <a:pt x="448" y="524"/>
                </a:cubicBezTo>
                <a:cubicBezTo>
                  <a:pt x="448" y="517"/>
                  <a:pt x="453" y="512"/>
                  <a:pt x="459" y="512"/>
                </a:cubicBezTo>
                <a:close/>
                <a:moveTo>
                  <a:pt x="427" y="512"/>
                </a:moveTo>
                <a:cubicBezTo>
                  <a:pt x="434" y="512"/>
                  <a:pt x="439" y="517"/>
                  <a:pt x="439" y="524"/>
                </a:cubicBezTo>
                <a:cubicBezTo>
                  <a:pt x="439" y="530"/>
                  <a:pt x="434" y="535"/>
                  <a:pt x="427" y="535"/>
                </a:cubicBezTo>
                <a:cubicBezTo>
                  <a:pt x="421" y="535"/>
                  <a:pt x="416" y="530"/>
                  <a:pt x="416" y="524"/>
                </a:cubicBezTo>
                <a:cubicBezTo>
                  <a:pt x="416" y="517"/>
                  <a:pt x="421" y="512"/>
                  <a:pt x="427" y="512"/>
                </a:cubicBezTo>
                <a:close/>
                <a:moveTo>
                  <a:pt x="395" y="512"/>
                </a:moveTo>
                <a:cubicBezTo>
                  <a:pt x="402" y="512"/>
                  <a:pt x="407" y="517"/>
                  <a:pt x="407" y="524"/>
                </a:cubicBezTo>
                <a:cubicBezTo>
                  <a:pt x="407" y="530"/>
                  <a:pt x="402" y="535"/>
                  <a:pt x="395" y="535"/>
                </a:cubicBezTo>
                <a:cubicBezTo>
                  <a:pt x="389" y="535"/>
                  <a:pt x="384" y="530"/>
                  <a:pt x="384" y="524"/>
                </a:cubicBezTo>
                <a:cubicBezTo>
                  <a:pt x="384" y="517"/>
                  <a:pt x="389" y="512"/>
                  <a:pt x="395" y="512"/>
                </a:cubicBezTo>
                <a:close/>
                <a:moveTo>
                  <a:pt x="363" y="512"/>
                </a:moveTo>
                <a:cubicBezTo>
                  <a:pt x="370" y="512"/>
                  <a:pt x="375" y="517"/>
                  <a:pt x="375" y="524"/>
                </a:cubicBezTo>
                <a:cubicBezTo>
                  <a:pt x="375" y="530"/>
                  <a:pt x="370" y="535"/>
                  <a:pt x="363" y="535"/>
                </a:cubicBezTo>
                <a:cubicBezTo>
                  <a:pt x="357" y="535"/>
                  <a:pt x="352" y="530"/>
                  <a:pt x="352" y="524"/>
                </a:cubicBezTo>
                <a:cubicBezTo>
                  <a:pt x="352" y="517"/>
                  <a:pt x="357" y="512"/>
                  <a:pt x="363" y="512"/>
                </a:cubicBezTo>
                <a:close/>
                <a:moveTo>
                  <a:pt x="331" y="512"/>
                </a:moveTo>
                <a:cubicBezTo>
                  <a:pt x="338" y="512"/>
                  <a:pt x="343" y="517"/>
                  <a:pt x="343" y="524"/>
                </a:cubicBezTo>
                <a:cubicBezTo>
                  <a:pt x="343" y="530"/>
                  <a:pt x="338" y="535"/>
                  <a:pt x="331" y="535"/>
                </a:cubicBezTo>
                <a:cubicBezTo>
                  <a:pt x="325" y="535"/>
                  <a:pt x="320" y="530"/>
                  <a:pt x="320" y="524"/>
                </a:cubicBezTo>
                <a:cubicBezTo>
                  <a:pt x="320" y="517"/>
                  <a:pt x="325" y="512"/>
                  <a:pt x="331" y="512"/>
                </a:cubicBezTo>
                <a:close/>
                <a:moveTo>
                  <a:pt x="299" y="512"/>
                </a:moveTo>
                <a:cubicBezTo>
                  <a:pt x="306" y="512"/>
                  <a:pt x="311" y="517"/>
                  <a:pt x="311" y="524"/>
                </a:cubicBezTo>
                <a:cubicBezTo>
                  <a:pt x="311" y="530"/>
                  <a:pt x="306" y="535"/>
                  <a:pt x="299" y="535"/>
                </a:cubicBezTo>
                <a:cubicBezTo>
                  <a:pt x="293" y="535"/>
                  <a:pt x="288" y="530"/>
                  <a:pt x="288" y="524"/>
                </a:cubicBezTo>
                <a:cubicBezTo>
                  <a:pt x="288" y="517"/>
                  <a:pt x="293" y="512"/>
                  <a:pt x="299" y="512"/>
                </a:cubicBezTo>
                <a:close/>
                <a:moveTo>
                  <a:pt x="267" y="512"/>
                </a:moveTo>
                <a:cubicBezTo>
                  <a:pt x="274" y="512"/>
                  <a:pt x="279" y="517"/>
                  <a:pt x="279" y="524"/>
                </a:cubicBezTo>
                <a:cubicBezTo>
                  <a:pt x="279" y="530"/>
                  <a:pt x="274" y="535"/>
                  <a:pt x="267" y="535"/>
                </a:cubicBezTo>
                <a:cubicBezTo>
                  <a:pt x="261" y="535"/>
                  <a:pt x="256" y="530"/>
                  <a:pt x="256" y="524"/>
                </a:cubicBezTo>
                <a:cubicBezTo>
                  <a:pt x="256" y="517"/>
                  <a:pt x="261" y="512"/>
                  <a:pt x="267" y="512"/>
                </a:cubicBezTo>
                <a:close/>
                <a:moveTo>
                  <a:pt x="491" y="544"/>
                </a:moveTo>
                <a:cubicBezTo>
                  <a:pt x="498" y="544"/>
                  <a:pt x="503" y="549"/>
                  <a:pt x="503" y="556"/>
                </a:cubicBezTo>
                <a:cubicBezTo>
                  <a:pt x="503" y="562"/>
                  <a:pt x="498" y="567"/>
                  <a:pt x="491" y="567"/>
                </a:cubicBezTo>
                <a:cubicBezTo>
                  <a:pt x="485" y="567"/>
                  <a:pt x="480" y="562"/>
                  <a:pt x="480" y="556"/>
                </a:cubicBezTo>
                <a:cubicBezTo>
                  <a:pt x="480" y="549"/>
                  <a:pt x="485" y="544"/>
                  <a:pt x="491" y="544"/>
                </a:cubicBezTo>
                <a:close/>
                <a:moveTo>
                  <a:pt x="459" y="544"/>
                </a:moveTo>
                <a:cubicBezTo>
                  <a:pt x="466" y="544"/>
                  <a:pt x="471" y="549"/>
                  <a:pt x="471" y="556"/>
                </a:cubicBezTo>
                <a:cubicBezTo>
                  <a:pt x="471" y="562"/>
                  <a:pt x="466" y="567"/>
                  <a:pt x="459" y="567"/>
                </a:cubicBezTo>
                <a:cubicBezTo>
                  <a:pt x="453" y="567"/>
                  <a:pt x="448" y="562"/>
                  <a:pt x="448" y="556"/>
                </a:cubicBezTo>
                <a:cubicBezTo>
                  <a:pt x="448" y="549"/>
                  <a:pt x="453" y="544"/>
                  <a:pt x="459" y="544"/>
                </a:cubicBezTo>
                <a:close/>
                <a:moveTo>
                  <a:pt x="427" y="544"/>
                </a:moveTo>
                <a:cubicBezTo>
                  <a:pt x="434" y="544"/>
                  <a:pt x="439" y="549"/>
                  <a:pt x="439" y="556"/>
                </a:cubicBezTo>
                <a:cubicBezTo>
                  <a:pt x="439" y="562"/>
                  <a:pt x="434" y="567"/>
                  <a:pt x="427" y="567"/>
                </a:cubicBezTo>
                <a:cubicBezTo>
                  <a:pt x="421" y="567"/>
                  <a:pt x="416" y="562"/>
                  <a:pt x="416" y="556"/>
                </a:cubicBezTo>
                <a:cubicBezTo>
                  <a:pt x="416" y="549"/>
                  <a:pt x="421" y="544"/>
                  <a:pt x="427" y="544"/>
                </a:cubicBezTo>
                <a:close/>
                <a:moveTo>
                  <a:pt x="395" y="544"/>
                </a:moveTo>
                <a:cubicBezTo>
                  <a:pt x="402" y="544"/>
                  <a:pt x="407" y="549"/>
                  <a:pt x="407" y="556"/>
                </a:cubicBezTo>
                <a:cubicBezTo>
                  <a:pt x="407" y="562"/>
                  <a:pt x="402" y="567"/>
                  <a:pt x="395" y="567"/>
                </a:cubicBezTo>
                <a:cubicBezTo>
                  <a:pt x="389" y="567"/>
                  <a:pt x="384" y="562"/>
                  <a:pt x="384" y="556"/>
                </a:cubicBezTo>
                <a:cubicBezTo>
                  <a:pt x="384" y="549"/>
                  <a:pt x="389" y="544"/>
                  <a:pt x="395" y="544"/>
                </a:cubicBezTo>
                <a:close/>
                <a:moveTo>
                  <a:pt x="363" y="544"/>
                </a:moveTo>
                <a:cubicBezTo>
                  <a:pt x="370" y="544"/>
                  <a:pt x="375" y="549"/>
                  <a:pt x="375" y="556"/>
                </a:cubicBezTo>
                <a:cubicBezTo>
                  <a:pt x="375" y="562"/>
                  <a:pt x="370" y="567"/>
                  <a:pt x="363" y="567"/>
                </a:cubicBezTo>
                <a:cubicBezTo>
                  <a:pt x="357" y="567"/>
                  <a:pt x="352" y="562"/>
                  <a:pt x="352" y="556"/>
                </a:cubicBezTo>
                <a:cubicBezTo>
                  <a:pt x="352" y="549"/>
                  <a:pt x="357" y="544"/>
                  <a:pt x="363" y="544"/>
                </a:cubicBezTo>
                <a:close/>
                <a:moveTo>
                  <a:pt x="331" y="544"/>
                </a:moveTo>
                <a:cubicBezTo>
                  <a:pt x="338" y="544"/>
                  <a:pt x="343" y="549"/>
                  <a:pt x="343" y="556"/>
                </a:cubicBezTo>
                <a:cubicBezTo>
                  <a:pt x="343" y="562"/>
                  <a:pt x="338" y="567"/>
                  <a:pt x="331" y="567"/>
                </a:cubicBezTo>
                <a:cubicBezTo>
                  <a:pt x="325" y="567"/>
                  <a:pt x="320" y="562"/>
                  <a:pt x="320" y="556"/>
                </a:cubicBezTo>
                <a:cubicBezTo>
                  <a:pt x="320" y="549"/>
                  <a:pt x="325" y="544"/>
                  <a:pt x="331" y="544"/>
                </a:cubicBezTo>
                <a:close/>
                <a:moveTo>
                  <a:pt x="299" y="544"/>
                </a:moveTo>
                <a:cubicBezTo>
                  <a:pt x="306" y="544"/>
                  <a:pt x="311" y="549"/>
                  <a:pt x="311" y="556"/>
                </a:cubicBezTo>
                <a:cubicBezTo>
                  <a:pt x="311" y="562"/>
                  <a:pt x="306" y="567"/>
                  <a:pt x="299" y="567"/>
                </a:cubicBezTo>
                <a:cubicBezTo>
                  <a:pt x="293" y="567"/>
                  <a:pt x="288" y="562"/>
                  <a:pt x="288" y="556"/>
                </a:cubicBezTo>
                <a:cubicBezTo>
                  <a:pt x="288" y="549"/>
                  <a:pt x="293" y="544"/>
                  <a:pt x="299" y="544"/>
                </a:cubicBezTo>
                <a:close/>
                <a:moveTo>
                  <a:pt x="491" y="576"/>
                </a:moveTo>
                <a:cubicBezTo>
                  <a:pt x="498" y="576"/>
                  <a:pt x="503" y="581"/>
                  <a:pt x="503" y="588"/>
                </a:cubicBezTo>
                <a:cubicBezTo>
                  <a:pt x="503" y="594"/>
                  <a:pt x="498" y="599"/>
                  <a:pt x="491" y="599"/>
                </a:cubicBezTo>
                <a:cubicBezTo>
                  <a:pt x="485" y="599"/>
                  <a:pt x="480" y="594"/>
                  <a:pt x="480" y="588"/>
                </a:cubicBezTo>
                <a:cubicBezTo>
                  <a:pt x="480" y="581"/>
                  <a:pt x="485" y="576"/>
                  <a:pt x="491" y="576"/>
                </a:cubicBezTo>
                <a:close/>
                <a:moveTo>
                  <a:pt x="395" y="576"/>
                </a:moveTo>
                <a:cubicBezTo>
                  <a:pt x="402" y="576"/>
                  <a:pt x="407" y="581"/>
                  <a:pt x="407" y="588"/>
                </a:cubicBezTo>
                <a:cubicBezTo>
                  <a:pt x="407" y="594"/>
                  <a:pt x="402" y="599"/>
                  <a:pt x="395" y="599"/>
                </a:cubicBezTo>
                <a:cubicBezTo>
                  <a:pt x="389" y="599"/>
                  <a:pt x="384" y="594"/>
                  <a:pt x="384" y="588"/>
                </a:cubicBezTo>
                <a:cubicBezTo>
                  <a:pt x="384" y="581"/>
                  <a:pt x="389" y="576"/>
                  <a:pt x="395" y="576"/>
                </a:cubicBezTo>
                <a:close/>
                <a:moveTo>
                  <a:pt x="363" y="576"/>
                </a:moveTo>
                <a:cubicBezTo>
                  <a:pt x="370" y="576"/>
                  <a:pt x="375" y="581"/>
                  <a:pt x="375" y="588"/>
                </a:cubicBezTo>
                <a:cubicBezTo>
                  <a:pt x="375" y="594"/>
                  <a:pt x="370" y="599"/>
                  <a:pt x="363" y="599"/>
                </a:cubicBezTo>
                <a:cubicBezTo>
                  <a:pt x="357" y="599"/>
                  <a:pt x="352" y="594"/>
                  <a:pt x="352" y="588"/>
                </a:cubicBezTo>
                <a:cubicBezTo>
                  <a:pt x="352" y="581"/>
                  <a:pt x="357" y="576"/>
                  <a:pt x="363" y="576"/>
                </a:cubicBezTo>
                <a:close/>
                <a:moveTo>
                  <a:pt x="331" y="576"/>
                </a:moveTo>
                <a:cubicBezTo>
                  <a:pt x="338" y="576"/>
                  <a:pt x="343" y="581"/>
                  <a:pt x="343" y="588"/>
                </a:cubicBezTo>
                <a:cubicBezTo>
                  <a:pt x="343" y="594"/>
                  <a:pt x="338" y="599"/>
                  <a:pt x="331" y="599"/>
                </a:cubicBezTo>
                <a:cubicBezTo>
                  <a:pt x="325" y="599"/>
                  <a:pt x="320" y="594"/>
                  <a:pt x="320" y="588"/>
                </a:cubicBezTo>
                <a:cubicBezTo>
                  <a:pt x="320" y="581"/>
                  <a:pt x="325" y="576"/>
                  <a:pt x="331" y="576"/>
                </a:cubicBezTo>
                <a:close/>
                <a:moveTo>
                  <a:pt x="299" y="576"/>
                </a:moveTo>
                <a:cubicBezTo>
                  <a:pt x="306" y="576"/>
                  <a:pt x="311" y="581"/>
                  <a:pt x="311" y="588"/>
                </a:cubicBezTo>
                <a:cubicBezTo>
                  <a:pt x="311" y="594"/>
                  <a:pt x="306" y="599"/>
                  <a:pt x="299" y="599"/>
                </a:cubicBezTo>
                <a:cubicBezTo>
                  <a:pt x="293" y="599"/>
                  <a:pt x="288" y="594"/>
                  <a:pt x="288" y="588"/>
                </a:cubicBezTo>
                <a:cubicBezTo>
                  <a:pt x="288" y="581"/>
                  <a:pt x="293" y="576"/>
                  <a:pt x="299" y="576"/>
                </a:cubicBezTo>
                <a:close/>
                <a:moveTo>
                  <a:pt x="875" y="608"/>
                </a:moveTo>
                <a:cubicBezTo>
                  <a:pt x="882" y="608"/>
                  <a:pt x="887" y="613"/>
                  <a:pt x="887" y="620"/>
                </a:cubicBezTo>
                <a:cubicBezTo>
                  <a:pt x="887" y="626"/>
                  <a:pt x="882" y="631"/>
                  <a:pt x="875" y="631"/>
                </a:cubicBezTo>
                <a:cubicBezTo>
                  <a:pt x="869" y="631"/>
                  <a:pt x="864" y="626"/>
                  <a:pt x="864" y="620"/>
                </a:cubicBezTo>
                <a:cubicBezTo>
                  <a:pt x="864" y="613"/>
                  <a:pt x="869" y="608"/>
                  <a:pt x="875" y="608"/>
                </a:cubicBezTo>
                <a:close/>
                <a:moveTo>
                  <a:pt x="491" y="608"/>
                </a:moveTo>
                <a:cubicBezTo>
                  <a:pt x="498" y="608"/>
                  <a:pt x="503" y="613"/>
                  <a:pt x="503" y="620"/>
                </a:cubicBezTo>
                <a:cubicBezTo>
                  <a:pt x="503" y="626"/>
                  <a:pt x="498" y="631"/>
                  <a:pt x="491" y="631"/>
                </a:cubicBezTo>
                <a:cubicBezTo>
                  <a:pt x="485" y="631"/>
                  <a:pt x="480" y="626"/>
                  <a:pt x="480" y="620"/>
                </a:cubicBezTo>
                <a:cubicBezTo>
                  <a:pt x="480" y="613"/>
                  <a:pt x="485" y="608"/>
                  <a:pt x="491" y="608"/>
                </a:cubicBezTo>
                <a:close/>
                <a:moveTo>
                  <a:pt x="363" y="608"/>
                </a:moveTo>
                <a:cubicBezTo>
                  <a:pt x="370" y="608"/>
                  <a:pt x="375" y="613"/>
                  <a:pt x="375" y="620"/>
                </a:cubicBezTo>
                <a:cubicBezTo>
                  <a:pt x="375" y="626"/>
                  <a:pt x="370" y="631"/>
                  <a:pt x="363" y="631"/>
                </a:cubicBezTo>
                <a:cubicBezTo>
                  <a:pt x="357" y="631"/>
                  <a:pt x="352" y="626"/>
                  <a:pt x="352" y="620"/>
                </a:cubicBezTo>
                <a:cubicBezTo>
                  <a:pt x="352" y="613"/>
                  <a:pt x="357" y="608"/>
                  <a:pt x="363" y="608"/>
                </a:cubicBezTo>
                <a:close/>
                <a:moveTo>
                  <a:pt x="331" y="608"/>
                </a:moveTo>
                <a:cubicBezTo>
                  <a:pt x="338" y="608"/>
                  <a:pt x="343" y="613"/>
                  <a:pt x="343" y="620"/>
                </a:cubicBezTo>
                <a:cubicBezTo>
                  <a:pt x="343" y="626"/>
                  <a:pt x="338" y="631"/>
                  <a:pt x="331" y="631"/>
                </a:cubicBezTo>
                <a:cubicBezTo>
                  <a:pt x="325" y="631"/>
                  <a:pt x="320" y="626"/>
                  <a:pt x="320" y="620"/>
                </a:cubicBezTo>
                <a:cubicBezTo>
                  <a:pt x="320" y="613"/>
                  <a:pt x="325" y="608"/>
                  <a:pt x="331" y="608"/>
                </a:cubicBezTo>
                <a:close/>
                <a:moveTo>
                  <a:pt x="299" y="608"/>
                </a:moveTo>
                <a:cubicBezTo>
                  <a:pt x="306" y="608"/>
                  <a:pt x="311" y="613"/>
                  <a:pt x="311" y="620"/>
                </a:cubicBezTo>
                <a:cubicBezTo>
                  <a:pt x="311" y="626"/>
                  <a:pt x="306" y="631"/>
                  <a:pt x="299" y="631"/>
                </a:cubicBezTo>
                <a:cubicBezTo>
                  <a:pt x="293" y="631"/>
                  <a:pt x="288" y="626"/>
                  <a:pt x="288" y="620"/>
                </a:cubicBezTo>
                <a:cubicBezTo>
                  <a:pt x="288" y="613"/>
                  <a:pt x="293" y="608"/>
                  <a:pt x="299" y="608"/>
                </a:cubicBezTo>
                <a:close/>
                <a:moveTo>
                  <a:pt x="875" y="640"/>
                </a:moveTo>
                <a:cubicBezTo>
                  <a:pt x="882" y="640"/>
                  <a:pt x="887" y="645"/>
                  <a:pt x="887" y="652"/>
                </a:cubicBezTo>
                <a:cubicBezTo>
                  <a:pt x="887" y="658"/>
                  <a:pt x="882" y="663"/>
                  <a:pt x="875" y="663"/>
                </a:cubicBezTo>
                <a:cubicBezTo>
                  <a:pt x="869" y="663"/>
                  <a:pt x="864" y="658"/>
                  <a:pt x="864" y="652"/>
                </a:cubicBezTo>
                <a:cubicBezTo>
                  <a:pt x="864" y="645"/>
                  <a:pt x="869" y="640"/>
                  <a:pt x="875" y="640"/>
                </a:cubicBezTo>
                <a:close/>
                <a:moveTo>
                  <a:pt x="587" y="640"/>
                </a:moveTo>
                <a:cubicBezTo>
                  <a:pt x="594" y="640"/>
                  <a:pt x="599" y="645"/>
                  <a:pt x="599" y="652"/>
                </a:cubicBezTo>
                <a:cubicBezTo>
                  <a:pt x="599" y="658"/>
                  <a:pt x="594" y="663"/>
                  <a:pt x="587" y="663"/>
                </a:cubicBezTo>
                <a:cubicBezTo>
                  <a:pt x="581" y="663"/>
                  <a:pt x="576" y="658"/>
                  <a:pt x="576" y="652"/>
                </a:cubicBezTo>
                <a:cubicBezTo>
                  <a:pt x="576" y="645"/>
                  <a:pt x="581" y="640"/>
                  <a:pt x="587" y="640"/>
                </a:cubicBezTo>
                <a:close/>
                <a:moveTo>
                  <a:pt x="555" y="640"/>
                </a:moveTo>
                <a:cubicBezTo>
                  <a:pt x="562" y="640"/>
                  <a:pt x="567" y="645"/>
                  <a:pt x="567" y="652"/>
                </a:cubicBezTo>
                <a:cubicBezTo>
                  <a:pt x="567" y="658"/>
                  <a:pt x="562" y="663"/>
                  <a:pt x="555" y="663"/>
                </a:cubicBezTo>
                <a:cubicBezTo>
                  <a:pt x="549" y="663"/>
                  <a:pt x="544" y="658"/>
                  <a:pt x="544" y="652"/>
                </a:cubicBezTo>
                <a:cubicBezTo>
                  <a:pt x="544" y="645"/>
                  <a:pt x="549" y="640"/>
                  <a:pt x="555" y="640"/>
                </a:cubicBezTo>
                <a:close/>
                <a:moveTo>
                  <a:pt x="523" y="640"/>
                </a:moveTo>
                <a:cubicBezTo>
                  <a:pt x="530" y="640"/>
                  <a:pt x="535" y="645"/>
                  <a:pt x="535" y="652"/>
                </a:cubicBezTo>
                <a:cubicBezTo>
                  <a:pt x="535" y="658"/>
                  <a:pt x="530" y="663"/>
                  <a:pt x="523" y="663"/>
                </a:cubicBezTo>
                <a:cubicBezTo>
                  <a:pt x="517" y="663"/>
                  <a:pt x="512" y="658"/>
                  <a:pt x="512" y="652"/>
                </a:cubicBezTo>
                <a:cubicBezTo>
                  <a:pt x="512" y="645"/>
                  <a:pt x="517" y="640"/>
                  <a:pt x="523" y="640"/>
                </a:cubicBezTo>
                <a:close/>
                <a:moveTo>
                  <a:pt x="523" y="608"/>
                </a:moveTo>
                <a:cubicBezTo>
                  <a:pt x="530" y="608"/>
                  <a:pt x="535" y="613"/>
                  <a:pt x="535" y="620"/>
                </a:cubicBezTo>
                <a:cubicBezTo>
                  <a:pt x="535" y="626"/>
                  <a:pt x="530" y="631"/>
                  <a:pt x="523" y="631"/>
                </a:cubicBezTo>
                <a:cubicBezTo>
                  <a:pt x="517" y="631"/>
                  <a:pt x="512" y="626"/>
                  <a:pt x="512" y="620"/>
                </a:cubicBezTo>
                <a:cubicBezTo>
                  <a:pt x="512" y="613"/>
                  <a:pt x="517" y="608"/>
                  <a:pt x="523" y="608"/>
                </a:cubicBezTo>
                <a:close/>
                <a:moveTo>
                  <a:pt x="427" y="640"/>
                </a:moveTo>
                <a:cubicBezTo>
                  <a:pt x="434" y="640"/>
                  <a:pt x="439" y="645"/>
                  <a:pt x="439" y="652"/>
                </a:cubicBezTo>
                <a:cubicBezTo>
                  <a:pt x="439" y="658"/>
                  <a:pt x="434" y="663"/>
                  <a:pt x="427" y="663"/>
                </a:cubicBezTo>
                <a:cubicBezTo>
                  <a:pt x="421" y="663"/>
                  <a:pt x="416" y="658"/>
                  <a:pt x="416" y="652"/>
                </a:cubicBezTo>
                <a:cubicBezTo>
                  <a:pt x="416" y="645"/>
                  <a:pt x="421" y="640"/>
                  <a:pt x="427" y="640"/>
                </a:cubicBezTo>
                <a:close/>
                <a:moveTo>
                  <a:pt x="395" y="640"/>
                </a:moveTo>
                <a:cubicBezTo>
                  <a:pt x="402" y="640"/>
                  <a:pt x="407" y="645"/>
                  <a:pt x="407" y="652"/>
                </a:cubicBezTo>
                <a:cubicBezTo>
                  <a:pt x="407" y="658"/>
                  <a:pt x="402" y="663"/>
                  <a:pt x="395" y="663"/>
                </a:cubicBezTo>
                <a:cubicBezTo>
                  <a:pt x="389" y="663"/>
                  <a:pt x="384" y="658"/>
                  <a:pt x="384" y="652"/>
                </a:cubicBezTo>
                <a:cubicBezTo>
                  <a:pt x="384" y="645"/>
                  <a:pt x="389" y="640"/>
                  <a:pt x="395" y="640"/>
                </a:cubicBezTo>
                <a:close/>
                <a:moveTo>
                  <a:pt x="363" y="640"/>
                </a:moveTo>
                <a:cubicBezTo>
                  <a:pt x="370" y="640"/>
                  <a:pt x="375" y="645"/>
                  <a:pt x="375" y="652"/>
                </a:cubicBezTo>
                <a:cubicBezTo>
                  <a:pt x="375" y="658"/>
                  <a:pt x="370" y="663"/>
                  <a:pt x="363" y="663"/>
                </a:cubicBezTo>
                <a:cubicBezTo>
                  <a:pt x="357" y="663"/>
                  <a:pt x="352" y="658"/>
                  <a:pt x="352" y="652"/>
                </a:cubicBezTo>
                <a:cubicBezTo>
                  <a:pt x="352" y="645"/>
                  <a:pt x="357" y="640"/>
                  <a:pt x="363" y="640"/>
                </a:cubicBezTo>
                <a:close/>
                <a:moveTo>
                  <a:pt x="875" y="672"/>
                </a:moveTo>
                <a:cubicBezTo>
                  <a:pt x="882" y="672"/>
                  <a:pt x="887" y="677"/>
                  <a:pt x="887" y="684"/>
                </a:cubicBezTo>
                <a:cubicBezTo>
                  <a:pt x="887" y="690"/>
                  <a:pt x="882" y="695"/>
                  <a:pt x="875" y="695"/>
                </a:cubicBezTo>
                <a:cubicBezTo>
                  <a:pt x="869" y="695"/>
                  <a:pt x="864" y="690"/>
                  <a:pt x="864" y="684"/>
                </a:cubicBezTo>
                <a:cubicBezTo>
                  <a:pt x="864" y="677"/>
                  <a:pt x="869" y="672"/>
                  <a:pt x="875" y="672"/>
                </a:cubicBezTo>
                <a:close/>
                <a:moveTo>
                  <a:pt x="619" y="640"/>
                </a:moveTo>
                <a:cubicBezTo>
                  <a:pt x="626" y="640"/>
                  <a:pt x="631" y="645"/>
                  <a:pt x="631" y="652"/>
                </a:cubicBezTo>
                <a:cubicBezTo>
                  <a:pt x="631" y="658"/>
                  <a:pt x="626" y="663"/>
                  <a:pt x="619" y="663"/>
                </a:cubicBezTo>
                <a:cubicBezTo>
                  <a:pt x="613" y="663"/>
                  <a:pt x="608" y="658"/>
                  <a:pt x="608" y="652"/>
                </a:cubicBezTo>
                <a:cubicBezTo>
                  <a:pt x="608" y="645"/>
                  <a:pt x="613" y="640"/>
                  <a:pt x="619" y="640"/>
                </a:cubicBezTo>
                <a:close/>
                <a:moveTo>
                  <a:pt x="459" y="672"/>
                </a:moveTo>
                <a:cubicBezTo>
                  <a:pt x="466" y="672"/>
                  <a:pt x="471" y="677"/>
                  <a:pt x="471" y="684"/>
                </a:cubicBezTo>
                <a:cubicBezTo>
                  <a:pt x="471" y="690"/>
                  <a:pt x="466" y="695"/>
                  <a:pt x="459" y="695"/>
                </a:cubicBezTo>
                <a:cubicBezTo>
                  <a:pt x="453" y="695"/>
                  <a:pt x="448" y="690"/>
                  <a:pt x="448" y="684"/>
                </a:cubicBezTo>
                <a:cubicBezTo>
                  <a:pt x="448" y="677"/>
                  <a:pt x="453" y="672"/>
                  <a:pt x="459" y="672"/>
                </a:cubicBezTo>
                <a:close/>
                <a:moveTo>
                  <a:pt x="427" y="672"/>
                </a:moveTo>
                <a:cubicBezTo>
                  <a:pt x="434" y="672"/>
                  <a:pt x="439" y="677"/>
                  <a:pt x="439" y="684"/>
                </a:cubicBezTo>
                <a:cubicBezTo>
                  <a:pt x="439" y="690"/>
                  <a:pt x="434" y="695"/>
                  <a:pt x="427" y="695"/>
                </a:cubicBezTo>
                <a:cubicBezTo>
                  <a:pt x="421" y="695"/>
                  <a:pt x="416" y="690"/>
                  <a:pt x="416" y="684"/>
                </a:cubicBezTo>
                <a:cubicBezTo>
                  <a:pt x="416" y="677"/>
                  <a:pt x="421" y="672"/>
                  <a:pt x="427" y="672"/>
                </a:cubicBezTo>
                <a:close/>
                <a:moveTo>
                  <a:pt x="395" y="672"/>
                </a:moveTo>
                <a:cubicBezTo>
                  <a:pt x="402" y="672"/>
                  <a:pt x="407" y="677"/>
                  <a:pt x="407" y="684"/>
                </a:cubicBezTo>
                <a:cubicBezTo>
                  <a:pt x="407" y="690"/>
                  <a:pt x="402" y="695"/>
                  <a:pt x="395" y="695"/>
                </a:cubicBezTo>
                <a:cubicBezTo>
                  <a:pt x="389" y="695"/>
                  <a:pt x="384" y="690"/>
                  <a:pt x="384" y="684"/>
                </a:cubicBezTo>
                <a:cubicBezTo>
                  <a:pt x="384" y="677"/>
                  <a:pt x="389" y="672"/>
                  <a:pt x="395" y="672"/>
                </a:cubicBezTo>
                <a:close/>
                <a:moveTo>
                  <a:pt x="619" y="704"/>
                </a:moveTo>
                <a:cubicBezTo>
                  <a:pt x="626" y="704"/>
                  <a:pt x="631" y="709"/>
                  <a:pt x="631" y="716"/>
                </a:cubicBezTo>
                <a:cubicBezTo>
                  <a:pt x="631" y="722"/>
                  <a:pt x="626" y="727"/>
                  <a:pt x="619" y="727"/>
                </a:cubicBezTo>
                <a:cubicBezTo>
                  <a:pt x="613" y="727"/>
                  <a:pt x="608" y="722"/>
                  <a:pt x="608" y="716"/>
                </a:cubicBezTo>
                <a:cubicBezTo>
                  <a:pt x="608" y="709"/>
                  <a:pt x="613" y="704"/>
                  <a:pt x="619" y="704"/>
                </a:cubicBezTo>
                <a:close/>
                <a:moveTo>
                  <a:pt x="587" y="704"/>
                </a:moveTo>
                <a:cubicBezTo>
                  <a:pt x="594" y="704"/>
                  <a:pt x="599" y="709"/>
                  <a:pt x="599" y="716"/>
                </a:cubicBezTo>
                <a:cubicBezTo>
                  <a:pt x="599" y="722"/>
                  <a:pt x="594" y="727"/>
                  <a:pt x="587" y="727"/>
                </a:cubicBezTo>
                <a:cubicBezTo>
                  <a:pt x="581" y="727"/>
                  <a:pt x="576" y="722"/>
                  <a:pt x="576" y="716"/>
                </a:cubicBezTo>
                <a:cubicBezTo>
                  <a:pt x="576" y="709"/>
                  <a:pt x="581" y="704"/>
                  <a:pt x="587" y="704"/>
                </a:cubicBezTo>
                <a:close/>
                <a:moveTo>
                  <a:pt x="555" y="704"/>
                </a:moveTo>
                <a:cubicBezTo>
                  <a:pt x="562" y="704"/>
                  <a:pt x="567" y="709"/>
                  <a:pt x="567" y="716"/>
                </a:cubicBezTo>
                <a:cubicBezTo>
                  <a:pt x="567" y="722"/>
                  <a:pt x="562" y="727"/>
                  <a:pt x="555" y="727"/>
                </a:cubicBezTo>
                <a:cubicBezTo>
                  <a:pt x="549" y="727"/>
                  <a:pt x="544" y="722"/>
                  <a:pt x="544" y="716"/>
                </a:cubicBezTo>
                <a:cubicBezTo>
                  <a:pt x="544" y="709"/>
                  <a:pt x="549" y="704"/>
                  <a:pt x="555" y="704"/>
                </a:cubicBezTo>
                <a:close/>
                <a:moveTo>
                  <a:pt x="523" y="704"/>
                </a:moveTo>
                <a:cubicBezTo>
                  <a:pt x="530" y="704"/>
                  <a:pt x="535" y="709"/>
                  <a:pt x="535" y="716"/>
                </a:cubicBezTo>
                <a:cubicBezTo>
                  <a:pt x="535" y="722"/>
                  <a:pt x="530" y="727"/>
                  <a:pt x="523" y="727"/>
                </a:cubicBezTo>
                <a:cubicBezTo>
                  <a:pt x="517" y="727"/>
                  <a:pt x="512" y="722"/>
                  <a:pt x="512" y="716"/>
                </a:cubicBezTo>
                <a:cubicBezTo>
                  <a:pt x="512" y="709"/>
                  <a:pt x="517" y="704"/>
                  <a:pt x="523" y="704"/>
                </a:cubicBezTo>
                <a:close/>
                <a:moveTo>
                  <a:pt x="491" y="704"/>
                </a:moveTo>
                <a:cubicBezTo>
                  <a:pt x="498" y="704"/>
                  <a:pt x="503" y="709"/>
                  <a:pt x="503" y="716"/>
                </a:cubicBezTo>
                <a:cubicBezTo>
                  <a:pt x="503" y="722"/>
                  <a:pt x="498" y="727"/>
                  <a:pt x="491" y="727"/>
                </a:cubicBezTo>
                <a:cubicBezTo>
                  <a:pt x="485" y="727"/>
                  <a:pt x="480" y="722"/>
                  <a:pt x="480" y="716"/>
                </a:cubicBezTo>
                <a:cubicBezTo>
                  <a:pt x="480" y="709"/>
                  <a:pt x="485" y="704"/>
                  <a:pt x="491" y="704"/>
                </a:cubicBezTo>
                <a:close/>
                <a:moveTo>
                  <a:pt x="459" y="704"/>
                </a:moveTo>
                <a:cubicBezTo>
                  <a:pt x="466" y="704"/>
                  <a:pt x="471" y="709"/>
                  <a:pt x="471" y="716"/>
                </a:cubicBezTo>
                <a:cubicBezTo>
                  <a:pt x="471" y="722"/>
                  <a:pt x="466" y="727"/>
                  <a:pt x="459" y="727"/>
                </a:cubicBezTo>
                <a:cubicBezTo>
                  <a:pt x="453" y="727"/>
                  <a:pt x="448" y="722"/>
                  <a:pt x="448" y="716"/>
                </a:cubicBezTo>
                <a:cubicBezTo>
                  <a:pt x="448" y="709"/>
                  <a:pt x="453" y="704"/>
                  <a:pt x="459" y="704"/>
                </a:cubicBezTo>
                <a:close/>
                <a:moveTo>
                  <a:pt x="651" y="736"/>
                </a:moveTo>
                <a:cubicBezTo>
                  <a:pt x="658" y="736"/>
                  <a:pt x="663" y="741"/>
                  <a:pt x="663" y="748"/>
                </a:cubicBezTo>
                <a:cubicBezTo>
                  <a:pt x="663" y="754"/>
                  <a:pt x="658" y="759"/>
                  <a:pt x="651" y="759"/>
                </a:cubicBezTo>
                <a:cubicBezTo>
                  <a:pt x="645" y="759"/>
                  <a:pt x="640" y="754"/>
                  <a:pt x="640" y="748"/>
                </a:cubicBezTo>
                <a:cubicBezTo>
                  <a:pt x="640" y="741"/>
                  <a:pt x="645" y="736"/>
                  <a:pt x="651" y="736"/>
                </a:cubicBezTo>
                <a:close/>
                <a:moveTo>
                  <a:pt x="619" y="736"/>
                </a:moveTo>
                <a:cubicBezTo>
                  <a:pt x="626" y="736"/>
                  <a:pt x="631" y="741"/>
                  <a:pt x="631" y="748"/>
                </a:cubicBezTo>
                <a:cubicBezTo>
                  <a:pt x="631" y="754"/>
                  <a:pt x="626" y="759"/>
                  <a:pt x="619" y="759"/>
                </a:cubicBezTo>
                <a:cubicBezTo>
                  <a:pt x="613" y="759"/>
                  <a:pt x="608" y="754"/>
                  <a:pt x="608" y="748"/>
                </a:cubicBezTo>
                <a:cubicBezTo>
                  <a:pt x="608" y="741"/>
                  <a:pt x="613" y="736"/>
                  <a:pt x="619" y="736"/>
                </a:cubicBezTo>
                <a:close/>
                <a:moveTo>
                  <a:pt x="587" y="736"/>
                </a:moveTo>
                <a:cubicBezTo>
                  <a:pt x="594" y="736"/>
                  <a:pt x="599" y="741"/>
                  <a:pt x="599" y="748"/>
                </a:cubicBezTo>
                <a:cubicBezTo>
                  <a:pt x="599" y="754"/>
                  <a:pt x="594" y="759"/>
                  <a:pt x="587" y="759"/>
                </a:cubicBezTo>
                <a:cubicBezTo>
                  <a:pt x="581" y="759"/>
                  <a:pt x="576" y="754"/>
                  <a:pt x="576" y="748"/>
                </a:cubicBezTo>
                <a:cubicBezTo>
                  <a:pt x="576" y="741"/>
                  <a:pt x="581" y="736"/>
                  <a:pt x="587" y="736"/>
                </a:cubicBezTo>
                <a:close/>
                <a:moveTo>
                  <a:pt x="555" y="736"/>
                </a:moveTo>
                <a:cubicBezTo>
                  <a:pt x="562" y="736"/>
                  <a:pt x="567" y="741"/>
                  <a:pt x="567" y="748"/>
                </a:cubicBezTo>
                <a:cubicBezTo>
                  <a:pt x="567" y="754"/>
                  <a:pt x="562" y="759"/>
                  <a:pt x="555" y="759"/>
                </a:cubicBezTo>
                <a:cubicBezTo>
                  <a:pt x="549" y="759"/>
                  <a:pt x="544" y="754"/>
                  <a:pt x="544" y="748"/>
                </a:cubicBezTo>
                <a:cubicBezTo>
                  <a:pt x="544" y="741"/>
                  <a:pt x="549" y="736"/>
                  <a:pt x="555" y="736"/>
                </a:cubicBezTo>
                <a:close/>
                <a:moveTo>
                  <a:pt x="523" y="736"/>
                </a:moveTo>
                <a:cubicBezTo>
                  <a:pt x="530" y="736"/>
                  <a:pt x="535" y="741"/>
                  <a:pt x="535" y="748"/>
                </a:cubicBezTo>
                <a:cubicBezTo>
                  <a:pt x="535" y="754"/>
                  <a:pt x="530" y="759"/>
                  <a:pt x="523" y="759"/>
                </a:cubicBezTo>
                <a:cubicBezTo>
                  <a:pt x="517" y="759"/>
                  <a:pt x="512" y="754"/>
                  <a:pt x="512" y="748"/>
                </a:cubicBezTo>
                <a:cubicBezTo>
                  <a:pt x="512" y="741"/>
                  <a:pt x="517" y="736"/>
                  <a:pt x="523" y="736"/>
                </a:cubicBezTo>
                <a:close/>
                <a:moveTo>
                  <a:pt x="715" y="768"/>
                </a:moveTo>
                <a:cubicBezTo>
                  <a:pt x="722" y="768"/>
                  <a:pt x="727" y="773"/>
                  <a:pt x="727" y="780"/>
                </a:cubicBezTo>
                <a:cubicBezTo>
                  <a:pt x="727" y="786"/>
                  <a:pt x="722" y="791"/>
                  <a:pt x="715" y="791"/>
                </a:cubicBezTo>
                <a:cubicBezTo>
                  <a:pt x="709" y="791"/>
                  <a:pt x="704" y="786"/>
                  <a:pt x="704" y="780"/>
                </a:cubicBezTo>
                <a:cubicBezTo>
                  <a:pt x="704" y="773"/>
                  <a:pt x="709" y="768"/>
                  <a:pt x="715" y="768"/>
                </a:cubicBezTo>
                <a:close/>
                <a:moveTo>
                  <a:pt x="683" y="768"/>
                </a:moveTo>
                <a:cubicBezTo>
                  <a:pt x="690" y="768"/>
                  <a:pt x="695" y="773"/>
                  <a:pt x="695" y="780"/>
                </a:cubicBezTo>
                <a:cubicBezTo>
                  <a:pt x="695" y="786"/>
                  <a:pt x="690" y="791"/>
                  <a:pt x="683" y="791"/>
                </a:cubicBezTo>
                <a:cubicBezTo>
                  <a:pt x="677" y="791"/>
                  <a:pt x="672" y="786"/>
                  <a:pt x="672" y="780"/>
                </a:cubicBezTo>
                <a:cubicBezTo>
                  <a:pt x="672" y="773"/>
                  <a:pt x="677" y="768"/>
                  <a:pt x="683" y="768"/>
                </a:cubicBezTo>
                <a:close/>
                <a:moveTo>
                  <a:pt x="651" y="768"/>
                </a:moveTo>
                <a:cubicBezTo>
                  <a:pt x="658" y="768"/>
                  <a:pt x="663" y="773"/>
                  <a:pt x="663" y="780"/>
                </a:cubicBezTo>
                <a:cubicBezTo>
                  <a:pt x="663" y="786"/>
                  <a:pt x="658" y="791"/>
                  <a:pt x="651" y="791"/>
                </a:cubicBezTo>
                <a:cubicBezTo>
                  <a:pt x="645" y="791"/>
                  <a:pt x="640" y="786"/>
                  <a:pt x="640" y="780"/>
                </a:cubicBezTo>
                <a:cubicBezTo>
                  <a:pt x="640" y="773"/>
                  <a:pt x="645" y="768"/>
                  <a:pt x="651" y="768"/>
                </a:cubicBezTo>
                <a:close/>
                <a:moveTo>
                  <a:pt x="619" y="768"/>
                </a:moveTo>
                <a:cubicBezTo>
                  <a:pt x="626" y="768"/>
                  <a:pt x="631" y="773"/>
                  <a:pt x="631" y="780"/>
                </a:cubicBezTo>
                <a:cubicBezTo>
                  <a:pt x="631" y="786"/>
                  <a:pt x="626" y="791"/>
                  <a:pt x="619" y="791"/>
                </a:cubicBezTo>
                <a:cubicBezTo>
                  <a:pt x="613" y="791"/>
                  <a:pt x="608" y="786"/>
                  <a:pt x="608" y="780"/>
                </a:cubicBezTo>
                <a:cubicBezTo>
                  <a:pt x="608" y="773"/>
                  <a:pt x="613" y="768"/>
                  <a:pt x="619" y="768"/>
                </a:cubicBezTo>
                <a:close/>
                <a:moveTo>
                  <a:pt x="587" y="768"/>
                </a:moveTo>
                <a:cubicBezTo>
                  <a:pt x="594" y="768"/>
                  <a:pt x="599" y="773"/>
                  <a:pt x="599" y="780"/>
                </a:cubicBezTo>
                <a:cubicBezTo>
                  <a:pt x="599" y="786"/>
                  <a:pt x="594" y="791"/>
                  <a:pt x="587" y="791"/>
                </a:cubicBezTo>
                <a:cubicBezTo>
                  <a:pt x="581" y="791"/>
                  <a:pt x="576" y="786"/>
                  <a:pt x="576" y="780"/>
                </a:cubicBezTo>
                <a:cubicBezTo>
                  <a:pt x="576" y="773"/>
                  <a:pt x="581" y="768"/>
                  <a:pt x="587" y="768"/>
                </a:cubicBezTo>
                <a:close/>
                <a:moveTo>
                  <a:pt x="555" y="768"/>
                </a:moveTo>
                <a:cubicBezTo>
                  <a:pt x="562" y="768"/>
                  <a:pt x="567" y="773"/>
                  <a:pt x="567" y="780"/>
                </a:cubicBezTo>
                <a:cubicBezTo>
                  <a:pt x="567" y="786"/>
                  <a:pt x="562" y="791"/>
                  <a:pt x="555" y="791"/>
                </a:cubicBezTo>
                <a:cubicBezTo>
                  <a:pt x="549" y="791"/>
                  <a:pt x="544" y="786"/>
                  <a:pt x="544" y="780"/>
                </a:cubicBezTo>
                <a:cubicBezTo>
                  <a:pt x="544" y="773"/>
                  <a:pt x="549" y="768"/>
                  <a:pt x="555" y="768"/>
                </a:cubicBezTo>
                <a:close/>
                <a:moveTo>
                  <a:pt x="523" y="768"/>
                </a:moveTo>
                <a:cubicBezTo>
                  <a:pt x="530" y="768"/>
                  <a:pt x="535" y="773"/>
                  <a:pt x="535" y="780"/>
                </a:cubicBezTo>
                <a:cubicBezTo>
                  <a:pt x="535" y="786"/>
                  <a:pt x="530" y="791"/>
                  <a:pt x="523" y="791"/>
                </a:cubicBezTo>
                <a:cubicBezTo>
                  <a:pt x="517" y="791"/>
                  <a:pt x="512" y="786"/>
                  <a:pt x="512" y="780"/>
                </a:cubicBezTo>
                <a:cubicBezTo>
                  <a:pt x="512" y="773"/>
                  <a:pt x="517" y="768"/>
                  <a:pt x="523" y="768"/>
                </a:cubicBezTo>
                <a:close/>
                <a:moveTo>
                  <a:pt x="491" y="768"/>
                </a:moveTo>
                <a:cubicBezTo>
                  <a:pt x="498" y="768"/>
                  <a:pt x="503" y="773"/>
                  <a:pt x="503" y="780"/>
                </a:cubicBezTo>
                <a:cubicBezTo>
                  <a:pt x="503" y="786"/>
                  <a:pt x="498" y="791"/>
                  <a:pt x="491" y="791"/>
                </a:cubicBezTo>
                <a:cubicBezTo>
                  <a:pt x="485" y="791"/>
                  <a:pt x="480" y="786"/>
                  <a:pt x="480" y="780"/>
                </a:cubicBezTo>
                <a:cubicBezTo>
                  <a:pt x="480" y="773"/>
                  <a:pt x="485" y="768"/>
                  <a:pt x="491" y="768"/>
                </a:cubicBezTo>
                <a:close/>
                <a:moveTo>
                  <a:pt x="779" y="800"/>
                </a:moveTo>
                <a:cubicBezTo>
                  <a:pt x="786" y="800"/>
                  <a:pt x="791" y="805"/>
                  <a:pt x="791" y="812"/>
                </a:cubicBezTo>
                <a:cubicBezTo>
                  <a:pt x="791" y="818"/>
                  <a:pt x="786" y="823"/>
                  <a:pt x="779" y="823"/>
                </a:cubicBezTo>
                <a:cubicBezTo>
                  <a:pt x="773" y="823"/>
                  <a:pt x="768" y="818"/>
                  <a:pt x="768" y="812"/>
                </a:cubicBezTo>
                <a:cubicBezTo>
                  <a:pt x="768" y="805"/>
                  <a:pt x="773" y="800"/>
                  <a:pt x="779" y="800"/>
                </a:cubicBezTo>
                <a:close/>
                <a:moveTo>
                  <a:pt x="747" y="800"/>
                </a:moveTo>
                <a:cubicBezTo>
                  <a:pt x="754" y="800"/>
                  <a:pt x="759" y="805"/>
                  <a:pt x="759" y="812"/>
                </a:cubicBezTo>
                <a:cubicBezTo>
                  <a:pt x="759" y="818"/>
                  <a:pt x="754" y="823"/>
                  <a:pt x="747" y="823"/>
                </a:cubicBezTo>
                <a:cubicBezTo>
                  <a:pt x="741" y="823"/>
                  <a:pt x="736" y="818"/>
                  <a:pt x="736" y="812"/>
                </a:cubicBezTo>
                <a:cubicBezTo>
                  <a:pt x="736" y="805"/>
                  <a:pt x="741" y="800"/>
                  <a:pt x="747" y="800"/>
                </a:cubicBezTo>
                <a:close/>
                <a:moveTo>
                  <a:pt x="715" y="800"/>
                </a:moveTo>
                <a:cubicBezTo>
                  <a:pt x="722" y="800"/>
                  <a:pt x="727" y="805"/>
                  <a:pt x="727" y="812"/>
                </a:cubicBezTo>
                <a:cubicBezTo>
                  <a:pt x="727" y="818"/>
                  <a:pt x="722" y="823"/>
                  <a:pt x="715" y="823"/>
                </a:cubicBezTo>
                <a:cubicBezTo>
                  <a:pt x="709" y="823"/>
                  <a:pt x="704" y="818"/>
                  <a:pt x="704" y="812"/>
                </a:cubicBezTo>
                <a:cubicBezTo>
                  <a:pt x="704" y="805"/>
                  <a:pt x="709" y="800"/>
                  <a:pt x="715" y="800"/>
                </a:cubicBezTo>
                <a:close/>
                <a:moveTo>
                  <a:pt x="683" y="800"/>
                </a:moveTo>
                <a:cubicBezTo>
                  <a:pt x="690" y="800"/>
                  <a:pt x="695" y="805"/>
                  <a:pt x="695" y="812"/>
                </a:cubicBezTo>
                <a:cubicBezTo>
                  <a:pt x="695" y="818"/>
                  <a:pt x="690" y="823"/>
                  <a:pt x="683" y="823"/>
                </a:cubicBezTo>
                <a:cubicBezTo>
                  <a:pt x="677" y="823"/>
                  <a:pt x="672" y="818"/>
                  <a:pt x="672" y="812"/>
                </a:cubicBezTo>
                <a:cubicBezTo>
                  <a:pt x="672" y="805"/>
                  <a:pt x="677" y="800"/>
                  <a:pt x="683" y="800"/>
                </a:cubicBezTo>
                <a:close/>
                <a:moveTo>
                  <a:pt x="651" y="800"/>
                </a:moveTo>
                <a:cubicBezTo>
                  <a:pt x="658" y="800"/>
                  <a:pt x="663" y="805"/>
                  <a:pt x="663" y="812"/>
                </a:cubicBezTo>
                <a:cubicBezTo>
                  <a:pt x="663" y="818"/>
                  <a:pt x="658" y="823"/>
                  <a:pt x="651" y="823"/>
                </a:cubicBezTo>
                <a:cubicBezTo>
                  <a:pt x="645" y="823"/>
                  <a:pt x="640" y="818"/>
                  <a:pt x="640" y="812"/>
                </a:cubicBezTo>
                <a:cubicBezTo>
                  <a:pt x="640" y="805"/>
                  <a:pt x="645" y="800"/>
                  <a:pt x="651" y="800"/>
                </a:cubicBezTo>
                <a:close/>
                <a:moveTo>
                  <a:pt x="619" y="800"/>
                </a:moveTo>
                <a:cubicBezTo>
                  <a:pt x="626" y="800"/>
                  <a:pt x="631" y="805"/>
                  <a:pt x="631" y="812"/>
                </a:cubicBezTo>
                <a:cubicBezTo>
                  <a:pt x="631" y="818"/>
                  <a:pt x="626" y="823"/>
                  <a:pt x="619" y="823"/>
                </a:cubicBezTo>
                <a:cubicBezTo>
                  <a:pt x="613" y="823"/>
                  <a:pt x="608" y="818"/>
                  <a:pt x="608" y="812"/>
                </a:cubicBezTo>
                <a:cubicBezTo>
                  <a:pt x="608" y="805"/>
                  <a:pt x="613" y="800"/>
                  <a:pt x="619" y="800"/>
                </a:cubicBezTo>
                <a:close/>
                <a:moveTo>
                  <a:pt x="587" y="800"/>
                </a:moveTo>
                <a:cubicBezTo>
                  <a:pt x="594" y="800"/>
                  <a:pt x="599" y="805"/>
                  <a:pt x="599" y="812"/>
                </a:cubicBezTo>
                <a:cubicBezTo>
                  <a:pt x="599" y="818"/>
                  <a:pt x="594" y="823"/>
                  <a:pt x="587" y="823"/>
                </a:cubicBezTo>
                <a:cubicBezTo>
                  <a:pt x="581" y="823"/>
                  <a:pt x="576" y="818"/>
                  <a:pt x="576" y="812"/>
                </a:cubicBezTo>
                <a:cubicBezTo>
                  <a:pt x="576" y="805"/>
                  <a:pt x="581" y="800"/>
                  <a:pt x="587" y="800"/>
                </a:cubicBezTo>
                <a:close/>
                <a:moveTo>
                  <a:pt x="555" y="800"/>
                </a:moveTo>
                <a:cubicBezTo>
                  <a:pt x="562" y="800"/>
                  <a:pt x="567" y="805"/>
                  <a:pt x="567" y="812"/>
                </a:cubicBezTo>
                <a:cubicBezTo>
                  <a:pt x="567" y="818"/>
                  <a:pt x="562" y="823"/>
                  <a:pt x="555" y="823"/>
                </a:cubicBezTo>
                <a:cubicBezTo>
                  <a:pt x="549" y="823"/>
                  <a:pt x="544" y="818"/>
                  <a:pt x="544" y="812"/>
                </a:cubicBezTo>
                <a:cubicBezTo>
                  <a:pt x="544" y="805"/>
                  <a:pt x="549" y="800"/>
                  <a:pt x="555" y="800"/>
                </a:cubicBezTo>
                <a:close/>
                <a:moveTo>
                  <a:pt x="523" y="800"/>
                </a:moveTo>
                <a:cubicBezTo>
                  <a:pt x="530" y="800"/>
                  <a:pt x="535" y="805"/>
                  <a:pt x="535" y="812"/>
                </a:cubicBezTo>
                <a:cubicBezTo>
                  <a:pt x="535" y="818"/>
                  <a:pt x="530" y="823"/>
                  <a:pt x="523" y="823"/>
                </a:cubicBezTo>
                <a:cubicBezTo>
                  <a:pt x="517" y="823"/>
                  <a:pt x="512" y="818"/>
                  <a:pt x="512" y="812"/>
                </a:cubicBezTo>
                <a:cubicBezTo>
                  <a:pt x="512" y="805"/>
                  <a:pt x="517" y="800"/>
                  <a:pt x="523" y="800"/>
                </a:cubicBezTo>
                <a:close/>
                <a:moveTo>
                  <a:pt x="491" y="800"/>
                </a:moveTo>
                <a:cubicBezTo>
                  <a:pt x="498" y="800"/>
                  <a:pt x="503" y="805"/>
                  <a:pt x="503" y="812"/>
                </a:cubicBezTo>
                <a:cubicBezTo>
                  <a:pt x="503" y="818"/>
                  <a:pt x="498" y="823"/>
                  <a:pt x="491" y="823"/>
                </a:cubicBezTo>
                <a:cubicBezTo>
                  <a:pt x="485" y="823"/>
                  <a:pt x="480" y="818"/>
                  <a:pt x="480" y="812"/>
                </a:cubicBezTo>
                <a:cubicBezTo>
                  <a:pt x="480" y="805"/>
                  <a:pt x="485" y="800"/>
                  <a:pt x="491" y="800"/>
                </a:cubicBezTo>
                <a:close/>
                <a:moveTo>
                  <a:pt x="459" y="800"/>
                </a:moveTo>
                <a:cubicBezTo>
                  <a:pt x="466" y="800"/>
                  <a:pt x="471" y="805"/>
                  <a:pt x="471" y="812"/>
                </a:cubicBezTo>
                <a:cubicBezTo>
                  <a:pt x="471" y="818"/>
                  <a:pt x="466" y="823"/>
                  <a:pt x="459" y="823"/>
                </a:cubicBezTo>
                <a:cubicBezTo>
                  <a:pt x="453" y="823"/>
                  <a:pt x="448" y="818"/>
                  <a:pt x="448" y="812"/>
                </a:cubicBezTo>
                <a:cubicBezTo>
                  <a:pt x="448" y="805"/>
                  <a:pt x="453" y="800"/>
                  <a:pt x="459" y="800"/>
                </a:cubicBezTo>
                <a:close/>
                <a:moveTo>
                  <a:pt x="747" y="832"/>
                </a:moveTo>
                <a:cubicBezTo>
                  <a:pt x="754" y="832"/>
                  <a:pt x="759" y="837"/>
                  <a:pt x="759" y="844"/>
                </a:cubicBezTo>
                <a:cubicBezTo>
                  <a:pt x="759" y="850"/>
                  <a:pt x="754" y="855"/>
                  <a:pt x="747" y="855"/>
                </a:cubicBezTo>
                <a:cubicBezTo>
                  <a:pt x="741" y="855"/>
                  <a:pt x="736" y="850"/>
                  <a:pt x="736" y="844"/>
                </a:cubicBezTo>
                <a:cubicBezTo>
                  <a:pt x="736" y="837"/>
                  <a:pt x="741" y="832"/>
                  <a:pt x="747" y="832"/>
                </a:cubicBezTo>
                <a:close/>
                <a:moveTo>
                  <a:pt x="715" y="832"/>
                </a:moveTo>
                <a:cubicBezTo>
                  <a:pt x="722" y="832"/>
                  <a:pt x="727" y="837"/>
                  <a:pt x="727" y="844"/>
                </a:cubicBezTo>
                <a:cubicBezTo>
                  <a:pt x="727" y="850"/>
                  <a:pt x="722" y="855"/>
                  <a:pt x="715" y="855"/>
                </a:cubicBezTo>
                <a:cubicBezTo>
                  <a:pt x="709" y="855"/>
                  <a:pt x="704" y="850"/>
                  <a:pt x="704" y="844"/>
                </a:cubicBezTo>
                <a:cubicBezTo>
                  <a:pt x="704" y="837"/>
                  <a:pt x="709" y="832"/>
                  <a:pt x="715" y="832"/>
                </a:cubicBezTo>
                <a:close/>
                <a:moveTo>
                  <a:pt x="683" y="832"/>
                </a:moveTo>
                <a:cubicBezTo>
                  <a:pt x="690" y="832"/>
                  <a:pt x="695" y="837"/>
                  <a:pt x="695" y="844"/>
                </a:cubicBezTo>
                <a:cubicBezTo>
                  <a:pt x="695" y="850"/>
                  <a:pt x="690" y="855"/>
                  <a:pt x="683" y="855"/>
                </a:cubicBezTo>
                <a:cubicBezTo>
                  <a:pt x="677" y="855"/>
                  <a:pt x="672" y="850"/>
                  <a:pt x="672" y="844"/>
                </a:cubicBezTo>
                <a:cubicBezTo>
                  <a:pt x="672" y="837"/>
                  <a:pt x="677" y="832"/>
                  <a:pt x="683" y="832"/>
                </a:cubicBezTo>
                <a:close/>
                <a:moveTo>
                  <a:pt x="651" y="832"/>
                </a:moveTo>
                <a:cubicBezTo>
                  <a:pt x="658" y="832"/>
                  <a:pt x="663" y="837"/>
                  <a:pt x="663" y="844"/>
                </a:cubicBezTo>
                <a:cubicBezTo>
                  <a:pt x="663" y="850"/>
                  <a:pt x="658" y="855"/>
                  <a:pt x="651" y="855"/>
                </a:cubicBezTo>
                <a:cubicBezTo>
                  <a:pt x="645" y="855"/>
                  <a:pt x="640" y="850"/>
                  <a:pt x="640" y="844"/>
                </a:cubicBezTo>
                <a:cubicBezTo>
                  <a:pt x="640" y="837"/>
                  <a:pt x="645" y="832"/>
                  <a:pt x="651" y="832"/>
                </a:cubicBezTo>
                <a:close/>
                <a:moveTo>
                  <a:pt x="619" y="832"/>
                </a:moveTo>
                <a:cubicBezTo>
                  <a:pt x="626" y="832"/>
                  <a:pt x="631" y="837"/>
                  <a:pt x="631" y="844"/>
                </a:cubicBezTo>
                <a:cubicBezTo>
                  <a:pt x="631" y="850"/>
                  <a:pt x="626" y="855"/>
                  <a:pt x="619" y="855"/>
                </a:cubicBezTo>
                <a:cubicBezTo>
                  <a:pt x="613" y="855"/>
                  <a:pt x="608" y="850"/>
                  <a:pt x="608" y="844"/>
                </a:cubicBezTo>
                <a:cubicBezTo>
                  <a:pt x="608" y="837"/>
                  <a:pt x="613" y="832"/>
                  <a:pt x="619" y="832"/>
                </a:cubicBezTo>
                <a:close/>
                <a:moveTo>
                  <a:pt x="587" y="832"/>
                </a:moveTo>
                <a:cubicBezTo>
                  <a:pt x="594" y="832"/>
                  <a:pt x="599" y="837"/>
                  <a:pt x="599" y="844"/>
                </a:cubicBezTo>
                <a:cubicBezTo>
                  <a:pt x="599" y="850"/>
                  <a:pt x="594" y="855"/>
                  <a:pt x="587" y="855"/>
                </a:cubicBezTo>
                <a:cubicBezTo>
                  <a:pt x="581" y="855"/>
                  <a:pt x="576" y="850"/>
                  <a:pt x="576" y="844"/>
                </a:cubicBezTo>
                <a:cubicBezTo>
                  <a:pt x="576" y="837"/>
                  <a:pt x="581" y="832"/>
                  <a:pt x="587" y="832"/>
                </a:cubicBezTo>
                <a:close/>
                <a:moveTo>
                  <a:pt x="555" y="832"/>
                </a:moveTo>
                <a:cubicBezTo>
                  <a:pt x="562" y="832"/>
                  <a:pt x="567" y="837"/>
                  <a:pt x="567" y="844"/>
                </a:cubicBezTo>
                <a:cubicBezTo>
                  <a:pt x="567" y="850"/>
                  <a:pt x="562" y="855"/>
                  <a:pt x="555" y="855"/>
                </a:cubicBezTo>
                <a:cubicBezTo>
                  <a:pt x="549" y="855"/>
                  <a:pt x="544" y="850"/>
                  <a:pt x="544" y="844"/>
                </a:cubicBezTo>
                <a:cubicBezTo>
                  <a:pt x="544" y="837"/>
                  <a:pt x="549" y="832"/>
                  <a:pt x="555" y="832"/>
                </a:cubicBezTo>
                <a:close/>
                <a:moveTo>
                  <a:pt x="523" y="832"/>
                </a:moveTo>
                <a:cubicBezTo>
                  <a:pt x="530" y="832"/>
                  <a:pt x="535" y="837"/>
                  <a:pt x="535" y="844"/>
                </a:cubicBezTo>
                <a:cubicBezTo>
                  <a:pt x="535" y="850"/>
                  <a:pt x="530" y="855"/>
                  <a:pt x="523" y="855"/>
                </a:cubicBezTo>
                <a:cubicBezTo>
                  <a:pt x="517" y="855"/>
                  <a:pt x="512" y="850"/>
                  <a:pt x="512" y="844"/>
                </a:cubicBezTo>
                <a:cubicBezTo>
                  <a:pt x="512" y="837"/>
                  <a:pt x="517" y="832"/>
                  <a:pt x="523" y="832"/>
                </a:cubicBezTo>
                <a:close/>
                <a:moveTo>
                  <a:pt x="715" y="864"/>
                </a:moveTo>
                <a:cubicBezTo>
                  <a:pt x="722" y="864"/>
                  <a:pt x="727" y="870"/>
                  <a:pt x="727" y="876"/>
                </a:cubicBezTo>
                <a:cubicBezTo>
                  <a:pt x="727" y="882"/>
                  <a:pt x="722" y="887"/>
                  <a:pt x="715" y="887"/>
                </a:cubicBezTo>
                <a:cubicBezTo>
                  <a:pt x="709" y="887"/>
                  <a:pt x="704" y="882"/>
                  <a:pt x="704" y="876"/>
                </a:cubicBezTo>
                <a:cubicBezTo>
                  <a:pt x="704" y="870"/>
                  <a:pt x="709" y="864"/>
                  <a:pt x="715" y="864"/>
                </a:cubicBezTo>
                <a:close/>
                <a:moveTo>
                  <a:pt x="683" y="864"/>
                </a:moveTo>
                <a:cubicBezTo>
                  <a:pt x="690" y="864"/>
                  <a:pt x="695" y="870"/>
                  <a:pt x="695" y="876"/>
                </a:cubicBezTo>
                <a:cubicBezTo>
                  <a:pt x="695" y="882"/>
                  <a:pt x="690" y="887"/>
                  <a:pt x="683" y="887"/>
                </a:cubicBezTo>
                <a:cubicBezTo>
                  <a:pt x="677" y="887"/>
                  <a:pt x="672" y="882"/>
                  <a:pt x="672" y="876"/>
                </a:cubicBezTo>
                <a:cubicBezTo>
                  <a:pt x="672" y="870"/>
                  <a:pt x="677" y="864"/>
                  <a:pt x="683" y="864"/>
                </a:cubicBezTo>
                <a:close/>
                <a:moveTo>
                  <a:pt x="651" y="864"/>
                </a:moveTo>
                <a:cubicBezTo>
                  <a:pt x="658" y="864"/>
                  <a:pt x="663" y="870"/>
                  <a:pt x="663" y="876"/>
                </a:cubicBezTo>
                <a:cubicBezTo>
                  <a:pt x="663" y="882"/>
                  <a:pt x="658" y="887"/>
                  <a:pt x="651" y="887"/>
                </a:cubicBezTo>
                <a:cubicBezTo>
                  <a:pt x="645" y="887"/>
                  <a:pt x="640" y="882"/>
                  <a:pt x="640" y="876"/>
                </a:cubicBezTo>
                <a:cubicBezTo>
                  <a:pt x="640" y="870"/>
                  <a:pt x="645" y="864"/>
                  <a:pt x="651" y="864"/>
                </a:cubicBezTo>
                <a:close/>
                <a:moveTo>
                  <a:pt x="619" y="864"/>
                </a:moveTo>
                <a:cubicBezTo>
                  <a:pt x="626" y="864"/>
                  <a:pt x="631" y="870"/>
                  <a:pt x="631" y="876"/>
                </a:cubicBezTo>
                <a:cubicBezTo>
                  <a:pt x="631" y="882"/>
                  <a:pt x="626" y="887"/>
                  <a:pt x="619" y="887"/>
                </a:cubicBezTo>
                <a:cubicBezTo>
                  <a:pt x="613" y="887"/>
                  <a:pt x="608" y="882"/>
                  <a:pt x="608" y="876"/>
                </a:cubicBezTo>
                <a:cubicBezTo>
                  <a:pt x="608" y="870"/>
                  <a:pt x="613" y="864"/>
                  <a:pt x="619" y="864"/>
                </a:cubicBezTo>
                <a:close/>
                <a:moveTo>
                  <a:pt x="587" y="864"/>
                </a:moveTo>
                <a:cubicBezTo>
                  <a:pt x="594" y="864"/>
                  <a:pt x="599" y="870"/>
                  <a:pt x="599" y="876"/>
                </a:cubicBezTo>
                <a:cubicBezTo>
                  <a:pt x="599" y="882"/>
                  <a:pt x="594" y="887"/>
                  <a:pt x="587" y="887"/>
                </a:cubicBezTo>
                <a:cubicBezTo>
                  <a:pt x="581" y="887"/>
                  <a:pt x="576" y="882"/>
                  <a:pt x="576" y="876"/>
                </a:cubicBezTo>
                <a:cubicBezTo>
                  <a:pt x="576" y="870"/>
                  <a:pt x="581" y="864"/>
                  <a:pt x="587" y="864"/>
                </a:cubicBezTo>
                <a:close/>
                <a:moveTo>
                  <a:pt x="555" y="864"/>
                </a:moveTo>
                <a:cubicBezTo>
                  <a:pt x="562" y="864"/>
                  <a:pt x="567" y="870"/>
                  <a:pt x="567" y="876"/>
                </a:cubicBezTo>
                <a:cubicBezTo>
                  <a:pt x="567" y="882"/>
                  <a:pt x="562" y="887"/>
                  <a:pt x="555" y="887"/>
                </a:cubicBezTo>
                <a:cubicBezTo>
                  <a:pt x="549" y="887"/>
                  <a:pt x="544" y="882"/>
                  <a:pt x="544" y="876"/>
                </a:cubicBezTo>
                <a:cubicBezTo>
                  <a:pt x="544" y="870"/>
                  <a:pt x="549" y="864"/>
                  <a:pt x="555" y="864"/>
                </a:cubicBezTo>
                <a:close/>
                <a:moveTo>
                  <a:pt x="747" y="896"/>
                </a:moveTo>
                <a:cubicBezTo>
                  <a:pt x="754" y="896"/>
                  <a:pt x="759" y="902"/>
                  <a:pt x="759" y="908"/>
                </a:cubicBezTo>
                <a:cubicBezTo>
                  <a:pt x="759" y="914"/>
                  <a:pt x="754" y="919"/>
                  <a:pt x="747" y="919"/>
                </a:cubicBezTo>
                <a:cubicBezTo>
                  <a:pt x="741" y="919"/>
                  <a:pt x="736" y="914"/>
                  <a:pt x="736" y="908"/>
                </a:cubicBezTo>
                <a:cubicBezTo>
                  <a:pt x="736" y="902"/>
                  <a:pt x="741" y="896"/>
                  <a:pt x="747" y="896"/>
                </a:cubicBezTo>
                <a:close/>
                <a:moveTo>
                  <a:pt x="715" y="896"/>
                </a:moveTo>
                <a:cubicBezTo>
                  <a:pt x="722" y="896"/>
                  <a:pt x="727" y="902"/>
                  <a:pt x="727" y="908"/>
                </a:cubicBezTo>
                <a:cubicBezTo>
                  <a:pt x="727" y="914"/>
                  <a:pt x="722" y="919"/>
                  <a:pt x="715" y="919"/>
                </a:cubicBezTo>
                <a:cubicBezTo>
                  <a:pt x="709" y="919"/>
                  <a:pt x="704" y="914"/>
                  <a:pt x="704" y="908"/>
                </a:cubicBezTo>
                <a:cubicBezTo>
                  <a:pt x="704" y="902"/>
                  <a:pt x="709" y="896"/>
                  <a:pt x="715" y="896"/>
                </a:cubicBezTo>
                <a:close/>
                <a:moveTo>
                  <a:pt x="683" y="896"/>
                </a:moveTo>
                <a:cubicBezTo>
                  <a:pt x="690" y="896"/>
                  <a:pt x="695" y="902"/>
                  <a:pt x="695" y="908"/>
                </a:cubicBezTo>
                <a:cubicBezTo>
                  <a:pt x="695" y="914"/>
                  <a:pt x="690" y="919"/>
                  <a:pt x="683" y="919"/>
                </a:cubicBezTo>
                <a:cubicBezTo>
                  <a:pt x="677" y="919"/>
                  <a:pt x="672" y="914"/>
                  <a:pt x="672" y="908"/>
                </a:cubicBezTo>
                <a:cubicBezTo>
                  <a:pt x="672" y="902"/>
                  <a:pt x="677" y="896"/>
                  <a:pt x="683" y="896"/>
                </a:cubicBezTo>
                <a:close/>
                <a:moveTo>
                  <a:pt x="651" y="896"/>
                </a:moveTo>
                <a:cubicBezTo>
                  <a:pt x="658" y="896"/>
                  <a:pt x="663" y="902"/>
                  <a:pt x="663" y="908"/>
                </a:cubicBezTo>
                <a:cubicBezTo>
                  <a:pt x="663" y="914"/>
                  <a:pt x="658" y="919"/>
                  <a:pt x="651" y="919"/>
                </a:cubicBezTo>
                <a:cubicBezTo>
                  <a:pt x="645" y="919"/>
                  <a:pt x="640" y="914"/>
                  <a:pt x="640" y="908"/>
                </a:cubicBezTo>
                <a:cubicBezTo>
                  <a:pt x="640" y="902"/>
                  <a:pt x="645" y="896"/>
                  <a:pt x="651" y="896"/>
                </a:cubicBezTo>
                <a:close/>
                <a:moveTo>
                  <a:pt x="619" y="896"/>
                </a:moveTo>
                <a:cubicBezTo>
                  <a:pt x="626" y="896"/>
                  <a:pt x="631" y="902"/>
                  <a:pt x="631" y="908"/>
                </a:cubicBezTo>
                <a:cubicBezTo>
                  <a:pt x="631" y="914"/>
                  <a:pt x="626" y="919"/>
                  <a:pt x="619" y="919"/>
                </a:cubicBezTo>
                <a:cubicBezTo>
                  <a:pt x="613" y="919"/>
                  <a:pt x="608" y="914"/>
                  <a:pt x="608" y="908"/>
                </a:cubicBezTo>
                <a:cubicBezTo>
                  <a:pt x="608" y="902"/>
                  <a:pt x="613" y="896"/>
                  <a:pt x="619" y="896"/>
                </a:cubicBezTo>
                <a:close/>
                <a:moveTo>
                  <a:pt x="587" y="896"/>
                </a:moveTo>
                <a:cubicBezTo>
                  <a:pt x="594" y="896"/>
                  <a:pt x="599" y="902"/>
                  <a:pt x="599" y="908"/>
                </a:cubicBezTo>
                <a:cubicBezTo>
                  <a:pt x="599" y="914"/>
                  <a:pt x="594" y="919"/>
                  <a:pt x="587" y="919"/>
                </a:cubicBezTo>
                <a:cubicBezTo>
                  <a:pt x="581" y="919"/>
                  <a:pt x="576" y="914"/>
                  <a:pt x="576" y="908"/>
                </a:cubicBezTo>
                <a:cubicBezTo>
                  <a:pt x="576" y="902"/>
                  <a:pt x="581" y="896"/>
                  <a:pt x="587" y="896"/>
                </a:cubicBezTo>
                <a:close/>
                <a:moveTo>
                  <a:pt x="683" y="929"/>
                </a:moveTo>
                <a:cubicBezTo>
                  <a:pt x="690" y="929"/>
                  <a:pt x="695" y="934"/>
                  <a:pt x="695" y="940"/>
                </a:cubicBezTo>
                <a:cubicBezTo>
                  <a:pt x="695" y="946"/>
                  <a:pt x="690" y="951"/>
                  <a:pt x="683" y="951"/>
                </a:cubicBezTo>
                <a:cubicBezTo>
                  <a:pt x="677" y="951"/>
                  <a:pt x="672" y="946"/>
                  <a:pt x="672" y="940"/>
                </a:cubicBezTo>
                <a:cubicBezTo>
                  <a:pt x="672" y="934"/>
                  <a:pt x="677" y="929"/>
                  <a:pt x="683" y="929"/>
                </a:cubicBezTo>
                <a:close/>
                <a:moveTo>
                  <a:pt x="651" y="929"/>
                </a:moveTo>
                <a:cubicBezTo>
                  <a:pt x="658" y="929"/>
                  <a:pt x="663" y="934"/>
                  <a:pt x="663" y="940"/>
                </a:cubicBezTo>
                <a:cubicBezTo>
                  <a:pt x="663" y="946"/>
                  <a:pt x="658" y="951"/>
                  <a:pt x="651" y="951"/>
                </a:cubicBezTo>
                <a:cubicBezTo>
                  <a:pt x="645" y="951"/>
                  <a:pt x="640" y="946"/>
                  <a:pt x="640" y="940"/>
                </a:cubicBezTo>
                <a:cubicBezTo>
                  <a:pt x="640" y="934"/>
                  <a:pt x="645" y="929"/>
                  <a:pt x="651" y="929"/>
                </a:cubicBezTo>
                <a:close/>
                <a:moveTo>
                  <a:pt x="619" y="929"/>
                </a:moveTo>
                <a:cubicBezTo>
                  <a:pt x="626" y="929"/>
                  <a:pt x="631" y="934"/>
                  <a:pt x="631" y="940"/>
                </a:cubicBezTo>
                <a:cubicBezTo>
                  <a:pt x="631" y="946"/>
                  <a:pt x="626" y="951"/>
                  <a:pt x="619" y="951"/>
                </a:cubicBezTo>
                <a:cubicBezTo>
                  <a:pt x="613" y="951"/>
                  <a:pt x="608" y="946"/>
                  <a:pt x="608" y="940"/>
                </a:cubicBezTo>
                <a:cubicBezTo>
                  <a:pt x="608" y="934"/>
                  <a:pt x="613" y="929"/>
                  <a:pt x="619" y="929"/>
                </a:cubicBezTo>
                <a:close/>
                <a:moveTo>
                  <a:pt x="587" y="929"/>
                </a:moveTo>
                <a:cubicBezTo>
                  <a:pt x="594" y="929"/>
                  <a:pt x="599" y="934"/>
                  <a:pt x="599" y="940"/>
                </a:cubicBezTo>
                <a:cubicBezTo>
                  <a:pt x="599" y="946"/>
                  <a:pt x="594" y="951"/>
                  <a:pt x="587" y="951"/>
                </a:cubicBezTo>
                <a:cubicBezTo>
                  <a:pt x="581" y="951"/>
                  <a:pt x="576" y="946"/>
                  <a:pt x="576" y="940"/>
                </a:cubicBezTo>
                <a:cubicBezTo>
                  <a:pt x="576" y="934"/>
                  <a:pt x="581" y="929"/>
                  <a:pt x="587" y="929"/>
                </a:cubicBezTo>
                <a:close/>
                <a:moveTo>
                  <a:pt x="683" y="961"/>
                </a:moveTo>
                <a:cubicBezTo>
                  <a:pt x="690" y="961"/>
                  <a:pt x="695" y="966"/>
                  <a:pt x="695" y="972"/>
                </a:cubicBezTo>
                <a:cubicBezTo>
                  <a:pt x="695" y="978"/>
                  <a:pt x="690" y="983"/>
                  <a:pt x="683" y="983"/>
                </a:cubicBezTo>
                <a:cubicBezTo>
                  <a:pt x="677" y="983"/>
                  <a:pt x="672" y="978"/>
                  <a:pt x="672" y="972"/>
                </a:cubicBezTo>
                <a:cubicBezTo>
                  <a:pt x="672" y="966"/>
                  <a:pt x="677" y="961"/>
                  <a:pt x="683" y="961"/>
                </a:cubicBezTo>
                <a:close/>
                <a:moveTo>
                  <a:pt x="651" y="961"/>
                </a:moveTo>
                <a:cubicBezTo>
                  <a:pt x="658" y="961"/>
                  <a:pt x="663" y="966"/>
                  <a:pt x="663" y="972"/>
                </a:cubicBezTo>
                <a:cubicBezTo>
                  <a:pt x="663" y="978"/>
                  <a:pt x="658" y="983"/>
                  <a:pt x="651" y="983"/>
                </a:cubicBezTo>
                <a:cubicBezTo>
                  <a:pt x="645" y="983"/>
                  <a:pt x="640" y="978"/>
                  <a:pt x="640" y="972"/>
                </a:cubicBezTo>
                <a:cubicBezTo>
                  <a:pt x="640" y="966"/>
                  <a:pt x="645" y="961"/>
                  <a:pt x="651" y="961"/>
                </a:cubicBezTo>
                <a:close/>
                <a:moveTo>
                  <a:pt x="619" y="961"/>
                </a:moveTo>
                <a:cubicBezTo>
                  <a:pt x="626" y="961"/>
                  <a:pt x="631" y="966"/>
                  <a:pt x="631" y="972"/>
                </a:cubicBezTo>
                <a:cubicBezTo>
                  <a:pt x="631" y="978"/>
                  <a:pt x="626" y="983"/>
                  <a:pt x="619" y="983"/>
                </a:cubicBezTo>
                <a:cubicBezTo>
                  <a:pt x="613" y="983"/>
                  <a:pt x="608" y="978"/>
                  <a:pt x="608" y="972"/>
                </a:cubicBezTo>
                <a:cubicBezTo>
                  <a:pt x="608" y="966"/>
                  <a:pt x="613" y="961"/>
                  <a:pt x="619" y="961"/>
                </a:cubicBezTo>
                <a:close/>
                <a:moveTo>
                  <a:pt x="587" y="961"/>
                </a:moveTo>
                <a:cubicBezTo>
                  <a:pt x="594" y="961"/>
                  <a:pt x="599" y="966"/>
                  <a:pt x="599" y="972"/>
                </a:cubicBezTo>
                <a:cubicBezTo>
                  <a:pt x="599" y="978"/>
                  <a:pt x="594" y="983"/>
                  <a:pt x="587" y="983"/>
                </a:cubicBezTo>
                <a:cubicBezTo>
                  <a:pt x="581" y="983"/>
                  <a:pt x="576" y="978"/>
                  <a:pt x="576" y="972"/>
                </a:cubicBezTo>
                <a:cubicBezTo>
                  <a:pt x="576" y="966"/>
                  <a:pt x="581" y="961"/>
                  <a:pt x="587" y="961"/>
                </a:cubicBezTo>
                <a:close/>
                <a:moveTo>
                  <a:pt x="555" y="961"/>
                </a:moveTo>
                <a:cubicBezTo>
                  <a:pt x="562" y="961"/>
                  <a:pt x="567" y="966"/>
                  <a:pt x="567" y="972"/>
                </a:cubicBezTo>
                <a:cubicBezTo>
                  <a:pt x="567" y="978"/>
                  <a:pt x="562" y="983"/>
                  <a:pt x="555" y="983"/>
                </a:cubicBezTo>
                <a:cubicBezTo>
                  <a:pt x="549" y="983"/>
                  <a:pt x="544" y="978"/>
                  <a:pt x="544" y="972"/>
                </a:cubicBezTo>
                <a:cubicBezTo>
                  <a:pt x="544" y="966"/>
                  <a:pt x="549" y="961"/>
                  <a:pt x="555" y="961"/>
                </a:cubicBezTo>
                <a:close/>
                <a:moveTo>
                  <a:pt x="651" y="993"/>
                </a:moveTo>
                <a:cubicBezTo>
                  <a:pt x="658" y="993"/>
                  <a:pt x="663" y="998"/>
                  <a:pt x="663" y="1004"/>
                </a:cubicBezTo>
                <a:cubicBezTo>
                  <a:pt x="663" y="1010"/>
                  <a:pt x="658" y="1015"/>
                  <a:pt x="651" y="1015"/>
                </a:cubicBezTo>
                <a:cubicBezTo>
                  <a:pt x="645" y="1015"/>
                  <a:pt x="640" y="1010"/>
                  <a:pt x="640" y="1004"/>
                </a:cubicBezTo>
                <a:cubicBezTo>
                  <a:pt x="640" y="998"/>
                  <a:pt x="645" y="993"/>
                  <a:pt x="651" y="993"/>
                </a:cubicBezTo>
                <a:close/>
                <a:moveTo>
                  <a:pt x="619" y="993"/>
                </a:moveTo>
                <a:cubicBezTo>
                  <a:pt x="626" y="993"/>
                  <a:pt x="631" y="998"/>
                  <a:pt x="631" y="1004"/>
                </a:cubicBezTo>
                <a:cubicBezTo>
                  <a:pt x="631" y="1010"/>
                  <a:pt x="626" y="1015"/>
                  <a:pt x="619" y="1015"/>
                </a:cubicBezTo>
                <a:cubicBezTo>
                  <a:pt x="613" y="1015"/>
                  <a:pt x="608" y="1010"/>
                  <a:pt x="608" y="1004"/>
                </a:cubicBezTo>
                <a:cubicBezTo>
                  <a:pt x="608" y="998"/>
                  <a:pt x="613" y="993"/>
                  <a:pt x="619" y="993"/>
                </a:cubicBezTo>
                <a:close/>
                <a:moveTo>
                  <a:pt x="587" y="993"/>
                </a:moveTo>
                <a:cubicBezTo>
                  <a:pt x="594" y="993"/>
                  <a:pt x="599" y="998"/>
                  <a:pt x="599" y="1004"/>
                </a:cubicBezTo>
                <a:cubicBezTo>
                  <a:pt x="599" y="1010"/>
                  <a:pt x="594" y="1015"/>
                  <a:pt x="587" y="1015"/>
                </a:cubicBezTo>
                <a:cubicBezTo>
                  <a:pt x="581" y="1015"/>
                  <a:pt x="576" y="1010"/>
                  <a:pt x="576" y="1004"/>
                </a:cubicBezTo>
                <a:cubicBezTo>
                  <a:pt x="576" y="998"/>
                  <a:pt x="581" y="993"/>
                  <a:pt x="587" y="993"/>
                </a:cubicBezTo>
                <a:close/>
                <a:moveTo>
                  <a:pt x="555" y="993"/>
                </a:moveTo>
                <a:cubicBezTo>
                  <a:pt x="562" y="993"/>
                  <a:pt x="567" y="998"/>
                  <a:pt x="567" y="1004"/>
                </a:cubicBezTo>
                <a:cubicBezTo>
                  <a:pt x="567" y="1010"/>
                  <a:pt x="562" y="1015"/>
                  <a:pt x="555" y="1015"/>
                </a:cubicBezTo>
                <a:cubicBezTo>
                  <a:pt x="549" y="1015"/>
                  <a:pt x="544" y="1010"/>
                  <a:pt x="544" y="1004"/>
                </a:cubicBezTo>
                <a:cubicBezTo>
                  <a:pt x="544" y="998"/>
                  <a:pt x="549" y="993"/>
                  <a:pt x="555" y="993"/>
                </a:cubicBezTo>
                <a:close/>
                <a:moveTo>
                  <a:pt x="619" y="1025"/>
                </a:moveTo>
                <a:cubicBezTo>
                  <a:pt x="626" y="1025"/>
                  <a:pt x="631" y="1030"/>
                  <a:pt x="631" y="1036"/>
                </a:cubicBezTo>
                <a:cubicBezTo>
                  <a:pt x="631" y="1042"/>
                  <a:pt x="626" y="1047"/>
                  <a:pt x="619" y="1047"/>
                </a:cubicBezTo>
                <a:cubicBezTo>
                  <a:pt x="613" y="1047"/>
                  <a:pt x="608" y="1042"/>
                  <a:pt x="608" y="1036"/>
                </a:cubicBezTo>
                <a:cubicBezTo>
                  <a:pt x="608" y="1030"/>
                  <a:pt x="613" y="1025"/>
                  <a:pt x="619" y="1025"/>
                </a:cubicBezTo>
                <a:close/>
                <a:moveTo>
                  <a:pt x="587" y="1025"/>
                </a:moveTo>
                <a:cubicBezTo>
                  <a:pt x="594" y="1025"/>
                  <a:pt x="599" y="1030"/>
                  <a:pt x="599" y="1036"/>
                </a:cubicBezTo>
                <a:cubicBezTo>
                  <a:pt x="599" y="1042"/>
                  <a:pt x="594" y="1047"/>
                  <a:pt x="587" y="1047"/>
                </a:cubicBezTo>
                <a:cubicBezTo>
                  <a:pt x="581" y="1047"/>
                  <a:pt x="576" y="1042"/>
                  <a:pt x="576" y="1036"/>
                </a:cubicBezTo>
                <a:cubicBezTo>
                  <a:pt x="576" y="1030"/>
                  <a:pt x="581" y="1025"/>
                  <a:pt x="587" y="1025"/>
                </a:cubicBezTo>
                <a:close/>
                <a:moveTo>
                  <a:pt x="555" y="1025"/>
                </a:moveTo>
                <a:cubicBezTo>
                  <a:pt x="562" y="1025"/>
                  <a:pt x="567" y="1030"/>
                  <a:pt x="567" y="1036"/>
                </a:cubicBezTo>
                <a:cubicBezTo>
                  <a:pt x="567" y="1042"/>
                  <a:pt x="562" y="1047"/>
                  <a:pt x="555" y="1047"/>
                </a:cubicBezTo>
                <a:cubicBezTo>
                  <a:pt x="549" y="1047"/>
                  <a:pt x="544" y="1042"/>
                  <a:pt x="544" y="1036"/>
                </a:cubicBezTo>
                <a:cubicBezTo>
                  <a:pt x="544" y="1030"/>
                  <a:pt x="549" y="1025"/>
                  <a:pt x="555" y="1025"/>
                </a:cubicBezTo>
                <a:close/>
                <a:moveTo>
                  <a:pt x="619" y="1057"/>
                </a:moveTo>
                <a:cubicBezTo>
                  <a:pt x="626" y="1057"/>
                  <a:pt x="631" y="1062"/>
                  <a:pt x="631" y="1068"/>
                </a:cubicBezTo>
                <a:cubicBezTo>
                  <a:pt x="631" y="1074"/>
                  <a:pt x="626" y="1079"/>
                  <a:pt x="619" y="1079"/>
                </a:cubicBezTo>
                <a:cubicBezTo>
                  <a:pt x="613" y="1079"/>
                  <a:pt x="608" y="1074"/>
                  <a:pt x="608" y="1068"/>
                </a:cubicBezTo>
                <a:cubicBezTo>
                  <a:pt x="608" y="1062"/>
                  <a:pt x="613" y="1057"/>
                  <a:pt x="619" y="1057"/>
                </a:cubicBezTo>
                <a:close/>
                <a:moveTo>
                  <a:pt x="587" y="1057"/>
                </a:moveTo>
                <a:cubicBezTo>
                  <a:pt x="594" y="1057"/>
                  <a:pt x="599" y="1062"/>
                  <a:pt x="599" y="1068"/>
                </a:cubicBezTo>
                <a:cubicBezTo>
                  <a:pt x="599" y="1074"/>
                  <a:pt x="594" y="1079"/>
                  <a:pt x="587" y="1079"/>
                </a:cubicBezTo>
                <a:cubicBezTo>
                  <a:pt x="581" y="1079"/>
                  <a:pt x="576" y="1074"/>
                  <a:pt x="576" y="1068"/>
                </a:cubicBezTo>
                <a:cubicBezTo>
                  <a:pt x="576" y="1062"/>
                  <a:pt x="581" y="1057"/>
                  <a:pt x="587" y="1057"/>
                </a:cubicBezTo>
                <a:close/>
                <a:moveTo>
                  <a:pt x="555" y="1057"/>
                </a:moveTo>
                <a:cubicBezTo>
                  <a:pt x="562" y="1057"/>
                  <a:pt x="567" y="1062"/>
                  <a:pt x="567" y="1068"/>
                </a:cubicBezTo>
                <a:cubicBezTo>
                  <a:pt x="567" y="1074"/>
                  <a:pt x="562" y="1079"/>
                  <a:pt x="555" y="1079"/>
                </a:cubicBezTo>
                <a:cubicBezTo>
                  <a:pt x="549" y="1079"/>
                  <a:pt x="544" y="1074"/>
                  <a:pt x="544" y="1068"/>
                </a:cubicBezTo>
                <a:cubicBezTo>
                  <a:pt x="544" y="1062"/>
                  <a:pt x="549" y="1057"/>
                  <a:pt x="555" y="1057"/>
                </a:cubicBezTo>
                <a:close/>
                <a:moveTo>
                  <a:pt x="587" y="1089"/>
                </a:moveTo>
                <a:cubicBezTo>
                  <a:pt x="594" y="1089"/>
                  <a:pt x="599" y="1094"/>
                  <a:pt x="599" y="1100"/>
                </a:cubicBezTo>
                <a:cubicBezTo>
                  <a:pt x="599" y="1106"/>
                  <a:pt x="594" y="1111"/>
                  <a:pt x="587" y="1111"/>
                </a:cubicBezTo>
                <a:cubicBezTo>
                  <a:pt x="581" y="1111"/>
                  <a:pt x="576" y="1106"/>
                  <a:pt x="576" y="1100"/>
                </a:cubicBezTo>
                <a:cubicBezTo>
                  <a:pt x="576" y="1094"/>
                  <a:pt x="581" y="1089"/>
                  <a:pt x="587" y="1089"/>
                </a:cubicBezTo>
                <a:close/>
                <a:moveTo>
                  <a:pt x="555" y="1089"/>
                </a:moveTo>
                <a:cubicBezTo>
                  <a:pt x="562" y="1089"/>
                  <a:pt x="567" y="1094"/>
                  <a:pt x="567" y="1100"/>
                </a:cubicBezTo>
                <a:cubicBezTo>
                  <a:pt x="567" y="1106"/>
                  <a:pt x="562" y="1111"/>
                  <a:pt x="555" y="1111"/>
                </a:cubicBezTo>
                <a:cubicBezTo>
                  <a:pt x="549" y="1111"/>
                  <a:pt x="544" y="1106"/>
                  <a:pt x="544" y="1100"/>
                </a:cubicBezTo>
                <a:cubicBezTo>
                  <a:pt x="544" y="1094"/>
                  <a:pt x="549" y="1089"/>
                  <a:pt x="555" y="1089"/>
                </a:cubicBezTo>
                <a:close/>
                <a:moveTo>
                  <a:pt x="683" y="1089"/>
                </a:moveTo>
                <a:cubicBezTo>
                  <a:pt x="690" y="1089"/>
                  <a:pt x="695" y="1094"/>
                  <a:pt x="695" y="1100"/>
                </a:cubicBezTo>
                <a:cubicBezTo>
                  <a:pt x="695" y="1106"/>
                  <a:pt x="690" y="1111"/>
                  <a:pt x="683" y="1111"/>
                </a:cubicBezTo>
                <a:cubicBezTo>
                  <a:pt x="677" y="1111"/>
                  <a:pt x="672" y="1106"/>
                  <a:pt x="672" y="1100"/>
                </a:cubicBezTo>
                <a:cubicBezTo>
                  <a:pt x="672" y="1094"/>
                  <a:pt x="677" y="1089"/>
                  <a:pt x="683" y="1089"/>
                </a:cubicBezTo>
                <a:close/>
                <a:moveTo>
                  <a:pt x="587" y="1121"/>
                </a:moveTo>
                <a:cubicBezTo>
                  <a:pt x="594" y="1121"/>
                  <a:pt x="599" y="1126"/>
                  <a:pt x="599" y="1132"/>
                </a:cubicBezTo>
                <a:cubicBezTo>
                  <a:pt x="599" y="1138"/>
                  <a:pt x="594" y="1143"/>
                  <a:pt x="587" y="1143"/>
                </a:cubicBezTo>
                <a:cubicBezTo>
                  <a:pt x="581" y="1143"/>
                  <a:pt x="576" y="1138"/>
                  <a:pt x="576" y="1132"/>
                </a:cubicBezTo>
                <a:cubicBezTo>
                  <a:pt x="576" y="1126"/>
                  <a:pt x="581" y="1121"/>
                  <a:pt x="587" y="1121"/>
                </a:cubicBez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219" name="组合 218"/>
          <p:cNvGrpSpPr/>
          <p:nvPr/>
        </p:nvGrpSpPr>
        <p:grpSpPr>
          <a:xfrm flipH="1">
            <a:off x="4148004" y="3241673"/>
            <a:ext cx="419208" cy="419206"/>
            <a:chOff x="2805514" y="2110914"/>
            <a:chExt cx="426923" cy="426924"/>
          </a:xfrm>
        </p:grpSpPr>
        <p:sp>
          <p:nvSpPr>
            <p:cNvPr id="220" name="椭圆 219"/>
            <p:cNvSpPr/>
            <p:nvPr/>
          </p:nvSpPr>
          <p:spPr>
            <a:xfrm>
              <a:off x="2805514" y="2110914"/>
              <a:ext cx="426923" cy="426924"/>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p:nvPr/>
          </p:nvSpPr>
          <p:spPr>
            <a:xfrm>
              <a:off x="2961853" y="2267252"/>
              <a:ext cx="114249" cy="1142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6" name="任意多边形 225"/>
          <p:cNvSpPr/>
          <p:nvPr/>
        </p:nvSpPr>
        <p:spPr>
          <a:xfrm rot="10800000">
            <a:off x="4148005" y="3308865"/>
            <a:ext cx="419204" cy="361382"/>
          </a:xfrm>
          <a:custGeom>
            <a:avLst/>
            <a:gdLst>
              <a:gd name="connsiteX0" fmla="*/ 269838 w 419204"/>
              <a:gd name="connsiteY0" fmla="*/ 103854 h 361382"/>
              <a:gd name="connsiteX1" fmla="*/ 149367 w 419204"/>
              <a:gd name="connsiteY1" fmla="*/ 103854 h 361382"/>
              <a:gd name="connsiteX2" fmla="*/ 209602 w 419204"/>
              <a:gd name="connsiteY2" fmla="*/ 0 h 361382"/>
              <a:gd name="connsiteX3" fmla="*/ 149367 w 419204"/>
              <a:gd name="connsiteY3" fmla="*/ 361382 h 361382"/>
              <a:gd name="connsiteX4" fmla="*/ 0 w 419204"/>
              <a:gd name="connsiteY4" fmla="*/ 361382 h 361382"/>
              <a:gd name="connsiteX5" fmla="*/ 74684 w 419204"/>
              <a:gd name="connsiteY5" fmla="*/ 232618 h 361382"/>
              <a:gd name="connsiteX6" fmla="*/ 419204 w 419204"/>
              <a:gd name="connsiteY6" fmla="*/ 361382 h 361382"/>
              <a:gd name="connsiteX7" fmla="*/ 269838 w 419204"/>
              <a:gd name="connsiteY7" fmla="*/ 361382 h 361382"/>
              <a:gd name="connsiteX8" fmla="*/ 344521 w 419204"/>
              <a:gd name="connsiteY8" fmla="*/ 232618 h 361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204" h="361382">
                <a:moveTo>
                  <a:pt x="269838" y="103854"/>
                </a:moveTo>
                <a:lnTo>
                  <a:pt x="149367" y="103854"/>
                </a:lnTo>
                <a:lnTo>
                  <a:pt x="209602" y="0"/>
                </a:lnTo>
                <a:close/>
                <a:moveTo>
                  <a:pt x="149367" y="361382"/>
                </a:moveTo>
                <a:lnTo>
                  <a:pt x="0" y="361382"/>
                </a:lnTo>
                <a:lnTo>
                  <a:pt x="74684" y="232618"/>
                </a:lnTo>
                <a:close/>
                <a:moveTo>
                  <a:pt x="419204" y="361382"/>
                </a:moveTo>
                <a:lnTo>
                  <a:pt x="269838" y="361382"/>
                </a:lnTo>
                <a:lnTo>
                  <a:pt x="344521" y="232618"/>
                </a:lnTo>
                <a:close/>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1558505" y="2755863"/>
            <a:ext cx="2799103" cy="695415"/>
            <a:chOff x="1558503" y="2755861"/>
            <a:chExt cx="2799103" cy="695415"/>
          </a:xfrm>
        </p:grpSpPr>
        <p:grpSp>
          <p:nvGrpSpPr>
            <p:cNvPr id="4" name="组合 3"/>
            <p:cNvGrpSpPr/>
            <p:nvPr/>
          </p:nvGrpSpPr>
          <p:grpSpPr>
            <a:xfrm>
              <a:off x="2588069" y="2755861"/>
              <a:ext cx="1769537" cy="695415"/>
              <a:chOff x="2588069" y="2755861"/>
              <a:chExt cx="1769537" cy="695415"/>
            </a:xfrm>
          </p:grpSpPr>
          <p:cxnSp>
            <p:nvCxnSpPr>
              <p:cNvPr id="218" name="直接连接符 217"/>
              <p:cNvCxnSpPr/>
              <p:nvPr/>
            </p:nvCxnSpPr>
            <p:spPr>
              <a:xfrm flipH="1" flipV="1">
                <a:off x="3774977" y="2960432"/>
                <a:ext cx="582629" cy="4908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22" name="组合 221"/>
              <p:cNvGrpSpPr/>
              <p:nvPr/>
            </p:nvGrpSpPr>
            <p:grpSpPr>
              <a:xfrm>
                <a:off x="3570406" y="2755861"/>
                <a:ext cx="409142" cy="409142"/>
                <a:chOff x="972687" y="5316698"/>
                <a:chExt cx="409142" cy="409142"/>
              </a:xfrm>
            </p:grpSpPr>
            <p:sp>
              <p:nvSpPr>
                <p:cNvPr id="223" name="椭圆 222"/>
                <p:cNvSpPr/>
                <p:nvPr/>
              </p:nvSpPr>
              <p:spPr>
                <a:xfrm>
                  <a:off x="1142872" y="5486883"/>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a:off x="972687" y="5316698"/>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5" name="直接连接符 14"/>
              <p:cNvCxnSpPr/>
              <p:nvPr/>
            </p:nvCxnSpPr>
            <p:spPr>
              <a:xfrm>
                <a:off x="2588069" y="2952780"/>
                <a:ext cx="11811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 name="梯形 17"/>
            <p:cNvSpPr/>
            <p:nvPr/>
          </p:nvSpPr>
          <p:spPr>
            <a:xfrm>
              <a:off x="1558503" y="2860705"/>
              <a:ext cx="1116000" cy="95250"/>
            </a:xfrm>
            <a:prstGeom prst="trapezoi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8" name="组合 227"/>
          <p:cNvGrpSpPr/>
          <p:nvPr/>
        </p:nvGrpSpPr>
        <p:grpSpPr>
          <a:xfrm flipH="1" flipV="1">
            <a:off x="4868823" y="4629283"/>
            <a:ext cx="419208" cy="419206"/>
            <a:chOff x="2805514" y="2110914"/>
            <a:chExt cx="426923" cy="426924"/>
          </a:xfrm>
        </p:grpSpPr>
        <p:sp>
          <p:nvSpPr>
            <p:cNvPr id="229" name="椭圆 228"/>
            <p:cNvSpPr/>
            <p:nvPr/>
          </p:nvSpPr>
          <p:spPr>
            <a:xfrm>
              <a:off x="2805514" y="2110914"/>
              <a:ext cx="426923" cy="426924"/>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p:nvPr/>
          </p:nvSpPr>
          <p:spPr>
            <a:xfrm>
              <a:off x="2961853" y="2267252"/>
              <a:ext cx="114249" cy="1142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5" name="任意多边形 234"/>
          <p:cNvSpPr/>
          <p:nvPr/>
        </p:nvSpPr>
        <p:spPr>
          <a:xfrm rot="10800000">
            <a:off x="4868827" y="4689975"/>
            <a:ext cx="419204" cy="361382"/>
          </a:xfrm>
          <a:custGeom>
            <a:avLst/>
            <a:gdLst>
              <a:gd name="connsiteX0" fmla="*/ 269838 w 419204"/>
              <a:gd name="connsiteY0" fmla="*/ 103854 h 361382"/>
              <a:gd name="connsiteX1" fmla="*/ 149367 w 419204"/>
              <a:gd name="connsiteY1" fmla="*/ 103854 h 361382"/>
              <a:gd name="connsiteX2" fmla="*/ 209602 w 419204"/>
              <a:gd name="connsiteY2" fmla="*/ 0 h 361382"/>
              <a:gd name="connsiteX3" fmla="*/ 149367 w 419204"/>
              <a:gd name="connsiteY3" fmla="*/ 361382 h 361382"/>
              <a:gd name="connsiteX4" fmla="*/ 0 w 419204"/>
              <a:gd name="connsiteY4" fmla="*/ 361382 h 361382"/>
              <a:gd name="connsiteX5" fmla="*/ 74684 w 419204"/>
              <a:gd name="connsiteY5" fmla="*/ 232618 h 361382"/>
              <a:gd name="connsiteX6" fmla="*/ 419204 w 419204"/>
              <a:gd name="connsiteY6" fmla="*/ 361382 h 361382"/>
              <a:gd name="connsiteX7" fmla="*/ 269838 w 419204"/>
              <a:gd name="connsiteY7" fmla="*/ 361382 h 361382"/>
              <a:gd name="connsiteX8" fmla="*/ 344521 w 419204"/>
              <a:gd name="connsiteY8" fmla="*/ 232618 h 361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204" h="361382">
                <a:moveTo>
                  <a:pt x="269838" y="103854"/>
                </a:moveTo>
                <a:lnTo>
                  <a:pt x="149367" y="103854"/>
                </a:lnTo>
                <a:lnTo>
                  <a:pt x="209602" y="0"/>
                </a:lnTo>
                <a:close/>
                <a:moveTo>
                  <a:pt x="149367" y="361382"/>
                </a:moveTo>
                <a:lnTo>
                  <a:pt x="0" y="361382"/>
                </a:lnTo>
                <a:lnTo>
                  <a:pt x="74684" y="232618"/>
                </a:lnTo>
                <a:close/>
                <a:moveTo>
                  <a:pt x="419204" y="361382"/>
                </a:moveTo>
                <a:lnTo>
                  <a:pt x="269838" y="361382"/>
                </a:lnTo>
                <a:lnTo>
                  <a:pt x="344521" y="232618"/>
                </a:lnTo>
                <a:close/>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1558503" y="4804504"/>
            <a:ext cx="3554495" cy="551153"/>
            <a:chOff x="1558503" y="4804502"/>
            <a:chExt cx="3554494" cy="551153"/>
          </a:xfrm>
        </p:grpSpPr>
        <p:grpSp>
          <p:nvGrpSpPr>
            <p:cNvPr id="13" name="组合 12"/>
            <p:cNvGrpSpPr/>
            <p:nvPr/>
          </p:nvGrpSpPr>
          <p:grpSpPr>
            <a:xfrm>
              <a:off x="2588069" y="4804502"/>
              <a:ext cx="2524928" cy="551153"/>
              <a:chOff x="2588069" y="4804502"/>
              <a:chExt cx="2524928" cy="551153"/>
            </a:xfrm>
          </p:grpSpPr>
          <p:cxnSp>
            <p:nvCxnSpPr>
              <p:cNvPr id="227" name="直接连接符 226"/>
              <p:cNvCxnSpPr/>
              <p:nvPr/>
            </p:nvCxnSpPr>
            <p:spPr>
              <a:xfrm flipH="1">
                <a:off x="3773326" y="4804502"/>
                <a:ext cx="1339671" cy="3368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31" name="组合 230"/>
              <p:cNvGrpSpPr/>
              <p:nvPr/>
            </p:nvGrpSpPr>
            <p:grpSpPr>
              <a:xfrm flipV="1">
                <a:off x="3570406" y="4946513"/>
                <a:ext cx="409142" cy="409142"/>
                <a:chOff x="972687" y="5316698"/>
                <a:chExt cx="409142" cy="409142"/>
              </a:xfrm>
            </p:grpSpPr>
            <p:sp>
              <p:nvSpPr>
                <p:cNvPr id="232" name="椭圆 231"/>
                <p:cNvSpPr/>
                <p:nvPr/>
              </p:nvSpPr>
              <p:spPr>
                <a:xfrm>
                  <a:off x="1142872" y="5486883"/>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972687" y="5316698"/>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34" name="直接连接符 233"/>
              <p:cNvCxnSpPr/>
              <p:nvPr/>
            </p:nvCxnSpPr>
            <p:spPr>
              <a:xfrm flipV="1">
                <a:off x="2588069" y="5143432"/>
                <a:ext cx="11811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6" name="梯形 235"/>
            <p:cNvSpPr/>
            <p:nvPr/>
          </p:nvSpPr>
          <p:spPr>
            <a:xfrm flipV="1">
              <a:off x="1558503" y="5147046"/>
              <a:ext cx="1116000" cy="95250"/>
            </a:xfrm>
            <a:prstGeom prst="trapezoi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8" name="组合 237"/>
          <p:cNvGrpSpPr/>
          <p:nvPr/>
        </p:nvGrpSpPr>
        <p:grpSpPr>
          <a:xfrm>
            <a:off x="7131117" y="3518057"/>
            <a:ext cx="419208" cy="419206"/>
            <a:chOff x="2805514" y="2110914"/>
            <a:chExt cx="426923" cy="426924"/>
          </a:xfrm>
        </p:grpSpPr>
        <p:sp>
          <p:nvSpPr>
            <p:cNvPr id="239" name="椭圆 238"/>
            <p:cNvSpPr/>
            <p:nvPr/>
          </p:nvSpPr>
          <p:spPr>
            <a:xfrm>
              <a:off x="2805514" y="2110914"/>
              <a:ext cx="426923" cy="426924"/>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a:off x="2961853" y="2267252"/>
              <a:ext cx="114249" cy="1142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5" name="任意多边形 244"/>
          <p:cNvSpPr/>
          <p:nvPr/>
        </p:nvSpPr>
        <p:spPr>
          <a:xfrm rot="10800000" flipH="1">
            <a:off x="7140867" y="3591666"/>
            <a:ext cx="419204" cy="361382"/>
          </a:xfrm>
          <a:custGeom>
            <a:avLst/>
            <a:gdLst>
              <a:gd name="connsiteX0" fmla="*/ 269838 w 419204"/>
              <a:gd name="connsiteY0" fmla="*/ 103854 h 361382"/>
              <a:gd name="connsiteX1" fmla="*/ 149367 w 419204"/>
              <a:gd name="connsiteY1" fmla="*/ 103854 h 361382"/>
              <a:gd name="connsiteX2" fmla="*/ 209602 w 419204"/>
              <a:gd name="connsiteY2" fmla="*/ 0 h 361382"/>
              <a:gd name="connsiteX3" fmla="*/ 149367 w 419204"/>
              <a:gd name="connsiteY3" fmla="*/ 361382 h 361382"/>
              <a:gd name="connsiteX4" fmla="*/ 0 w 419204"/>
              <a:gd name="connsiteY4" fmla="*/ 361382 h 361382"/>
              <a:gd name="connsiteX5" fmla="*/ 74684 w 419204"/>
              <a:gd name="connsiteY5" fmla="*/ 232618 h 361382"/>
              <a:gd name="connsiteX6" fmla="*/ 419204 w 419204"/>
              <a:gd name="connsiteY6" fmla="*/ 361382 h 361382"/>
              <a:gd name="connsiteX7" fmla="*/ 269838 w 419204"/>
              <a:gd name="connsiteY7" fmla="*/ 361382 h 361382"/>
              <a:gd name="connsiteX8" fmla="*/ 344521 w 419204"/>
              <a:gd name="connsiteY8" fmla="*/ 232618 h 361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204" h="361382">
                <a:moveTo>
                  <a:pt x="269838" y="103854"/>
                </a:moveTo>
                <a:lnTo>
                  <a:pt x="149367" y="103854"/>
                </a:lnTo>
                <a:lnTo>
                  <a:pt x="209602" y="0"/>
                </a:lnTo>
                <a:close/>
                <a:moveTo>
                  <a:pt x="149367" y="361382"/>
                </a:moveTo>
                <a:lnTo>
                  <a:pt x="0" y="361382"/>
                </a:lnTo>
                <a:lnTo>
                  <a:pt x="74684" y="232618"/>
                </a:lnTo>
                <a:close/>
                <a:moveTo>
                  <a:pt x="419204" y="361382"/>
                </a:moveTo>
                <a:lnTo>
                  <a:pt x="269838" y="361382"/>
                </a:lnTo>
                <a:lnTo>
                  <a:pt x="344521" y="232618"/>
                </a:lnTo>
                <a:close/>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8" name="组合 247"/>
          <p:cNvGrpSpPr/>
          <p:nvPr/>
        </p:nvGrpSpPr>
        <p:grpSpPr>
          <a:xfrm flipV="1">
            <a:off x="7985459" y="4829276"/>
            <a:ext cx="419208" cy="419206"/>
            <a:chOff x="2805514" y="2110914"/>
            <a:chExt cx="426923" cy="426924"/>
          </a:xfrm>
        </p:grpSpPr>
        <p:sp>
          <p:nvSpPr>
            <p:cNvPr id="249" name="椭圆 248"/>
            <p:cNvSpPr/>
            <p:nvPr/>
          </p:nvSpPr>
          <p:spPr>
            <a:xfrm>
              <a:off x="2805514" y="2110914"/>
              <a:ext cx="426923" cy="426924"/>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0" name="椭圆 249"/>
            <p:cNvSpPr/>
            <p:nvPr/>
          </p:nvSpPr>
          <p:spPr>
            <a:xfrm>
              <a:off x="2961853" y="2267252"/>
              <a:ext cx="114249" cy="1142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5" name="任意多边形 254"/>
          <p:cNvSpPr/>
          <p:nvPr/>
        </p:nvSpPr>
        <p:spPr>
          <a:xfrm rot="10800000" flipH="1">
            <a:off x="7991307" y="4893063"/>
            <a:ext cx="419204" cy="361382"/>
          </a:xfrm>
          <a:custGeom>
            <a:avLst/>
            <a:gdLst>
              <a:gd name="connsiteX0" fmla="*/ 269838 w 419204"/>
              <a:gd name="connsiteY0" fmla="*/ 103854 h 361382"/>
              <a:gd name="connsiteX1" fmla="*/ 149367 w 419204"/>
              <a:gd name="connsiteY1" fmla="*/ 103854 h 361382"/>
              <a:gd name="connsiteX2" fmla="*/ 209602 w 419204"/>
              <a:gd name="connsiteY2" fmla="*/ 0 h 361382"/>
              <a:gd name="connsiteX3" fmla="*/ 149367 w 419204"/>
              <a:gd name="connsiteY3" fmla="*/ 361382 h 361382"/>
              <a:gd name="connsiteX4" fmla="*/ 0 w 419204"/>
              <a:gd name="connsiteY4" fmla="*/ 361382 h 361382"/>
              <a:gd name="connsiteX5" fmla="*/ 74684 w 419204"/>
              <a:gd name="connsiteY5" fmla="*/ 232618 h 361382"/>
              <a:gd name="connsiteX6" fmla="*/ 419204 w 419204"/>
              <a:gd name="connsiteY6" fmla="*/ 361382 h 361382"/>
              <a:gd name="connsiteX7" fmla="*/ 269838 w 419204"/>
              <a:gd name="connsiteY7" fmla="*/ 361382 h 361382"/>
              <a:gd name="connsiteX8" fmla="*/ 344521 w 419204"/>
              <a:gd name="connsiteY8" fmla="*/ 232618 h 361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204" h="361382">
                <a:moveTo>
                  <a:pt x="269838" y="103854"/>
                </a:moveTo>
                <a:lnTo>
                  <a:pt x="149367" y="103854"/>
                </a:lnTo>
                <a:lnTo>
                  <a:pt x="209602" y="0"/>
                </a:lnTo>
                <a:close/>
                <a:moveTo>
                  <a:pt x="149367" y="361382"/>
                </a:moveTo>
                <a:lnTo>
                  <a:pt x="0" y="361382"/>
                </a:lnTo>
                <a:lnTo>
                  <a:pt x="74684" y="232618"/>
                </a:lnTo>
                <a:close/>
                <a:moveTo>
                  <a:pt x="419204" y="361382"/>
                </a:moveTo>
                <a:lnTo>
                  <a:pt x="269838" y="361382"/>
                </a:lnTo>
                <a:lnTo>
                  <a:pt x="344521" y="232618"/>
                </a:lnTo>
                <a:close/>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文本框 256"/>
          <p:cNvSpPr txBox="1"/>
          <p:nvPr/>
        </p:nvSpPr>
        <p:spPr>
          <a:xfrm>
            <a:off x="1498315" y="2095987"/>
            <a:ext cx="1287532" cy="923330"/>
          </a:xfrm>
          <a:prstGeom prst="rect">
            <a:avLst/>
          </a:prstGeom>
          <a:noFill/>
        </p:spPr>
        <p:txBody>
          <a:bodyPr wrap="none" rtlCol="0">
            <a:spAutoFit/>
          </a:bodyPr>
          <a:lstStyle>
            <a:defPPr>
              <a:defRPr lang="zh-CN"/>
            </a:defPPr>
            <a:lvl1pPr>
              <a:defRPr sz="3200">
                <a:solidFill>
                  <a:schemeClr val="bg1"/>
                </a:solidFill>
                <a:latin typeface="汉仪菱心体简" panose="02010609000101010101" pitchFamily="49" charset="-122"/>
                <a:ea typeface="汉仪菱心体简" panose="02010609000101010101" pitchFamily="49" charset="-122"/>
              </a:defRPr>
            </a:lvl1pPr>
          </a:lstStyle>
          <a:p>
            <a:r>
              <a:rPr lang="en-US" altLang="zh-CN" sz="5400" dirty="0"/>
              <a:t>25</a:t>
            </a:r>
            <a:r>
              <a:rPr lang="en-US" altLang="zh-CN" sz="3600" dirty="0">
                <a:latin typeface="微软雅黑" panose="020B0503020204020204" pitchFamily="34" charset="-122"/>
                <a:ea typeface="微软雅黑" panose="020B0503020204020204" pitchFamily="34" charset="-122"/>
              </a:rPr>
              <a:t>%</a:t>
            </a:r>
            <a:endParaRPr lang="zh-CN" altLang="en-US" sz="3600" dirty="0">
              <a:latin typeface="微软雅黑" panose="020B0503020204020204" pitchFamily="34" charset="-122"/>
              <a:ea typeface="微软雅黑" panose="020B0503020204020204" pitchFamily="34" charset="-122"/>
            </a:endParaRPr>
          </a:p>
        </p:txBody>
      </p:sp>
      <p:grpSp>
        <p:nvGrpSpPr>
          <p:cNvPr id="32" name="组合 31"/>
          <p:cNvGrpSpPr/>
          <p:nvPr/>
        </p:nvGrpSpPr>
        <p:grpSpPr>
          <a:xfrm>
            <a:off x="1118714" y="2684384"/>
            <a:ext cx="406973" cy="375326"/>
            <a:chOff x="2663787" y="2193259"/>
            <a:chExt cx="578776" cy="533770"/>
          </a:xfrm>
        </p:grpSpPr>
        <p:sp>
          <p:nvSpPr>
            <p:cNvPr id="261" name="Freeform 332"/>
            <p:cNvSpPr>
              <a:spLocks noEditPoints="1"/>
            </p:cNvSpPr>
            <p:nvPr/>
          </p:nvSpPr>
          <p:spPr bwMode="auto">
            <a:xfrm>
              <a:off x="2663787" y="2391199"/>
              <a:ext cx="335393" cy="303952"/>
            </a:xfrm>
            <a:custGeom>
              <a:avLst/>
              <a:gdLst>
                <a:gd name="T0" fmla="*/ 642 w 904"/>
                <a:gd name="T1" fmla="*/ 356 h 820"/>
                <a:gd name="T2" fmla="*/ 456 w 904"/>
                <a:gd name="T3" fmla="*/ 470 h 820"/>
                <a:gd name="T4" fmla="*/ 736 w 904"/>
                <a:gd name="T5" fmla="*/ 654 h 820"/>
                <a:gd name="T6" fmla="*/ 600 w 904"/>
                <a:gd name="T7" fmla="*/ 790 h 820"/>
                <a:gd name="T8" fmla="*/ 556 w 904"/>
                <a:gd name="T9" fmla="*/ 784 h 820"/>
                <a:gd name="T10" fmla="*/ 492 w 904"/>
                <a:gd name="T11" fmla="*/ 770 h 820"/>
                <a:gd name="T12" fmla="*/ 468 w 904"/>
                <a:gd name="T13" fmla="*/ 760 h 820"/>
                <a:gd name="T14" fmla="*/ 426 w 904"/>
                <a:gd name="T15" fmla="*/ 726 h 820"/>
                <a:gd name="T16" fmla="*/ 372 w 904"/>
                <a:gd name="T17" fmla="*/ 666 h 820"/>
                <a:gd name="T18" fmla="*/ 228 w 904"/>
                <a:gd name="T19" fmla="*/ 486 h 820"/>
                <a:gd name="T20" fmla="*/ 194 w 904"/>
                <a:gd name="T21" fmla="*/ 438 h 820"/>
                <a:gd name="T22" fmla="*/ 174 w 904"/>
                <a:gd name="T23" fmla="*/ 400 h 820"/>
                <a:gd name="T24" fmla="*/ 168 w 904"/>
                <a:gd name="T25" fmla="*/ 384 h 820"/>
                <a:gd name="T26" fmla="*/ 166 w 904"/>
                <a:gd name="T27" fmla="*/ 342 h 820"/>
                <a:gd name="T28" fmla="*/ 168 w 904"/>
                <a:gd name="T29" fmla="*/ 304 h 820"/>
                <a:gd name="T30" fmla="*/ 356 w 904"/>
                <a:gd name="T31" fmla="*/ 0 h 820"/>
                <a:gd name="T32" fmla="*/ 128 w 904"/>
                <a:gd name="T33" fmla="*/ 250 h 820"/>
                <a:gd name="T34" fmla="*/ 218 w 904"/>
                <a:gd name="T35" fmla="*/ 310 h 820"/>
                <a:gd name="T36" fmla="*/ 216 w 904"/>
                <a:gd name="T37" fmla="*/ 330 h 820"/>
                <a:gd name="T38" fmla="*/ 218 w 904"/>
                <a:gd name="T39" fmla="*/ 364 h 820"/>
                <a:gd name="T40" fmla="*/ 222 w 904"/>
                <a:gd name="T41" fmla="*/ 378 h 820"/>
                <a:gd name="T42" fmla="*/ 232 w 904"/>
                <a:gd name="T43" fmla="*/ 406 h 820"/>
                <a:gd name="T44" fmla="*/ 252 w 904"/>
                <a:gd name="T45" fmla="*/ 436 h 820"/>
                <a:gd name="T46" fmla="*/ 426 w 904"/>
                <a:gd name="T47" fmla="*/ 282 h 820"/>
                <a:gd name="T48" fmla="*/ 348 w 904"/>
                <a:gd name="T49" fmla="*/ 74 h 820"/>
                <a:gd name="T50" fmla="*/ 450 w 904"/>
                <a:gd name="T51" fmla="*/ 520 h 820"/>
                <a:gd name="T52" fmla="*/ 446 w 904"/>
                <a:gd name="T53" fmla="*/ 560 h 820"/>
                <a:gd name="T54" fmla="*/ 444 w 904"/>
                <a:gd name="T55" fmla="*/ 620 h 820"/>
                <a:gd name="T56" fmla="*/ 448 w 904"/>
                <a:gd name="T57" fmla="*/ 652 h 820"/>
                <a:gd name="T58" fmla="*/ 458 w 904"/>
                <a:gd name="T59" fmla="*/ 678 h 820"/>
                <a:gd name="T60" fmla="*/ 464 w 904"/>
                <a:gd name="T61" fmla="*/ 688 h 820"/>
                <a:gd name="T62" fmla="*/ 480 w 904"/>
                <a:gd name="T63" fmla="*/ 706 h 820"/>
                <a:gd name="T64" fmla="*/ 502 w 904"/>
                <a:gd name="T65" fmla="*/ 720 h 820"/>
                <a:gd name="T66" fmla="*/ 532 w 904"/>
                <a:gd name="T67" fmla="*/ 730 h 820"/>
                <a:gd name="T68" fmla="*/ 566 w 904"/>
                <a:gd name="T69" fmla="*/ 736 h 820"/>
                <a:gd name="T70" fmla="*/ 666 w 904"/>
                <a:gd name="T71" fmla="*/ 646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820">
                  <a:moveTo>
                    <a:pt x="356" y="0"/>
                  </a:moveTo>
                  <a:lnTo>
                    <a:pt x="642" y="356"/>
                  </a:lnTo>
                  <a:lnTo>
                    <a:pt x="472" y="338"/>
                  </a:lnTo>
                  <a:lnTo>
                    <a:pt x="456" y="470"/>
                  </a:lnTo>
                  <a:lnTo>
                    <a:pt x="904" y="520"/>
                  </a:lnTo>
                  <a:lnTo>
                    <a:pt x="736" y="654"/>
                  </a:lnTo>
                  <a:lnTo>
                    <a:pt x="870" y="820"/>
                  </a:lnTo>
                  <a:lnTo>
                    <a:pt x="600" y="790"/>
                  </a:lnTo>
                  <a:lnTo>
                    <a:pt x="600" y="790"/>
                  </a:lnTo>
                  <a:lnTo>
                    <a:pt x="556" y="784"/>
                  </a:lnTo>
                  <a:lnTo>
                    <a:pt x="520" y="778"/>
                  </a:lnTo>
                  <a:lnTo>
                    <a:pt x="492" y="770"/>
                  </a:lnTo>
                  <a:lnTo>
                    <a:pt x="468" y="760"/>
                  </a:lnTo>
                  <a:lnTo>
                    <a:pt x="468" y="760"/>
                  </a:lnTo>
                  <a:lnTo>
                    <a:pt x="448" y="746"/>
                  </a:lnTo>
                  <a:lnTo>
                    <a:pt x="426" y="726"/>
                  </a:lnTo>
                  <a:lnTo>
                    <a:pt x="400" y="700"/>
                  </a:lnTo>
                  <a:lnTo>
                    <a:pt x="372" y="666"/>
                  </a:lnTo>
                  <a:lnTo>
                    <a:pt x="228" y="486"/>
                  </a:lnTo>
                  <a:lnTo>
                    <a:pt x="228" y="486"/>
                  </a:lnTo>
                  <a:lnTo>
                    <a:pt x="210" y="462"/>
                  </a:lnTo>
                  <a:lnTo>
                    <a:pt x="194" y="438"/>
                  </a:lnTo>
                  <a:lnTo>
                    <a:pt x="182" y="418"/>
                  </a:lnTo>
                  <a:lnTo>
                    <a:pt x="174" y="400"/>
                  </a:lnTo>
                  <a:lnTo>
                    <a:pt x="174" y="400"/>
                  </a:lnTo>
                  <a:lnTo>
                    <a:pt x="168" y="384"/>
                  </a:lnTo>
                  <a:lnTo>
                    <a:pt x="166" y="364"/>
                  </a:lnTo>
                  <a:lnTo>
                    <a:pt x="166" y="342"/>
                  </a:lnTo>
                  <a:lnTo>
                    <a:pt x="168" y="320"/>
                  </a:lnTo>
                  <a:lnTo>
                    <a:pt x="168" y="304"/>
                  </a:lnTo>
                  <a:lnTo>
                    <a:pt x="0" y="286"/>
                  </a:lnTo>
                  <a:lnTo>
                    <a:pt x="356" y="0"/>
                  </a:lnTo>
                  <a:close/>
                  <a:moveTo>
                    <a:pt x="348" y="74"/>
                  </a:moveTo>
                  <a:lnTo>
                    <a:pt x="128" y="250"/>
                  </a:lnTo>
                  <a:lnTo>
                    <a:pt x="224" y="260"/>
                  </a:lnTo>
                  <a:lnTo>
                    <a:pt x="218" y="310"/>
                  </a:lnTo>
                  <a:lnTo>
                    <a:pt x="218" y="310"/>
                  </a:lnTo>
                  <a:lnTo>
                    <a:pt x="216" y="330"/>
                  </a:lnTo>
                  <a:lnTo>
                    <a:pt x="216" y="348"/>
                  </a:lnTo>
                  <a:lnTo>
                    <a:pt x="218" y="364"/>
                  </a:lnTo>
                  <a:lnTo>
                    <a:pt x="222" y="378"/>
                  </a:lnTo>
                  <a:lnTo>
                    <a:pt x="222" y="378"/>
                  </a:lnTo>
                  <a:lnTo>
                    <a:pt x="226" y="392"/>
                  </a:lnTo>
                  <a:lnTo>
                    <a:pt x="232" y="406"/>
                  </a:lnTo>
                  <a:lnTo>
                    <a:pt x="242" y="420"/>
                  </a:lnTo>
                  <a:lnTo>
                    <a:pt x="252" y="436"/>
                  </a:lnTo>
                  <a:lnTo>
                    <a:pt x="392" y="606"/>
                  </a:lnTo>
                  <a:lnTo>
                    <a:pt x="426" y="282"/>
                  </a:lnTo>
                  <a:lnTo>
                    <a:pt x="522" y="294"/>
                  </a:lnTo>
                  <a:lnTo>
                    <a:pt x="348" y="74"/>
                  </a:lnTo>
                  <a:close/>
                  <a:moveTo>
                    <a:pt x="778" y="556"/>
                  </a:moveTo>
                  <a:lnTo>
                    <a:pt x="450" y="520"/>
                  </a:lnTo>
                  <a:lnTo>
                    <a:pt x="446" y="560"/>
                  </a:lnTo>
                  <a:lnTo>
                    <a:pt x="446" y="560"/>
                  </a:lnTo>
                  <a:lnTo>
                    <a:pt x="444" y="602"/>
                  </a:lnTo>
                  <a:lnTo>
                    <a:pt x="444" y="620"/>
                  </a:lnTo>
                  <a:lnTo>
                    <a:pt x="446" y="638"/>
                  </a:lnTo>
                  <a:lnTo>
                    <a:pt x="448" y="652"/>
                  </a:lnTo>
                  <a:lnTo>
                    <a:pt x="452" y="666"/>
                  </a:lnTo>
                  <a:lnTo>
                    <a:pt x="458" y="678"/>
                  </a:lnTo>
                  <a:lnTo>
                    <a:pt x="464" y="688"/>
                  </a:lnTo>
                  <a:lnTo>
                    <a:pt x="464" y="688"/>
                  </a:lnTo>
                  <a:lnTo>
                    <a:pt x="470" y="698"/>
                  </a:lnTo>
                  <a:lnTo>
                    <a:pt x="480" y="706"/>
                  </a:lnTo>
                  <a:lnTo>
                    <a:pt x="490" y="714"/>
                  </a:lnTo>
                  <a:lnTo>
                    <a:pt x="502" y="720"/>
                  </a:lnTo>
                  <a:lnTo>
                    <a:pt x="516" y="726"/>
                  </a:lnTo>
                  <a:lnTo>
                    <a:pt x="532" y="730"/>
                  </a:lnTo>
                  <a:lnTo>
                    <a:pt x="548" y="734"/>
                  </a:lnTo>
                  <a:lnTo>
                    <a:pt x="566" y="736"/>
                  </a:lnTo>
                  <a:lnTo>
                    <a:pt x="756" y="758"/>
                  </a:lnTo>
                  <a:lnTo>
                    <a:pt x="666" y="646"/>
                  </a:lnTo>
                  <a:lnTo>
                    <a:pt x="778" y="5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2" name="Freeform 333"/>
            <p:cNvSpPr>
              <a:spLocks noEditPoints="1"/>
            </p:cNvSpPr>
            <p:nvPr/>
          </p:nvSpPr>
          <p:spPr bwMode="auto">
            <a:xfrm>
              <a:off x="2765444" y="2193259"/>
              <a:ext cx="356912" cy="207577"/>
            </a:xfrm>
            <a:custGeom>
              <a:avLst/>
              <a:gdLst>
                <a:gd name="T0" fmla="*/ 506 w 962"/>
                <a:gd name="T1" fmla="*/ 458 h 560"/>
                <a:gd name="T2" fmla="*/ 532 w 962"/>
                <a:gd name="T3" fmla="*/ 242 h 560"/>
                <a:gd name="T4" fmla="*/ 214 w 962"/>
                <a:gd name="T5" fmla="*/ 346 h 560"/>
                <a:gd name="T6" fmla="*/ 192 w 962"/>
                <a:gd name="T7" fmla="*/ 154 h 560"/>
                <a:gd name="T8" fmla="*/ 224 w 962"/>
                <a:gd name="T9" fmla="*/ 124 h 560"/>
                <a:gd name="T10" fmla="*/ 276 w 962"/>
                <a:gd name="T11" fmla="*/ 82 h 560"/>
                <a:gd name="T12" fmla="*/ 298 w 962"/>
                <a:gd name="T13" fmla="*/ 70 h 560"/>
                <a:gd name="T14" fmla="*/ 352 w 962"/>
                <a:gd name="T15" fmla="*/ 58 h 560"/>
                <a:gd name="T16" fmla="*/ 432 w 962"/>
                <a:gd name="T17" fmla="*/ 54 h 560"/>
                <a:gd name="T18" fmla="*/ 662 w 962"/>
                <a:gd name="T19" fmla="*/ 54 h 560"/>
                <a:gd name="T20" fmla="*/ 720 w 962"/>
                <a:gd name="T21" fmla="*/ 56 h 560"/>
                <a:gd name="T22" fmla="*/ 762 w 962"/>
                <a:gd name="T23" fmla="*/ 64 h 560"/>
                <a:gd name="T24" fmla="*/ 780 w 962"/>
                <a:gd name="T25" fmla="*/ 72 h 560"/>
                <a:gd name="T26" fmla="*/ 814 w 962"/>
                <a:gd name="T27" fmla="*/ 94 h 560"/>
                <a:gd name="T28" fmla="*/ 842 w 962"/>
                <a:gd name="T29" fmla="*/ 122 h 560"/>
                <a:gd name="T30" fmla="*/ 962 w 962"/>
                <a:gd name="T31" fmla="*/ 456 h 560"/>
                <a:gd name="T32" fmla="*/ 910 w 962"/>
                <a:gd name="T33" fmla="*/ 124 h 560"/>
                <a:gd name="T34" fmla="*/ 806 w 962"/>
                <a:gd name="T35" fmla="*/ 156 h 560"/>
                <a:gd name="T36" fmla="*/ 792 w 962"/>
                <a:gd name="T37" fmla="*/ 142 h 560"/>
                <a:gd name="T38" fmla="*/ 764 w 962"/>
                <a:gd name="T39" fmla="*/ 122 h 560"/>
                <a:gd name="T40" fmla="*/ 750 w 962"/>
                <a:gd name="T41" fmla="*/ 116 h 560"/>
                <a:gd name="T42" fmla="*/ 722 w 962"/>
                <a:gd name="T43" fmla="*/ 108 h 560"/>
                <a:gd name="T44" fmla="*/ 686 w 962"/>
                <a:gd name="T45" fmla="*/ 104 h 560"/>
                <a:gd name="T46" fmla="*/ 698 w 962"/>
                <a:gd name="T47" fmla="*/ 336 h 560"/>
                <a:gd name="T48" fmla="*/ 910 w 962"/>
                <a:gd name="T49" fmla="*/ 404 h 560"/>
                <a:gd name="T50" fmla="*/ 496 w 962"/>
                <a:gd name="T51" fmla="*/ 206 h 560"/>
                <a:gd name="T52" fmla="*/ 468 w 962"/>
                <a:gd name="T53" fmla="*/ 178 h 560"/>
                <a:gd name="T54" fmla="*/ 422 w 962"/>
                <a:gd name="T55" fmla="*/ 138 h 560"/>
                <a:gd name="T56" fmla="*/ 394 w 962"/>
                <a:gd name="T57" fmla="*/ 122 h 560"/>
                <a:gd name="T58" fmla="*/ 370 w 962"/>
                <a:gd name="T59" fmla="*/ 112 h 560"/>
                <a:gd name="T60" fmla="*/ 358 w 962"/>
                <a:gd name="T61" fmla="*/ 110 h 560"/>
                <a:gd name="T62" fmla="*/ 332 w 962"/>
                <a:gd name="T63" fmla="*/ 112 h 560"/>
                <a:gd name="T64" fmla="*/ 308 w 962"/>
                <a:gd name="T65" fmla="*/ 122 h 560"/>
                <a:gd name="T66" fmla="*/ 282 w 962"/>
                <a:gd name="T67" fmla="*/ 138 h 560"/>
                <a:gd name="T68" fmla="*/ 256 w 962"/>
                <a:gd name="T69" fmla="*/ 162 h 560"/>
                <a:gd name="T70" fmla="*/ 264 w 962"/>
                <a:gd name="T71" fmla="*/ 296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62" h="560">
                  <a:moveTo>
                    <a:pt x="962" y="456"/>
                  </a:moveTo>
                  <a:lnTo>
                    <a:pt x="506" y="458"/>
                  </a:lnTo>
                  <a:lnTo>
                    <a:pt x="626" y="336"/>
                  </a:lnTo>
                  <a:lnTo>
                    <a:pt x="532" y="242"/>
                  </a:lnTo>
                  <a:lnTo>
                    <a:pt x="214" y="560"/>
                  </a:lnTo>
                  <a:lnTo>
                    <a:pt x="214" y="346"/>
                  </a:lnTo>
                  <a:lnTo>
                    <a:pt x="0" y="346"/>
                  </a:lnTo>
                  <a:lnTo>
                    <a:pt x="192" y="154"/>
                  </a:lnTo>
                  <a:lnTo>
                    <a:pt x="192" y="154"/>
                  </a:lnTo>
                  <a:lnTo>
                    <a:pt x="224" y="124"/>
                  </a:lnTo>
                  <a:lnTo>
                    <a:pt x="252" y="100"/>
                  </a:lnTo>
                  <a:lnTo>
                    <a:pt x="276" y="82"/>
                  </a:lnTo>
                  <a:lnTo>
                    <a:pt x="298" y="70"/>
                  </a:lnTo>
                  <a:lnTo>
                    <a:pt x="298" y="70"/>
                  </a:lnTo>
                  <a:lnTo>
                    <a:pt x="322" y="64"/>
                  </a:lnTo>
                  <a:lnTo>
                    <a:pt x="352" y="58"/>
                  </a:lnTo>
                  <a:lnTo>
                    <a:pt x="388" y="56"/>
                  </a:lnTo>
                  <a:lnTo>
                    <a:pt x="432" y="54"/>
                  </a:lnTo>
                  <a:lnTo>
                    <a:pt x="662" y="54"/>
                  </a:lnTo>
                  <a:lnTo>
                    <a:pt x="662" y="54"/>
                  </a:lnTo>
                  <a:lnTo>
                    <a:pt x="694" y="54"/>
                  </a:lnTo>
                  <a:lnTo>
                    <a:pt x="720" y="56"/>
                  </a:lnTo>
                  <a:lnTo>
                    <a:pt x="744" y="60"/>
                  </a:lnTo>
                  <a:lnTo>
                    <a:pt x="762" y="64"/>
                  </a:lnTo>
                  <a:lnTo>
                    <a:pt x="762" y="64"/>
                  </a:lnTo>
                  <a:lnTo>
                    <a:pt x="780" y="72"/>
                  </a:lnTo>
                  <a:lnTo>
                    <a:pt x="796" y="82"/>
                  </a:lnTo>
                  <a:lnTo>
                    <a:pt x="814" y="94"/>
                  </a:lnTo>
                  <a:lnTo>
                    <a:pt x="830" y="110"/>
                  </a:lnTo>
                  <a:lnTo>
                    <a:pt x="842" y="122"/>
                  </a:lnTo>
                  <a:lnTo>
                    <a:pt x="962" y="0"/>
                  </a:lnTo>
                  <a:lnTo>
                    <a:pt x="962" y="456"/>
                  </a:lnTo>
                  <a:close/>
                  <a:moveTo>
                    <a:pt x="910" y="404"/>
                  </a:moveTo>
                  <a:lnTo>
                    <a:pt x="910" y="124"/>
                  </a:lnTo>
                  <a:lnTo>
                    <a:pt x="842" y="192"/>
                  </a:lnTo>
                  <a:lnTo>
                    <a:pt x="806" y="156"/>
                  </a:lnTo>
                  <a:lnTo>
                    <a:pt x="806" y="156"/>
                  </a:lnTo>
                  <a:lnTo>
                    <a:pt x="792" y="142"/>
                  </a:lnTo>
                  <a:lnTo>
                    <a:pt x="778" y="132"/>
                  </a:lnTo>
                  <a:lnTo>
                    <a:pt x="764" y="122"/>
                  </a:lnTo>
                  <a:lnTo>
                    <a:pt x="750" y="116"/>
                  </a:lnTo>
                  <a:lnTo>
                    <a:pt x="750" y="116"/>
                  </a:lnTo>
                  <a:lnTo>
                    <a:pt x="736" y="110"/>
                  </a:lnTo>
                  <a:lnTo>
                    <a:pt x="722" y="108"/>
                  </a:lnTo>
                  <a:lnTo>
                    <a:pt x="706" y="106"/>
                  </a:lnTo>
                  <a:lnTo>
                    <a:pt x="686" y="104"/>
                  </a:lnTo>
                  <a:lnTo>
                    <a:pt x="468" y="106"/>
                  </a:lnTo>
                  <a:lnTo>
                    <a:pt x="698" y="336"/>
                  </a:lnTo>
                  <a:lnTo>
                    <a:pt x="630" y="404"/>
                  </a:lnTo>
                  <a:lnTo>
                    <a:pt x="910" y="404"/>
                  </a:lnTo>
                  <a:close/>
                  <a:moveTo>
                    <a:pt x="264" y="440"/>
                  </a:moveTo>
                  <a:lnTo>
                    <a:pt x="496" y="206"/>
                  </a:lnTo>
                  <a:lnTo>
                    <a:pt x="468" y="178"/>
                  </a:lnTo>
                  <a:lnTo>
                    <a:pt x="468" y="178"/>
                  </a:lnTo>
                  <a:lnTo>
                    <a:pt x="438" y="150"/>
                  </a:lnTo>
                  <a:lnTo>
                    <a:pt x="422" y="138"/>
                  </a:lnTo>
                  <a:lnTo>
                    <a:pt x="408" y="130"/>
                  </a:lnTo>
                  <a:lnTo>
                    <a:pt x="394" y="122"/>
                  </a:lnTo>
                  <a:lnTo>
                    <a:pt x="382" y="116"/>
                  </a:lnTo>
                  <a:lnTo>
                    <a:pt x="370" y="112"/>
                  </a:lnTo>
                  <a:lnTo>
                    <a:pt x="358" y="110"/>
                  </a:lnTo>
                  <a:lnTo>
                    <a:pt x="358" y="110"/>
                  </a:lnTo>
                  <a:lnTo>
                    <a:pt x="346" y="110"/>
                  </a:lnTo>
                  <a:lnTo>
                    <a:pt x="332" y="112"/>
                  </a:lnTo>
                  <a:lnTo>
                    <a:pt x="320" y="116"/>
                  </a:lnTo>
                  <a:lnTo>
                    <a:pt x="308" y="122"/>
                  </a:lnTo>
                  <a:lnTo>
                    <a:pt x="296" y="128"/>
                  </a:lnTo>
                  <a:lnTo>
                    <a:pt x="282" y="138"/>
                  </a:lnTo>
                  <a:lnTo>
                    <a:pt x="268" y="148"/>
                  </a:lnTo>
                  <a:lnTo>
                    <a:pt x="256" y="162"/>
                  </a:lnTo>
                  <a:lnTo>
                    <a:pt x="120" y="296"/>
                  </a:lnTo>
                  <a:lnTo>
                    <a:pt x="264" y="296"/>
                  </a:lnTo>
                  <a:lnTo>
                    <a:pt x="264" y="4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3" name="Freeform 334"/>
            <p:cNvSpPr>
              <a:spLocks noEditPoints="1"/>
            </p:cNvSpPr>
            <p:nvPr/>
          </p:nvSpPr>
          <p:spPr bwMode="auto">
            <a:xfrm>
              <a:off x="2996212" y="2353390"/>
              <a:ext cx="246351" cy="373639"/>
            </a:xfrm>
            <a:custGeom>
              <a:avLst/>
              <a:gdLst>
                <a:gd name="T0" fmla="*/ 224 w 664"/>
                <a:gd name="T1" fmla="*/ 386 h 1008"/>
                <a:gd name="T2" fmla="*/ 400 w 664"/>
                <a:gd name="T3" fmla="*/ 514 h 1008"/>
                <a:gd name="T4" fmla="*/ 466 w 664"/>
                <a:gd name="T5" fmla="*/ 188 h 1008"/>
                <a:gd name="T6" fmla="*/ 644 w 664"/>
                <a:gd name="T7" fmla="*/ 262 h 1008"/>
                <a:gd name="T8" fmla="*/ 654 w 664"/>
                <a:gd name="T9" fmla="*/ 304 h 1008"/>
                <a:gd name="T10" fmla="*/ 664 w 664"/>
                <a:gd name="T11" fmla="*/ 372 h 1008"/>
                <a:gd name="T12" fmla="*/ 664 w 664"/>
                <a:gd name="T13" fmla="*/ 396 h 1008"/>
                <a:gd name="T14" fmla="*/ 648 w 664"/>
                <a:gd name="T15" fmla="*/ 448 h 1008"/>
                <a:gd name="T16" fmla="*/ 612 w 664"/>
                <a:gd name="T17" fmla="*/ 520 h 1008"/>
                <a:gd name="T18" fmla="*/ 498 w 664"/>
                <a:gd name="T19" fmla="*/ 720 h 1008"/>
                <a:gd name="T20" fmla="*/ 466 w 664"/>
                <a:gd name="T21" fmla="*/ 770 h 1008"/>
                <a:gd name="T22" fmla="*/ 438 w 664"/>
                <a:gd name="T23" fmla="*/ 802 h 1008"/>
                <a:gd name="T24" fmla="*/ 424 w 664"/>
                <a:gd name="T25" fmla="*/ 814 h 1008"/>
                <a:gd name="T26" fmla="*/ 388 w 664"/>
                <a:gd name="T27" fmla="*/ 832 h 1008"/>
                <a:gd name="T28" fmla="*/ 350 w 664"/>
                <a:gd name="T29" fmla="*/ 844 h 1008"/>
                <a:gd name="T30" fmla="*/ 0 w 664"/>
                <a:gd name="T31" fmla="*/ 782 h 1008"/>
                <a:gd name="T32" fmla="*/ 314 w 664"/>
                <a:gd name="T33" fmla="*/ 900 h 1008"/>
                <a:gd name="T34" fmla="*/ 338 w 664"/>
                <a:gd name="T35" fmla="*/ 794 h 1008"/>
                <a:gd name="T36" fmla="*/ 358 w 664"/>
                <a:gd name="T37" fmla="*/ 788 h 1008"/>
                <a:gd name="T38" fmla="*/ 388 w 664"/>
                <a:gd name="T39" fmla="*/ 774 h 1008"/>
                <a:gd name="T40" fmla="*/ 400 w 664"/>
                <a:gd name="T41" fmla="*/ 766 h 1008"/>
                <a:gd name="T42" fmla="*/ 422 w 664"/>
                <a:gd name="T43" fmla="*/ 746 h 1008"/>
                <a:gd name="T44" fmla="*/ 442 w 664"/>
                <a:gd name="T45" fmla="*/ 716 h 1008"/>
                <a:gd name="T46" fmla="*/ 236 w 664"/>
                <a:gd name="T47" fmla="*/ 612 h 1008"/>
                <a:gd name="T48" fmla="*/ 72 w 664"/>
                <a:gd name="T49" fmla="*/ 762 h 1008"/>
                <a:gd name="T50" fmla="*/ 448 w 664"/>
                <a:gd name="T51" fmla="*/ 502 h 1008"/>
                <a:gd name="T52" fmla="*/ 486 w 664"/>
                <a:gd name="T53" fmla="*/ 490 h 1008"/>
                <a:gd name="T54" fmla="*/ 542 w 664"/>
                <a:gd name="T55" fmla="*/ 470 h 1008"/>
                <a:gd name="T56" fmla="*/ 572 w 664"/>
                <a:gd name="T57" fmla="*/ 454 h 1008"/>
                <a:gd name="T58" fmla="*/ 592 w 664"/>
                <a:gd name="T59" fmla="*/ 436 h 1008"/>
                <a:gd name="T60" fmla="*/ 600 w 664"/>
                <a:gd name="T61" fmla="*/ 428 h 1008"/>
                <a:gd name="T62" fmla="*/ 610 w 664"/>
                <a:gd name="T63" fmla="*/ 406 h 1008"/>
                <a:gd name="T64" fmla="*/ 614 w 664"/>
                <a:gd name="T65" fmla="*/ 380 h 1008"/>
                <a:gd name="T66" fmla="*/ 612 w 664"/>
                <a:gd name="T67" fmla="*/ 348 h 1008"/>
                <a:gd name="T68" fmla="*/ 606 w 664"/>
                <a:gd name="T69" fmla="*/ 314 h 1008"/>
                <a:gd name="T70" fmla="*/ 484 w 664"/>
                <a:gd name="T71" fmla="*/ 254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4" h="1008">
                  <a:moveTo>
                    <a:pt x="0" y="782"/>
                  </a:moveTo>
                  <a:lnTo>
                    <a:pt x="224" y="386"/>
                  </a:lnTo>
                  <a:lnTo>
                    <a:pt x="270" y="550"/>
                  </a:lnTo>
                  <a:lnTo>
                    <a:pt x="400" y="514"/>
                  </a:lnTo>
                  <a:lnTo>
                    <a:pt x="280" y="80"/>
                  </a:lnTo>
                  <a:lnTo>
                    <a:pt x="466" y="188"/>
                  </a:lnTo>
                  <a:lnTo>
                    <a:pt x="572" y="0"/>
                  </a:lnTo>
                  <a:lnTo>
                    <a:pt x="644" y="262"/>
                  </a:lnTo>
                  <a:lnTo>
                    <a:pt x="644" y="262"/>
                  </a:lnTo>
                  <a:lnTo>
                    <a:pt x="654" y="304"/>
                  </a:lnTo>
                  <a:lnTo>
                    <a:pt x="660" y="342"/>
                  </a:lnTo>
                  <a:lnTo>
                    <a:pt x="664" y="372"/>
                  </a:lnTo>
                  <a:lnTo>
                    <a:pt x="664" y="396"/>
                  </a:lnTo>
                  <a:lnTo>
                    <a:pt x="664" y="396"/>
                  </a:lnTo>
                  <a:lnTo>
                    <a:pt x="658" y="420"/>
                  </a:lnTo>
                  <a:lnTo>
                    <a:pt x="648" y="448"/>
                  </a:lnTo>
                  <a:lnTo>
                    <a:pt x="632" y="482"/>
                  </a:lnTo>
                  <a:lnTo>
                    <a:pt x="612" y="520"/>
                  </a:lnTo>
                  <a:lnTo>
                    <a:pt x="498" y="720"/>
                  </a:lnTo>
                  <a:lnTo>
                    <a:pt x="498" y="720"/>
                  </a:lnTo>
                  <a:lnTo>
                    <a:pt x="482" y="748"/>
                  </a:lnTo>
                  <a:lnTo>
                    <a:pt x="466" y="770"/>
                  </a:lnTo>
                  <a:lnTo>
                    <a:pt x="452" y="788"/>
                  </a:lnTo>
                  <a:lnTo>
                    <a:pt x="438" y="802"/>
                  </a:lnTo>
                  <a:lnTo>
                    <a:pt x="438" y="802"/>
                  </a:lnTo>
                  <a:lnTo>
                    <a:pt x="424" y="814"/>
                  </a:lnTo>
                  <a:lnTo>
                    <a:pt x="408" y="824"/>
                  </a:lnTo>
                  <a:lnTo>
                    <a:pt x="388" y="832"/>
                  </a:lnTo>
                  <a:lnTo>
                    <a:pt x="366" y="840"/>
                  </a:lnTo>
                  <a:lnTo>
                    <a:pt x="350" y="844"/>
                  </a:lnTo>
                  <a:lnTo>
                    <a:pt x="396" y="1008"/>
                  </a:lnTo>
                  <a:lnTo>
                    <a:pt x="0" y="782"/>
                  </a:lnTo>
                  <a:close/>
                  <a:moveTo>
                    <a:pt x="72" y="762"/>
                  </a:moveTo>
                  <a:lnTo>
                    <a:pt x="314" y="900"/>
                  </a:lnTo>
                  <a:lnTo>
                    <a:pt x="290" y="808"/>
                  </a:lnTo>
                  <a:lnTo>
                    <a:pt x="338" y="794"/>
                  </a:lnTo>
                  <a:lnTo>
                    <a:pt x="338" y="794"/>
                  </a:lnTo>
                  <a:lnTo>
                    <a:pt x="358" y="788"/>
                  </a:lnTo>
                  <a:lnTo>
                    <a:pt x="374" y="782"/>
                  </a:lnTo>
                  <a:lnTo>
                    <a:pt x="388" y="774"/>
                  </a:lnTo>
                  <a:lnTo>
                    <a:pt x="400" y="766"/>
                  </a:lnTo>
                  <a:lnTo>
                    <a:pt x="400" y="766"/>
                  </a:lnTo>
                  <a:lnTo>
                    <a:pt x="412" y="758"/>
                  </a:lnTo>
                  <a:lnTo>
                    <a:pt x="422" y="746"/>
                  </a:lnTo>
                  <a:lnTo>
                    <a:pt x="432" y="732"/>
                  </a:lnTo>
                  <a:lnTo>
                    <a:pt x="442" y="716"/>
                  </a:lnTo>
                  <a:lnTo>
                    <a:pt x="548" y="526"/>
                  </a:lnTo>
                  <a:lnTo>
                    <a:pt x="236" y="612"/>
                  </a:lnTo>
                  <a:lnTo>
                    <a:pt x="210" y="518"/>
                  </a:lnTo>
                  <a:lnTo>
                    <a:pt x="72" y="762"/>
                  </a:lnTo>
                  <a:close/>
                  <a:moveTo>
                    <a:pt x="360" y="184"/>
                  </a:moveTo>
                  <a:lnTo>
                    <a:pt x="448" y="502"/>
                  </a:lnTo>
                  <a:lnTo>
                    <a:pt x="486" y="490"/>
                  </a:lnTo>
                  <a:lnTo>
                    <a:pt x="486" y="490"/>
                  </a:lnTo>
                  <a:lnTo>
                    <a:pt x="526" y="478"/>
                  </a:lnTo>
                  <a:lnTo>
                    <a:pt x="542" y="470"/>
                  </a:lnTo>
                  <a:lnTo>
                    <a:pt x="558" y="462"/>
                  </a:lnTo>
                  <a:lnTo>
                    <a:pt x="572" y="454"/>
                  </a:lnTo>
                  <a:lnTo>
                    <a:pt x="582" y="446"/>
                  </a:lnTo>
                  <a:lnTo>
                    <a:pt x="592" y="436"/>
                  </a:lnTo>
                  <a:lnTo>
                    <a:pt x="600" y="428"/>
                  </a:lnTo>
                  <a:lnTo>
                    <a:pt x="600" y="428"/>
                  </a:lnTo>
                  <a:lnTo>
                    <a:pt x="606" y="416"/>
                  </a:lnTo>
                  <a:lnTo>
                    <a:pt x="610" y="406"/>
                  </a:lnTo>
                  <a:lnTo>
                    <a:pt x="612" y="392"/>
                  </a:lnTo>
                  <a:lnTo>
                    <a:pt x="614" y="380"/>
                  </a:lnTo>
                  <a:lnTo>
                    <a:pt x="614" y="364"/>
                  </a:lnTo>
                  <a:lnTo>
                    <a:pt x="612" y="348"/>
                  </a:lnTo>
                  <a:lnTo>
                    <a:pt x="610" y="332"/>
                  </a:lnTo>
                  <a:lnTo>
                    <a:pt x="606" y="314"/>
                  </a:lnTo>
                  <a:lnTo>
                    <a:pt x="554" y="130"/>
                  </a:lnTo>
                  <a:lnTo>
                    <a:pt x="484" y="254"/>
                  </a:lnTo>
                  <a:lnTo>
                    <a:pt x="360" y="18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64" name="Freeform 140"/>
          <p:cNvSpPr>
            <a:spLocks/>
          </p:cNvSpPr>
          <p:nvPr/>
        </p:nvSpPr>
        <p:spPr bwMode="auto">
          <a:xfrm>
            <a:off x="10656004" y="2711894"/>
            <a:ext cx="405184" cy="387054"/>
          </a:xfrm>
          <a:custGeom>
            <a:avLst/>
            <a:gdLst>
              <a:gd name="T0" fmla="*/ 8914 w 9909"/>
              <a:gd name="T1" fmla="*/ 8634 h 12980"/>
              <a:gd name="T2" fmla="*/ 8871 w 9909"/>
              <a:gd name="T3" fmla="*/ 8626 h 12980"/>
              <a:gd name="T4" fmla="*/ 8840 w 9909"/>
              <a:gd name="T5" fmla="*/ 8588 h 12980"/>
              <a:gd name="T6" fmla="*/ 6747 w 9909"/>
              <a:gd name="T7" fmla="*/ 9060 h 12980"/>
              <a:gd name="T8" fmla="*/ 6597 w 9909"/>
              <a:gd name="T9" fmla="*/ 9225 h 12980"/>
              <a:gd name="T10" fmla="*/ 6457 w 9909"/>
              <a:gd name="T11" fmla="*/ 9399 h 12980"/>
              <a:gd name="T12" fmla="*/ 6328 w 9909"/>
              <a:gd name="T13" fmla="*/ 9581 h 12980"/>
              <a:gd name="T14" fmla="*/ 6209 w 9909"/>
              <a:gd name="T15" fmla="*/ 9773 h 12980"/>
              <a:gd name="T16" fmla="*/ 6099 w 9909"/>
              <a:gd name="T17" fmla="*/ 9974 h 12980"/>
              <a:gd name="T18" fmla="*/ 6001 w 9909"/>
              <a:gd name="T19" fmla="*/ 10185 h 12980"/>
              <a:gd name="T20" fmla="*/ 5915 w 9909"/>
              <a:gd name="T21" fmla="*/ 10402 h 12980"/>
              <a:gd name="T22" fmla="*/ 5842 w 9909"/>
              <a:gd name="T23" fmla="*/ 10621 h 12980"/>
              <a:gd name="T24" fmla="*/ 5785 w 9909"/>
              <a:gd name="T25" fmla="*/ 10840 h 12980"/>
              <a:gd name="T26" fmla="*/ 5740 w 9909"/>
              <a:gd name="T27" fmla="*/ 11061 h 12980"/>
              <a:gd name="T28" fmla="*/ 5710 w 9909"/>
              <a:gd name="T29" fmla="*/ 11282 h 12980"/>
              <a:gd name="T30" fmla="*/ 5695 w 9909"/>
              <a:gd name="T31" fmla="*/ 11506 h 12980"/>
              <a:gd name="T32" fmla="*/ 4209 w 9909"/>
              <a:gd name="T33" fmla="*/ 12980 h 12980"/>
              <a:gd name="T34" fmla="*/ 4205 w 9909"/>
              <a:gd name="T35" fmla="*/ 11461 h 12980"/>
              <a:gd name="T36" fmla="*/ 4186 w 9909"/>
              <a:gd name="T37" fmla="*/ 11235 h 12980"/>
              <a:gd name="T38" fmla="*/ 4156 w 9909"/>
              <a:gd name="T39" fmla="*/ 11013 h 12980"/>
              <a:gd name="T40" fmla="*/ 4111 w 9909"/>
              <a:gd name="T41" fmla="*/ 10792 h 12980"/>
              <a:gd name="T42" fmla="*/ 4054 w 9909"/>
              <a:gd name="T43" fmla="*/ 10575 h 12980"/>
              <a:gd name="T44" fmla="*/ 3981 w 9909"/>
              <a:gd name="T45" fmla="*/ 10359 h 12980"/>
              <a:gd name="T46" fmla="*/ 3896 w 9909"/>
              <a:gd name="T47" fmla="*/ 10148 h 12980"/>
              <a:gd name="T48" fmla="*/ 3756 w 9909"/>
              <a:gd name="T49" fmla="*/ 9864 h 12980"/>
              <a:gd name="T50" fmla="*/ 3593 w 9909"/>
              <a:gd name="T51" fmla="*/ 9595 h 12980"/>
              <a:gd name="T52" fmla="*/ 3463 w 9909"/>
              <a:gd name="T53" fmla="*/ 9412 h 12980"/>
              <a:gd name="T54" fmla="*/ 3320 w 9909"/>
              <a:gd name="T55" fmla="*/ 9236 h 12980"/>
              <a:gd name="T56" fmla="*/ 3165 w 9909"/>
              <a:gd name="T57" fmla="*/ 9068 h 12980"/>
              <a:gd name="T58" fmla="*/ 899 w 9909"/>
              <a:gd name="T59" fmla="*/ 8561 h 12980"/>
              <a:gd name="T60" fmla="*/ 0 w 9909"/>
              <a:gd name="T61" fmla="*/ 5015 h 12980"/>
              <a:gd name="T62" fmla="*/ 10 w 9909"/>
              <a:gd name="T63" fmla="*/ 4968 h 12980"/>
              <a:gd name="T64" fmla="*/ 37 w 9909"/>
              <a:gd name="T65" fmla="*/ 4925 h 12980"/>
              <a:gd name="T66" fmla="*/ 76 w 9909"/>
              <a:gd name="T67" fmla="*/ 4887 h 12980"/>
              <a:gd name="T68" fmla="*/ 120 w 9909"/>
              <a:gd name="T69" fmla="*/ 4865 h 12980"/>
              <a:gd name="T70" fmla="*/ 168 w 9909"/>
              <a:gd name="T71" fmla="*/ 4857 h 12980"/>
              <a:gd name="T72" fmla="*/ 3708 w 9909"/>
              <a:gd name="T73" fmla="*/ 5740 h 12980"/>
              <a:gd name="T74" fmla="*/ 3736 w 9909"/>
              <a:gd name="T75" fmla="*/ 5760 h 12980"/>
              <a:gd name="T76" fmla="*/ 3772 w 9909"/>
              <a:gd name="T77" fmla="*/ 5830 h 12980"/>
              <a:gd name="T78" fmla="*/ 3771 w 9909"/>
              <a:gd name="T79" fmla="*/ 5868 h 12980"/>
              <a:gd name="T80" fmla="*/ 3743 w 9909"/>
              <a:gd name="T81" fmla="*/ 5895 h 12980"/>
              <a:gd name="T82" fmla="*/ 3720 w 9909"/>
              <a:gd name="T83" fmla="*/ 5903 h 12980"/>
              <a:gd name="T84" fmla="*/ 2986 w 9909"/>
              <a:gd name="T85" fmla="*/ 3294 h 12980"/>
              <a:gd name="T86" fmla="*/ 2972 w 9909"/>
              <a:gd name="T87" fmla="*/ 3249 h 12980"/>
              <a:gd name="T88" fmla="*/ 4841 w 9909"/>
              <a:gd name="T89" fmla="*/ 51 h 12980"/>
              <a:gd name="T90" fmla="*/ 4885 w 9909"/>
              <a:gd name="T91" fmla="*/ 17 h 12980"/>
              <a:gd name="T92" fmla="*/ 4929 w 9909"/>
              <a:gd name="T93" fmla="*/ 3 h 12980"/>
              <a:gd name="T94" fmla="*/ 4986 w 9909"/>
              <a:gd name="T95" fmla="*/ 1 h 12980"/>
              <a:gd name="T96" fmla="*/ 5040 w 9909"/>
              <a:gd name="T97" fmla="*/ 13 h 12980"/>
              <a:gd name="T98" fmla="*/ 5076 w 9909"/>
              <a:gd name="T99" fmla="*/ 37 h 12980"/>
              <a:gd name="T100" fmla="*/ 6948 w 9909"/>
              <a:gd name="T101" fmla="*/ 3197 h 12980"/>
              <a:gd name="T102" fmla="*/ 6935 w 9909"/>
              <a:gd name="T103" fmla="*/ 3268 h 12980"/>
              <a:gd name="T104" fmla="*/ 6918 w 9909"/>
              <a:gd name="T105" fmla="*/ 3289 h 12980"/>
              <a:gd name="T106" fmla="*/ 6851 w 9909"/>
              <a:gd name="T107" fmla="*/ 3309 h 12980"/>
              <a:gd name="T108" fmla="*/ 6165 w 9909"/>
              <a:gd name="T109" fmla="*/ 5936 h 12980"/>
              <a:gd name="T110" fmla="*/ 9723 w 9909"/>
              <a:gd name="T111" fmla="*/ 4853 h 12980"/>
              <a:gd name="T112" fmla="*/ 9773 w 9909"/>
              <a:gd name="T113" fmla="*/ 4850 h 12980"/>
              <a:gd name="T114" fmla="*/ 9822 w 9909"/>
              <a:gd name="T115" fmla="*/ 4866 h 12980"/>
              <a:gd name="T116" fmla="*/ 9868 w 9909"/>
              <a:gd name="T117" fmla="*/ 4901 h 12980"/>
              <a:gd name="T118" fmla="*/ 9899 w 9909"/>
              <a:gd name="T119" fmla="*/ 4946 h 12980"/>
              <a:gd name="T120" fmla="*/ 9909 w 9909"/>
              <a:gd name="T121" fmla="*/ 4997 h 12980"/>
              <a:gd name="T122" fmla="*/ 9899 w 9909"/>
              <a:gd name="T123" fmla="*/ 5055 h 1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909" h="12980">
                <a:moveTo>
                  <a:pt x="9899" y="5055"/>
                </a:moveTo>
                <a:lnTo>
                  <a:pt x="9002" y="8561"/>
                </a:lnTo>
                <a:lnTo>
                  <a:pt x="8936" y="8627"/>
                </a:lnTo>
                <a:lnTo>
                  <a:pt x="8925" y="8631"/>
                </a:lnTo>
                <a:lnTo>
                  <a:pt x="8914" y="8634"/>
                </a:lnTo>
                <a:lnTo>
                  <a:pt x="8904" y="8635"/>
                </a:lnTo>
                <a:lnTo>
                  <a:pt x="8894" y="8635"/>
                </a:lnTo>
                <a:lnTo>
                  <a:pt x="8886" y="8633"/>
                </a:lnTo>
                <a:lnTo>
                  <a:pt x="8878" y="8630"/>
                </a:lnTo>
                <a:lnTo>
                  <a:pt x="8871" y="8626"/>
                </a:lnTo>
                <a:lnTo>
                  <a:pt x="8865" y="8620"/>
                </a:lnTo>
                <a:lnTo>
                  <a:pt x="8854" y="8608"/>
                </a:lnTo>
                <a:lnTo>
                  <a:pt x="8845" y="8598"/>
                </a:lnTo>
                <a:lnTo>
                  <a:pt x="8842" y="8593"/>
                </a:lnTo>
                <a:lnTo>
                  <a:pt x="8840" y="8588"/>
                </a:lnTo>
                <a:lnTo>
                  <a:pt x="8839" y="8583"/>
                </a:lnTo>
                <a:lnTo>
                  <a:pt x="8839" y="8578"/>
                </a:lnTo>
                <a:lnTo>
                  <a:pt x="8398" y="7420"/>
                </a:lnTo>
                <a:lnTo>
                  <a:pt x="6778" y="9028"/>
                </a:lnTo>
                <a:lnTo>
                  <a:pt x="6747" y="9060"/>
                </a:lnTo>
                <a:lnTo>
                  <a:pt x="6716" y="9092"/>
                </a:lnTo>
                <a:lnTo>
                  <a:pt x="6685" y="9125"/>
                </a:lnTo>
                <a:lnTo>
                  <a:pt x="6656" y="9158"/>
                </a:lnTo>
                <a:lnTo>
                  <a:pt x="6626" y="9191"/>
                </a:lnTo>
                <a:lnTo>
                  <a:pt x="6597" y="9225"/>
                </a:lnTo>
                <a:lnTo>
                  <a:pt x="6568" y="9259"/>
                </a:lnTo>
                <a:lnTo>
                  <a:pt x="6539" y="9293"/>
                </a:lnTo>
                <a:lnTo>
                  <a:pt x="6512" y="9328"/>
                </a:lnTo>
                <a:lnTo>
                  <a:pt x="6484" y="9364"/>
                </a:lnTo>
                <a:lnTo>
                  <a:pt x="6457" y="9399"/>
                </a:lnTo>
                <a:lnTo>
                  <a:pt x="6430" y="9434"/>
                </a:lnTo>
                <a:lnTo>
                  <a:pt x="6404" y="9471"/>
                </a:lnTo>
                <a:lnTo>
                  <a:pt x="6378" y="9508"/>
                </a:lnTo>
                <a:lnTo>
                  <a:pt x="6353" y="9545"/>
                </a:lnTo>
                <a:lnTo>
                  <a:pt x="6328" y="9581"/>
                </a:lnTo>
                <a:lnTo>
                  <a:pt x="6303" y="9619"/>
                </a:lnTo>
                <a:lnTo>
                  <a:pt x="6279" y="9657"/>
                </a:lnTo>
                <a:lnTo>
                  <a:pt x="6255" y="9696"/>
                </a:lnTo>
                <a:lnTo>
                  <a:pt x="6231" y="9734"/>
                </a:lnTo>
                <a:lnTo>
                  <a:pt x="6209" y="9773"/>
                </a:lnTo>
                <a:lnTo>
                  <a:pt x="6186" y="9813"/>
                </a:lnTo>
                <a:lnTo>
                  <a:pt x="6164" y="9853"/>
                </a:lnTo>
                <a:lnTo>
                  <a:pt x="6142" y="9893"/>
                </a:lnTo>
                <a:lnTo>
                  <a:pt x="6121" y="9934"/>
                </a:lnTo>
                <a:lnTo>
                  <a:pt x="6099" y="9974"/>
                </a:lnTo>
                <a:lnTo>
                  <a:pt x="6079" y="10016"/>
                </a:lnTo>
                <a:lnTo>
                  <a:pt x="6059" y="10057"/>
                </a:lnTo>
                <a:lnTo>
                  <a:pt x="6039" y="10100"/>
                </a:lnTo>
                <a:lnTo>
                  <a:pt x="6020" y="10142"/>
                </a:lnTo>
                <a:lnTo>
                  <a:pt x="6001" y="10185"/>
                </a:lnTo>
                <a:lnTo>
                  <a:pt x="5982" y="10228"/>
                </a:lnTo>
                <a:lnTo>
                  <a:pt x="5965" y="10272"/>
                </a:lnTo>
                <a:lnTo>
                  <a:pt x="5947" y="10315"/>
                </a:lnTo>
                <a:lnTo>
                  <a:pt x="5931" y="10358"/>
                </a:lnTo>
                <a:lnTo>
                  <a:pt x="5915" y="10402"/>
                </a:lnTo>
                <a:lnTo>
                  <a:pt x="5899" y="10446"/>
                </a:lnTo>
                <a:lnTo>
                  <a:pt x="5884" y="10489"/>
                </a:lnTo>
                <a:lnTo>
                  <a:pt x="5870" y="10533"/>
                </a:lnTo>
                <a:lnTo>
                  <a:pt x="5855" y="10577"/>
                </a:lnTo>
                <a:lnTo>
                  <a:pt x="5842" y="10621"/>
                </a:lnTo>
                <a:lnTo>
                  <a:pt x="5830" y="10665"/>
                </a:lnTo>
                <a:lnTo>
                  <a:pt x="5818" y="10709"/>
                </a:lnTo>
                <a:lnTo>
                  <a:pt x="5806" y="10752"/>
                </a:lnTo>
                <a:lnTo>
                  <a:pt x="5795" y="10796"/>
                </a:lnTo>
                <a:lnTo>
                  <a:pt x="5785" y="10840"/>
                </a:lnTo>
                <a:lnTo>
                  <a:pt x="5775" y="10884"/>
                </a:lnTo>
                <a:lnTo>
                  <a:pt x="5766" y="10928"/>
                </a:lnTo>
                <a:lnTo>
                  <a:pt x="5756" y="10972"/>
                </a:lnTo>
                <a:lnTo>
                  <a:pt x="5748" y="11017"/>
                </a:lnTo>
                <a:lnTo>
                  <a:pt x="5740" y="11061"/>
                </a:lnTo>
                <a:lnTo>
                  <a:pt x="5733" y="11105"/>
                </a:lnTo>
                <a:lnTo>
                  <a:pt x="5727" y="11150"/>
                </a:lnTo>
                <a:lnTo>
                  <a:pt x="5721" y="11194"/>
                </a:lnTo>
                <a:lnTo>
                  <a:pt x="5716" y="11238"/>
                </a:lnTo>
                <a:lnTo>
                  <a:pt x="5710" y="11282"/>
                </a:lnTo>
                <a:lnTo>
                  <a:pt x="5706" y="11327"/>
                </a:lnTo>
                <a:lnTo>
                  <a:pt x="5702" y="11371"/>
                </a:lnTo>
                <a:lnTo>
                  <a:pt x="5699" y="11416"/>
                </a:lnTo>
                <a:lnTo>
                  <a:pt x="5697" y="11461"/>
                </a:lnTo>
                <a:lnTo>
                  <a:pt x="5695" y="11506"/>
                </a:lnTo>
                <a:lnTo>
                  <a:pt x="5693" y="11551"/>
                </a:lnTo>
                <a:lnTo>
                  <a:pt x="5692" y="11596"/>
                </a:lnTo>
                <a:lnTo>
                  <a:pt x="5692" y="11641"/>
                </a:lnTo>
                <a:lnTo>
                  <a:pt x="5692" y="12980"/>
                </a:lnTo>
                <a:lnTo>
                  <a:pt x="4209" y="12980"/>
                </a:lnTo>
                <a:lnTo>
                  <a:pt x="4209" y="11644"/>
                </a:lnTo>
                <a:lnTo>
                  <a:pt x="4209" y="11598"/>
                </a:lnTo>
                <a:lnTo>
                  <a:pt x="4208" y="11552"/>
                </a:lnTo>
                <a:lnTo>
                  <a:pt x="4206" y="11507"/>
                </a:lnTo>
                <a:lnTo>
                  <a:pt x="4205" y="11461"/>
                </a:lnTo>
                <a:lnTo>
                  <a:pt x="4202" y="11416"/>
                </a:lnTo>
                <a:lnTo>
                  <a:pt x="4199" y="11370"/>
                </a:lnTo>
                <a:lnTo>
                  <a:pt x="4196" y="11325"/>
                </a:lnTo>
                <a:lnTo>
                  <a:pt x="4192" y="11280"/>
                </a:lnTo>
                <a:lnTo>
                  <a:pt x="4186" y="11235"/>
                </a:lnTo>
                <a:lnTo>
                  <a:pt x="4181" y="11190"/>
                </a:lnTo>
                <a:lnTo>
                  <a:pt x="4176" y="11146"/>
                </a:lnTo>
                <a:lnTo>
                  <a:pt x="4170" y="11102"/>
                </a:lnTo>
                <a:lnTo>
                  <a:pt x="4163" y="11057"/>
                </a:lnTo>
                <a:lnTo>
                  <a:pt x="4156" y="11013"/>
                </a:lnTo>
                <a:lnTo>
                  <a:pt x="4148" y="10968"/>
                </a:lnTo>
                <a:lnTo>
                  <a:pt x="4139" y="10924"/>
                </a:lnTo>
                <a:lnTo>
                  <a:pt x="4131" y="10880"/>
                </a:lnTo>
                <a:lnTo>
                  <a:pt x="4121" y="10836"/>
                </a:lnTo>
                <a:lnTo>
                  <a:pt x="4111" y="10792"/>
                </a:lnTo>
                <a:lnTo>
                  <a:pt x="4101" y="10748"/>
                </a:lnTo>
                <a:lnTo>
                  <a:pt x="4089" y="10704"/>
                </a:lnTo>
                <a:lnTo>
                  <a:pt x="4078" y="10662"/>
                </a:lnTo>
                <a:lnTo>
                  <a:pt x="4066" y="10618"/>
                </a:lnTo>
                <a:lnTo>
                  <a:pt x="4054" y="10575"/>
                </a:lnTo>
                <a:lnTo>
                  <a:pt x="4039" y="10531"/>
                </a:lnTo>
                <a:lnTo>
                  <a:pt x="4026" y="10488"/>
                </a:lnTo>
                <a:lnTo>
                  <a:pt x="4012" y="10445"/>
                </a:lnTo>
                <a:lnTo>
                  <a:pt x="3997" y="10402"/>
                </a:lnTo>
                <a:lnTo>
                  <a:pt x="3981" y="10359"/>
                </a:lnTo>
                <a:lnTo>
                  <a:pt x="3965" y="10316"/>
                </a:lnTo>
                <a:lnTo>
                  <a:pt x="3949" y="10274"/>
                </a:lnTo>
                <a:lnTo>
                  <a:pt x="3931" y="10232"/>
                </a:lnTo>
                <a:lnTo>
                  <a:pt x="3914" y="10190"/>
                </a:lnTo>
                <a:lnTo>
                  <a:pt x="3896" y="10148"/>
                </a:lnTo>
                <a:lnTo>
                  <a:pt x="3877" y="10106"/>
                </a:lnTo>
                <a:lnTo>
                  <a:pt x="3858" y="10065"/>
                </a:lnTo>
                <a:lnTo>
                  <a:pt x="3819" y="9984"/>
                </a:lnTo>
                <a:lnTo>
                  <a:pt x="3777" y="9904"/>
                </a:lnTo>
                <a:lnTo>
                  <a:pt x="3756" y="9864"/>
                </a:lnTo>
                <a:lnTo>
                  <a:pt x="3734" y="9824"/>
                </a:lnTo>
                <a:lnTo>
                  <a:pt x="3712" y="9785"/>
                </a:lnTo>
                <a:lnTo>
                  <a:pt x="3689" y="9747"/>
                </a:lnTo>
                <a:lnTo>
                  <a:pt x="3642" y="9670"/>
                </a:lnTo>
                <a:lnTo>
                  <a:pt x="3593" y="9595"/>
                </a:lnTo>
                <a:lnTo>
                  <a:pt x="3568" y="9558"/>
                </a:lnTo>
                <a:lnTo>
                  <a:pt x="3542" y="9521"/>
                </a:lnTo>
                <a:lnTo>
                  <a:pt x="3516" y="9484"/>
                </a:lnTo>
                <a:lnTo>
                  <a:pt x="3489" y="9448"/>
                </a:lnTo>
                <a:lnTo>
                  <a:pt x="3463" y="9412"/>
                </a:lnTo>
                <a:lnTo>
                  <a:pt x="3435" y="9376"/>
                </a:lnTo>
                <a:lnTo>
                  <a:pt x="3407" y="9340"/>
                </a:lnTo>
                <a:lnTo>
                  <a:pt x="3379" y="9306"/>
                </a:lnTo>
                <a:lnTo>
                  <a:pt x="3349" y="9271"/>
                </a:lnTo>
                <a:lnTo>
                  <a:pt x="3320" y="9236"/>
                </a:lnTo>
                <a:lnTo>
                  <a:pt x="3290" y="9201"/>
                </a:lnTo>
                <a:lnTo>
                  <a:pt x="3260" y="9168"/>
                </a:lnTo>
                <a:lnTo>
                  <a:pt x="3229" y="9134"/>
                </a:lnTo>
                <a:lnTo>
                  <a:pt x="3197" y="9100"/>
                </a:lnTo>
                <a:lnTo>
                  <a:pt x="3165" y="9068"/>
                </a:lnTo>
                <a:lnTo>
                  <a:pt x="3133" y="9034"/>
                </a:lnTo>
                <a:lnTo>
                  <a:pt x="1503" y="7403"/>
                </a:lnTo>
                <a:lnTo>
                  <a:pt x="1062" y="8578"/>
                </a:lnTo>
                <a:lnTo>
                  <a:pt x="981" y="8627"/>
                </a:lnTo>
                <a:lnTo>
                  <a:pt x="899" y="8561"/>
                </a:lnTo>
                <a:lnTo>
                  <a:pt x="2" y="5055"/>
                </a:lnTo>
                <a:lnTo>
                  <a:pt x="1" y="5045"/>
                </a:lnTo>
                <a:lnTo>
                  <a:pt x="0" y="5034"/>
                </a:lnTo>
                <a:lnTo>
                  <a:pt x="0" y="5025"/>
                </a:lnTo>
                <a:lnTo>
                  <a:pt x="0" y="5015"/>
                </a:lnTo>
                <a:lnTo>
                  <a:pt x="1" y="5005"/>
                </a:lnTo>
                <a:lnTo>
                  <a:pt x="2" y="4996"/>
                </a:lnTo>
                <a:lnTo>
                  <a:pt x="4" y="4986"/>
                </a:lnTo>
                <a:lnTo>
                  <a:pt x="7" y="4977"/>
                </a:lnTo>
                <a:lnTo>
                  <a:pt x="10" y="4968"/>
                </a:lnTo>
                <a:lnTo>
                  <a:pt x="14" y="4959"/>
                </a:lnTo>
                <a:lnTo>
                  <a:pt x="20" y="4951"/>
                </a:lnTo>
                <a:lnTo>
                  <a:pt x="25" y="4942"/>
                </a:lnTo>
                <a:lnTo>
                  <a:pt x="30" y="4933"/>
                </a:lnTo>
                <a:lnTo>
                  <a:pt x="37" y="4925"/>
                </a:lnTo>
                <a:lnTo>
                  <a:pt x="44" y="4917"/>
                </a:lnTo>
                <a:lnTo>
                  <a:pt x="51" y="4909"/>
                </a:lnTo>
                <a:lnTo>
                  <a:pt x="59" y="4901"/>
                </a:lnTo>
                <a:lnTo>
                  <a:pt x="68" y="4894"/>
                </a:lnTo>
                <a:lnTo>
                  <a:pt x="76" y="4887"/>
                </a:lnTo>
                <a:lnTo>
                  <a:pt x="84" y="4881"/>
                </a:lnTo>
                <a:lnTo>
                  <a:pt x="93" y="4876"/>
                </a:lnTo>
                <a:lnTo>
                  <a:pt x="101" y="4872"/>
                </a:lnTo>
                <a:lnTo>
                  <a:pt x="110" y="4868"/>
                </a:lnTo>
                <a:lnTo>
                  <a:pt x="120" y="4865"/>
                </a:lnTo>
                <a:lnTo>
                  <a:pt x="129" y="4862"/>
                </a:lnTo>
                <a:lnTo>
                  <a:pt x="138" y="4860"/>
                </a:lnTo>
                <a:lnTo>
                  <a:pt x="148" y="4858"/>
                </a:lnTo>
                <a:lnTo>
                  <a:pt x="157" y="4857"/>
                </a:lnTo>
                <a:lnTo>
                  <a:pt x="168" y="4857"/>
                </a:lnTo>
                <a:lnTo>
                  <a:pt x="178" y="4857"/>
                </a:lnTo>
                <a:lnTo>
                  <a:pt x="188" y="4858"/>
                </a:lnTo>
                <a:lnTo>
                  <a:pt x="198" y="4860"/>
                </a:lnTo>
                <a:lnTo>
                  <a:pt x="3704" y="5740"/>
                </a:lnTo>
                <a:lnTo>
                  <a:pt x="3708" y="5740"/>
                </a:lnTo>
                <a:lnTo>
                  <a:pt x="3712" y="5741"/>
                </a:lnTo>
                <a:lnTo>
                  <a:pt x="3716" y="5743"/>
                </a:lnTo>
                <a:lnTo>
                  <a:pt x="3720" y="5745"/>
                </a:lnTo>
                <a:lnTo>
                  <a:pt x="3728" y="5751"/>
                </a:lnTo>
                <a:lnTo>
                  <a:pt x="3736" y="5760"/>
                </a:lnTo>
                <a:lnTo>
                  <a:pt x="3743" y="5772"/>
                </a:lnTo>
                <a:lnTo>
                  <a:pt x="3752" y="5786"/>
                </a:lnTo>
                <a:lnTo>
                  <a:pt x="3760" y="5802"/>
                </a:lnTo>
                <a:lnTo>
                  <a:pt x="3769" y="5822"/>
                </a:lnTo>
                <a:lnTo>
                  <a:pt x="3772" y="5830"/>
                </a:lnTo>
                <a:lnTo>
                  <a:pt x="3774" y="5838"/>
                </a:lnTo>
                <a:lnTo>
                  <a:pt x="3775" y="5846"/>
                </a:lnTo>
                <a:lnTo>
                  <a:pt x="3775" y="5853"/>
                </a:lnTo>
                <a:lnTo>
                  <a:pt x="3774" y="5861"/>
                </a:lnTo>
                <a:lnTo>
                  <a:pt x="3771" y="5868"/>
                </a:lnTo>
                <a:lnTo>
                  <a:pt x="3767" y="5874"/>
                </a:lnTo>
                <a:lnTo>
                  <a:pt x="3762" y="5881"/>
                </a:lnTo>
                <a:lnTo>
                  <a:pt x="3756" y="5886"/>
                </a:lnTo>
                <a:lnTo>
                  <a:pt x="3750" y="5891"/>
                </a:lnTo>
                <a:lnTo>
                  <a:pt x="3743" y="5895"/>
                </a:lnTo>
                <a:lnTo>
                  <a:pt x="3738" y="5898"/>
                </a:lnTo>
                <a:lnTo>
                  <a:pt x="3733" y="5900"/>
                </a:lnTo>
                <a:lnTo>
                  <a:pt x="3728" y="5902"/>
                </a:lnTo>
                <a:lnTo>
                  <a:pt x="3724" y="5903"/>
                </a:lnTo>
                <a:lnTo>
                  <a:pt x="3720" y="5903"/>
                </a:lnTo>
                <a:lnTo>
                  <a:pt x="2579" y="6376"/>
                </a:lnTo>
                <a:lnTo>
                  <a:pt x="4209" y="8007"/>
                </a:lnTo>
                <a:lnTo>
                  <a:pt x="4209" y="2804"/>
                </a:lnTo>
                <a:lnTo>
                  <a:pt x="3084" y="3310"/>
                </a:lnTo>
                <a:lnTo>
                  <a:pt x="2986" y="3294"/>
                </a:lnTo>
                <a:lnTo>
                  <a:pt x="2983" y="3289"/>
                </a:lnTo>
                <a:lnTo>
                  <a:pt x="2979" y="3282"/>
                </a:lnTo>
                <a:lnTo>
                  <a:pt x="2977" y="3273"/>
                </a:lnTo>
                <a:lnTo>
                  <a:pt x="2974" y="3262"/>
                </a:lnTo>
                <a:lnTo>
                  <a:pt x="2972" y="3249"/>
                </a:lnTo>
                <a:lnTo>
                  <a:pt x="2971" y="3233"/>
                </a:lnTo>
                <a:lnTo>
                  <a:pt x="2970" y="3216"/>
                </a:lnTo>
                <a:lnTo>
                  <a:pt x="2970" y="3197"/>
                </a:lnTo>
                <a:lnTo>
                  <a:pt x="4829" y="65"/>
                </a:lnTo>
                <a:lnTo>
                  <a:pt x="4841" y="51"/>
                </a:lnTo>
                <a:lnTo>
                  <a:pt x="4854" y="37"/>
                </a:lnTo>
                <a:lnTo>
                  <a:pt x="4861" y="31"/>
                </a:lnTo>
                <a:lnTo>
                  <a:pt x="4869" y="26"/>
                </a:lnTo>
                <a:lnTo>
                  <a:pt x="4876" y="21"/>
                </a:lnTo>
                <a:lnTo>
                  <a:pt x="4885" y="17"/>
                </a:lnTo>
                <a:lnTo>
                  <a:pt x="4893" y="13"/>
                </a:lnTo>
                <a:lnTo>
                  <a:pt x="4902" y="10"/>
                </a:lnTo>
                <a:lnTo>
                  <a:pt x="4910" y="7"/>
                </a:lnTo>
                <a:lnTo>
                  <a:pt x="4919" y="4"/>
                </a:lnTo>
                <a:lnTo>
                  <a:pt x="4929" y="3"/>
                </a:lnTo>
                <a:lnTo>
                  <a:pt x="4939" y="1"/>
                </a:lnTo>
                <a:lnTo>
                  <a:pt x="4948" y="1"/>
                </a:lnTo>
                <a:lnTo>
                  <a:pt x="4958" y="0"/>
                </a:lnTo>
                <a:lnTo>
                  <a:pt x="4972" y="1"/>
                </a:lnTo>
                <a:lnTo>
                  <a:pt x="4986" y="1"/>
                </a:lnTo>
                <a:lnTo>
                  <a:pt x="4998" y="3"/>
                </a:lnTo>
                <a:lnTo>
                  <a:pt x="5009" y="4"/>
                </a:lnTo>
                <a:lnTo>
                  <a:pt x="5020" y="7"/>
                </a:lnTo>
                <a:lnTo>
                  <a:pt x="5031" y="10"/>
                </a:lnTo>
                <a:lnTo>
                  <a:pt x="5040" y="13"/>
                </a:lnTo>
                <a:lnTo>
                  <a:pt x="5048" y="17"/>
                </a:lnTo>
                <a:lnTo>
                  <a:pt x="5056" y="21"/>
                </a:lnTo>
                <a:lnTo>
                  <a:pt x="5063" y="26"/>
                </a:lnTo>
                <a:lnTo>
                  <a:pt x="5069" y="31"/>
                </a:lnTo>
                <a:lnTo>
                  <a:pt x="5076" y="37"/>
                </a:lnTo>
                <a:lnTo>
                  <a:pt x="5080" y="44"/>
                </a:lnTo>
                <a:lnTo>
                  <a:pt x="5084" y="51"/>
                </a:lnTo>
                <a:lnTo>
                  <a:pt x="5087" y="58"/>
                </a:lnTo>
                <a:lnTo>
                  <a:pt x="5089" y="65"/>
                </a:lnTo>
                <a:lnTo>
                  <a:pt x="6948" y="3197"/>
                </a:lnTo>
                <a:lnTo>
                  <a:pt x="6947" y="3216"/>
                </a:lnTo>
                <a:lnTo>
                  <a:pt x="6946" y="3233"/>
                </a:lnTo>
                <a:lnTo>
                  <a:pt x="6943" y="3249"/>
                </a:lnTo>
                <a:lnTo>
                  <a:pt x="6937" y="3262"/>
                </a:lnTo>
                <a:lnTo>
                  <a:pt x="6935" y="3268"/>
                </a:lnTo>
                <a:lnTo>
                  <a:pt x="6932" y="3273"/>
                </a:lnTo>
                <a:lnTo>
                  <a:pt x="6929" y="3278"/>
                </a:lnTo>
                <a:lnTo>
                  <a:pt x="6925" y="3282"/>
                </a:lnTo>
                <a:lnTo>
                  <a:pt x="6922" y="3286"/>
                </a:lnTo>
                <a:lnTo>
                  <a:pt x="6918" y="3289"/>
                </a:lnTo>
                <a:lnTo>
                  <a:pt x="6913" y="3292"/>
                </a:lnTo>
                <a:lnTo>
                  <a:pt x="6909" y="3294"/>
                </a:lnTo>
                <a:lnTo>
                  <a:pt x="6887" y="3301"/>
                </a:lnTo>
                <a:lnTo>
                  <a:pt x="6868" y="3306"/>
                </a:lnTo>
                <a:lnTo>
                  <a:pt x="6851" y="3309"/>
                </a:lnTo>
                <a:lnTo>
                  <a:pt x="6833" y="3310"/>
                </a:lnTo>
                <a:lnTo>
                  <a:pt x="5692" y="2804"/>
                </a:lnTo>
                <a:lnTo>
                  <a:pt x="5692" y="8007"/>
                </a:lnTo>
                <a:lnTo>
                  <a:pt x="7322" y="6343"/>
                </a:lnTo>
                <a:lnTo>
                  <a:pt x="6165" y="5936"/>
                </a:lnTo>
                <a:lnTo>
                  <a:pt x="6099" y="5854"/>
                </a:lnTo>
                <a:lnTo>
                  <a:pt x="6165" y="5773"/>
                </a:lnTo>
                <a:lnTo>
                  <a:pt x="9703" y="4860"/>
                </a:lnTo>
                <a:lnTo>
                  <a:pt x="9713" y="4856"/>
                </a:lnTo>
                <a:lnTo>
                  <a:pt x="9723" y="4853"/>
                </a:lnTo>
                <a:lnTo>
                  <a:pt x="9733" y="4851"/>
                </a:lnTo>
                <a:lnTo>
                  <a:pt x="9744" y="4849"/>
                </a:lnTo>
                <a:lnTo>
                  <a:pt x="9754" y="4849"/>
                </a:lnTo>
                <a:lnTo>
                  <a:pt x="9764" y="4849"/>
                </a:lnTo>
                <a:lnTo>
                  <a:pt x="9773" y="4850"/>
                </a:lnTo>
                <a:lnTo>
                  <a:pt x="9783" y="4852"/>
                </a:lnTo>
                <a:lnTo>
                  <a:pt x="9794" y="4854"/>
                </a:lnTo>
                <a:lnTo>
                  <a:pt x="9803" y="4857"/>
                </a:lnTo>
                <a:lnTo>
                  <a:pt x="9812" y="4861"/>
                </a:lnTo>
                <a:lnTo>
                  <a:pt x="9822" y="4866"/>
                </a:lnTo>
                <a:lnTo>
                  <a:pt x="9831" y="4871"/>
                </a:lnTo>
                <a:lnTo>
                  <a:pt x="9841" y="4878"/>
                </a:lnTo>
                <a:lnTo>
                  <a:pt x="9850" y="4884"/>
                </a:lnTo>
                <a:lnTo>
                  <a:pt x="9859" y="4893"/>
                </a:lnTo>
                <a:lnTo>
                  <a:pt x="9868" y="4901"/>
                </a:lnTo>
                <a:lnTo>
                  <a:pt x="9876" y="4909"/>
                </a:lnTo>
                <a:lnTo>
                  <a:pt x="9884" y="4917"/>
                </a:lnTo>
                <a:lnTo>
                  <a:pt x="9890" y="4926"/>
                </a:lnTo>
                <a:lnTo>
                  <a:pt x="9895" y="4935"/>
                </a:lnTo>
                <a:lnTo>
                  <a:pt x="9899" y="4946"/>
                </a:lnTo>
                <a:lnTo>
                  <a:pt x="9903" y="4955"/>
                </a:lnTo>
                <a:lnTo>
                  <a:pt x="9906" y="4965"/>
                </a:lnTo>
                <a:lnTo>
                  <a:pt x="9908" y="4975"/>
                </a:lnTo>
                <a:lnTo>
                  <a:pt x="9909" y="4986"/>
                </a:lnTo>
                <a:lnTo>
                  <a:pt x="9909" y="4997"/>
                </a:lnTo>
                <a:lnTo>
                  <a:pt x="9909" y="5008"/>
                </a:lnTo>
                <a:lnTo>
                  <a:pt x="9908" y="5020"/>
                </a:lnTo>
                <a:lnTo>
                  <a:pt x="9905" y="5031"/>
                </a:lnTo>
                <a:lnTo>
                  <a:pt x="9902" y="5044"/>
                </a:lnTo>
                <a:lnTo>
                  <a:pt x="9899" y="5055"/>
                </a:lnTo>
                <a:close/>
              </a:path>
            </a:pathLst>
          </a:custGeom>
          <a:solidFill>
            <a:schemeClr val="bg1"/>
          </a:solidFill>
          <a:ln>
            <a:noFill/>
          </a:ln>
        </p:spPr>
        <p:txBody>
          <a:bodyPr/>
          <a:lstStyle/>
          <a:p>
            <a:endParaRPr lang="zh-CN" altLang="en-US"/>
          </a:p>
        </p:txBody>
      </p:sp>
      <p:grpSp>
        <p:nvGrpSpPr>
          <p:cNvPr id="33" name="组合 32"/>
          <p:cNvGrpSpPr/>
          <p:nvPr/>
        </p:nvGrpSpPr>
        <p:grpSpPr>
          <a:xfrm>
            <a:off x="1151343" y="5016252"/>
            <a:ext cx="356839" cy="356838"/>
            <a:chOff x="9540461" y="2139028"/>
            <a:chExt cx="494846" cy="494846"/>
          </a:xfrm>
        </p:grpSpPr>
        <p:sp>
          <p:nvSpPr>
            <p:cNvPr id="265" name="AutoShape 137"/>
            <p:cNvSpPr>
              <a:spLocks noChangeArrowheads="1"/>
            </p:cNvSpPr>
            <p:nvPr/>
          </p:nvSpPr>
          <p:spPr bwMode="auto">
            <a:xfrm>
              <a:off x="9647677" y="2139028"/>
              <a:ext cx="280413" cy="494846"/>
            </a:xfrm>
            <a:custGeom>
              <a:avLst/>
              <a:gdLst>
                <a:gd name="G0" fmla="+- 498 0 0"/>
                <a:gd name="G1" fmla="+- 21600 0 498"/>
                <a:gd name="G2" fmla="+- 21600 0 498"/>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98" y="10800"/>
                  </a:moveTo>
                  <a:cubicBezTo>
                    <a:pt x="498" y="16490"/>
                    <a:pt x="5110" y="21102"/>
                    <a:pt x="10800" y="21102"/>
                  </a:cubicBezTo>
                  <a:cubicBezTo>
                    <a:pt x="16490" y="21102"/>
                    <a:pt x="21102" y="16490"/>
                    <a:pt x="21102" y="10800"/>
                  </a:cubicBezTo>
                  <a:cubicBezTo>
                    <a:pt x="21102" y="5110"/>
                    <a:pt x="16490" y="498"/>
                    <a:pt x="10800" y="498"/>
                  </a:cubicBezTo>
                  <a:cubicBezTo>
                    <a:pt x="5110" y="498"/>
                    <a:pt x="498" y="5110"/>
                    <a:pt x="498" y="10800"/>
                  </a:cubicBezTo>
                  <a:close/>
                </a:path>
              </a:pathLst>
            </a:custGeom>
            <a:solidFill>
              <a:schemeClr val="bg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 name="AutoShape 138"/>
            <p:cNvSpPr>
              <a:spLocks noChangeArrowheads="1"/>
            </p:cNvSpPr>
            <p:nvPr/>
          </p:nvSpPr>
          <p:spPr bwMode="auto">
            <a:xfrm rot="3262901">
              <a:off x="9647677" y="2139028"/>
              <a:ext cx="280413" cy="494846"/>
            </a:xfrm>
            <a:custGeom>
              <a:avLst/>
              <a:gdLst>
                <a:gd name="G0" fmla="+- 498 0 0"/>
                <a:gd name="G1" fmla="+- 21600 0 498"/>
                <a:gd name="G2" fmla="+- 21600 0 498"/>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98" y="10800"/>
                  </a:moveTo>
                  <a:cubicBezTo>
                    <a:pt x="498" y="16490"/>
                    <a:pt x="5110" y="21102"/>
                    <a:pt x="10800" y="21102"/>
                  </a:cubicBezTo>
                  <a:cubicBezTo>
                    <a:pt x="16490" y="21102"/>
                    <a:pt x="21102" y="16490"/>
                    <a:pt x="21102" y="10800"/>
                  </a:cubicBezTo>
                  <a:cubicBezTo>
                    <a:pt x="21102" y="5110"/>
                    <a:pt x="16490" y="498"/>
                    <a:pt x="10800" y="498"/>
                  </a:cubicBezTo>
                  <a:cubicBezTo>
                    <a:pt x="5110" y="498"/>
                    <a:pt x="498" y="5110"/>
                    <a:pt x="498" y="10800"/>
                  </a:cubicBezTo>
                  <a:close/>
                </a:path>
              </a:pathLst>
            </a:custGeom>
            <a:solidFill>
              <a:schemeClr val="bg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 name="AutoShape 139"/>
            <p:cNvSpPr>
              <a:spLocks noChangeArrowheads="1"/>
            </p:cNvSpPr>
            <p:nvPr/>
          </p:nvSpPr>
          <p:spPr bwMode="auto">
            <a:xfrm rot="18337099" flipH="1">
              <a:off x="9647677" y="2139028"/>
              <a:ext cx="280413" cy="494846"/>
            </a:xfrm>
            <a:custGeom>
              <a:avLst/>
              <a:gdLst>
                <a:gd name="G0" fmla="+- 498 0 0"/>
                <a:gd name="G1" fmla="+- 21600 0 498"/>
                <a:gd name="G2" fmla="+- 21600 0 498"/>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98" y="10800"/>
                  </a:moveTo>
                  <a:cubicBezTo>
                    <a:pt x="498" y="16490"/>
                    <a:pt x="5110" y="21102"/>
                    <a:pt x="10800" y="21102"/>
                  </a:cubicBezTo>
                  <a:cubicBezTo>
                    <a:pt x="16490" y="21102"/>
                    <a:pt x="21102" y="16490"/>
                    <a:pt x="21102" y="10800"/>
                  </a:cubicBezTo>
                  <a:cubicBezTo>
                    <a:pt x="21102" y="5110"/>
                    <a:pt x="16490" y="498"/>
                    <a:pt x="10800" y="498"/>
                  </a:cubicBezTo>
                  <a:cubicBezTo>
                    <a:pt x="5110" y="498"/>
                    <a:pt x="498" y="5110"/>
                    <a:pt x="498" y="10800"/>
                  </a:cubicBezTo>
                  <a:close/>
                </a:path>
              </a:pathLst>
            </a:custGeom>
            <a:solidFill>
              <a:schemeClr val="bg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8" name="Oval 140"/>
            <p:cNvSpPr>
              <a:spLocks noChangeArrowheads="1"/>
            </p:cNvSpPr>
            <p:nvPr/>
          </p:nvSpPr>
          <p:spPr bwMode="auto">
            <a:xfrm>
              <a:off x="9727795" y="2326363"/>
              <a:ext cx="120177" cy="120177"/>
            </a:xfrm>
            <a:prstGeom prst="ellipse">
              <a:avLst/>
            </a:prstGeom>
            <a:solidFill>
              <a:schemeClr val="bg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9" name="任意多边形 268"/>
          <p:cNvSpPr>
            <a:spLocks/>
          </p:cNvSpPr>
          <p:nvPr/>
        </p:nvSpPr>
        <p:spPr bwMode="auto">
          <a:xfrm>
            <a:off x="10693570" y="5008573"/>
            <a:ext cx="386628" cy="386628"/>
          </a:xfrm>
          <a:custGeom>
            <a:avLst/>
            <a:gdLst>
              <a:gd name="connsiteX0" fmla="*/ 771525 w 1543050"/>
              <a:gd name="connsiteY0" fmla="*/ 476710 h 1543050"/>
              <a:gd name="connsiteX1" fmla="*/ 476710 w 1543050"/>
              <a:gd name="connsiteY1" fmla="*/ 771525 h 1543050"/>
              <a:gd name="connsiteX2" fmla="*/ 771525 w 1543050"/>
              <a:gd name="connsiteY2" fmla="*/ 1066340 h 1543050"/>
              <a:gd name="connsiteX3" fmla="*/ 1066340 w 1543050"/>
              <a:gd name="connsiteY3" fmla="*/ 771525 h 1543050"/>
              <a:gd name="connsiteX4" fmla="*/ 771525 w 1543050"/>
              <a:gd name="connsiteY4" fmla="*/ 476710 h 1543050"/>
              <a:gd name="connsiteX5" fmla="*/ 715072 w 1543050"/>
              <a:gd name="connsiteY5" fmla="*/ 0 h 1543050"/>
              <a:gd name="connsiteX6" fmla="*/ 837387 w 1543050"/>
              <a:gd name="connsiteY6" fmla="*/ 0 h 1543050"/>
              <a:gd name="connsiteX7" fmla="*/ 875022 w 1543050"/>
              <a:gd name="connsiteY7" fmla="*/ 47044 h 1543050"/>
              <a:gd name="connsiteX8" fmla="*/ 875022 w 1543050"/>
              <a:gd name="connsiteY8" fmla="*/ 112906 h 1543050"/>
              <a:gd name="connsiteX9" fmla="*/ 1157288 w 1543050"/>
              <a:gd name="connsiteY9" fmla="*/ 235221 h 1543050"/>
              <a:gd name="connsiteX10" fmla="*/ 1213740 w 1543050"/>
              <a:gd name="connsiteY10" fmla="*/ 178768 h 1543050"/>
              <a:gd name="connsiteX11" fmla="*/ 1279602 w 1543050"/>
              <a:gd name="connsiteY11" fmla="*/ 178768 h 1543050"/>
              <a:gd name="connsiteX12" fmla="*/ 1364282 w 1543050"/>
              <a:gd name="connsiteY12" fmla="*/ 272856 h 1543050"/>
              <a:gd name="connsiteX13" fmla="*/ 1364282 w 1543050"/>
              <a:gd name="connsiteY13" fmla="*/ 329310 h 1543050"/>
              <a:gd name="connsiteX14" fmla="*/ 1307829 w 1543050"/>
              <a:gd name="connsiteY14" fmla="*/ 385763 h 1543050"/>
              <a:gd name="connsiteX15" fmla="*/ 1430144 w 1543050"/>
              <a:gd name="connsiteY15" fmla="*/ 668028 h 1543050"/>
              <a:gd name="connsiteX16" fmla="*/ 1496006 w 1543050"/>
              <a:gd name="connsiteY16" fmla="*/ 668028 h 1543050"/>
              <a:gd name="connsiteX17" fmla="*/ 1543050 w 1543050"/>
              <a:gd name="connsiteY17" fmla="*/ 705663 h 1543050"/>
              <a:gd name="connsiteX18" fmla="*/ 1543050 w 1543050"/>
              <a:gd name="connsiteY18" fmla="*/ 827978 h 1543050"/>
              <a:gd name="connsiteX19" fmla="*/ 1496006 w 1543050"/>
              <a:gd name="connsiteY19" fmla="*/ 875022 h 1543050"/>
              <a:gd name="connsiteX20" fmla="*/ 1430144 w 1543050"/>
              <a:gd name="connsiteY20" fmla="*/ 875022 h 1543050"/>
              <a:gd name="connsiteX21" fmla="*/ 1307829 w 1543050"/>
              <a:gd name="connsiteY21" fmla="*/ 1157288 h 1543050"/>
              <a:gd name="connsiteX22" fmla="*/ 1364282 w 1543050"/>
              <a:gd name="connsiteY22" fmla="*/ 1213741 h 1543050"/>
              <a:gd name="connsiteX23" fmla="*/ 1364282 w 1543050"/>
              <a:gd name="connsiteY23" fmla="*/ 1270194 h 1543050"/>
              <a:gd name="connsiteX24" fmla="*/ 1279602 w 1543050"/>
              <a:gd name="connsiteY24" fmla="*/ 1354873 h 1543050"/>
              <a:gd name="connsiteX25" fmla="*/ 1213740 w 1543050"/>
              <a:gd name="connsiteY25" fmla="*/ 1354873 h 1543050"/>
              <a:gd name="connsiteX26" fmla="*/ 1157288 w 1543050"/>
              <a:gd name="connsiteY26" fmla="*/ 1307829 h 1543050"/>
              <a:gd name="connsiteX27" fmla="*/ 875022 w 1543050"/>
              <a:gd name="connsiteY27" fmla="*/ 1420735 h 1543050"/>
              <a:gd name="connsiteX28" fmla="*/ 875022 w 1543050"/>
              <a:gd name="connsiteY28" fmla="*/ 1496006 h 1543050"/>
              <a:gd name="connsiteX29" fmla="*/ 837387 w 1543050"/>
              <a:gd name="connsiteY29" fmla="*/ 1543050 h 1543050"/>
              <a:gd name="connsiteX30" fmla="*/ 715072 w 1543050"/>
              <a:gd name="connsiteY30" fmla="*/ 1543050 h 1543050"/>
              <a:gd name="connsiteX31" fmla="*/ 668028 w 1543050"/>
              <a:gd name="connsiteY31" fmla="*/ 1496006 h 1543050"/>
              <a:gd name="connsiteX32" fmla="*/ 668028 w 1543050"/>
              <a:gd name="connsiteY32" fmla="*/ 1420735 h 1543050"/>
              <a:gd name="connsiteX33" fmla="*/ 385762 w 1543050"/>
              <a:gd name="connsiteY33" fmla="*/ 1307829 h 1543050"/>
              <a:gd name="connsiteX34" fmla="*/ 329309 w 1543050"/>
              <a:gd name="connsiteY34" fmla="*/ 1354873 h 1543050"/>
              <a:gd name="connsiteX35" fmla="*/ 272856 w 1543050"/>
              <a:gd name="connsiteY35" fmla="*/ 1354873 h 1543050"/>
              <a:gd name="connsiteX36" fmla="*/ 188177 w 1543050"/>
              <a:gd name="connsiteY36" fmla="*/ 1270194 h 1543050"/>
              <a:gd name="connsiteX37" fmla="*/ 188177 w 1543050"/>
              <a:gd name="connsiteY37" fmla="*/ 1213741 h 1543050"/>
              <a:gd name="connsiteX38" fmla="*/ 235221 w 1543050"/>
              <a:gd name="connsiteY38" fmla="*/ 1157288 h 1543050"/>
              <a:gd name="connsiteX39" fmla="*/ 122315 w 1543050"/>
              <a:gd name="connsiteY39" fmla="*/ 875022 h 1543050"/>
              <a:gd name="connsiteX40" fmla="*/ 47044 w 1543050"/>
              <a:gd name="connsiteY40" fmla="*/ 875022 h 1543050"/>
              <a:gd name="connsiteX41" fmla="*/ 0 w 1543050"/>
              <a:gd name="connsiteY41" fmla="*/ 827978 h 1543050"/>
              <a:gd name="connsiteX42" fmla="*/ 0 w 1543050"/>
              <a:gd name="connsiteY42" fmla="*/ 705663 h 1543050"/>
              <a:gd name="connsiteX43" fmla="*/ 47044 w 1543050"/>
              <a:gd name="connsiteY43" fmla="*/ 668028 h 1543050"/>
              <a:gd name="connsiteX44" fmla="*/ 122315 w 1543050"/>
              <a:gd name="connsiteY44" fmla="*/ 668028 h 1543050"/>
              <a:gd name="connsiteX45" fmla="*/ 235221 w 1543050"/>
              <a:gd name="connsiteY45" fmla="*/ 385763 h 1543050"/>
              <a:gd name="connsiteX46" fmla="*/ 188177 w 1543050"/>
              <a:gd name="connsiteY46" fmla="*/ 329310 h 1543050"/>
              <a:gd name="connsiteX47" fmla="*/ 188177 w 1543050"/>
              <a:gd name="connsiteY47" fmla="*/ 272856 h 1543050"/>
              <a:gd name="connsiteX48" fmla="*/ 272856 w 1543050"/>
              <a:gd name="connsiteY48" fmla="*/ 178768 h 1543050"/>
              <a:gd name="connsiteX49" fmla="*/ 329309 w 1543050"/>
              <a:gd name="connsiteY49" fmla="*/ 178768 h 1543050"/>
              <a:gd name="connsiteX50" fmla="*/ 385762 w 1543050"/>
              <a:gd name="connsiteY50" fmla="*/ 235221 h 1543050"/>
              <a:gd name="connsiteX51" fmla="*/ 668028 w 1543050"/>
              <a:gd name="connsiteY51" fmla="*/ 112906 h 1543050"/>
              <a:gd name="connsiteX52" fmla="*/ 668028 w 1543050"/>
              <a:gd name="connsiteY52" fmla="*/ 47044 h 1543050"/>
              <a:gd name="connsiteX53" fmla="*/ 715072 w 1543050"/>
              <a:gd name="connsiteY53" fmla="*/ 0 h 154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43050" h="1543050">
                <a:moveTo>
                  <a:pt x="771525" y="476710"/>
                </a:moveTo>
                <a:cubicBezTo>
                  <a:pt x="608703" y="476710"/>
                  <a:pt x="476710" y="608703"/>
                  <a:pt x="476710" y="771525"/>
                </a:cubicBezTo>
                <a:cubicBezTo>
                  <a:pt x="476710" y="934347"/>
                  <a:pt x="608703" y="1066340"/>
                  <a:pt x="771525" y="1066340"/>
                </a:cubicBezTo>
                <a:cubicBezTo>
                  <a:pt x="934347" y="1066340"/>
                  <a:pt x="1066340" y="934347"/>
                  <a:pt x="1066340" y="771525"/>
                </a:cubicBezTo>
                <a:cubicBezTo>
                  <a:pt x="1066340" y="608703"/>
                  <a:pt x="934347" y="476710"/>
                  <a:pt x="771525" y="476710"/>
                </a:cubicBezTo>
                <a:close/>
                <a:moveTo>
                  <a:pt x="715072" y="0"/>
                </a:moveTo>
                <a:cubicBezTo>
                  <a:pt x="715072" y="0"/>
                  <a:pt x="715072" y="0"/>
                  <a:pt x="837387" y="0"/>
                </a:cubicBezTo>
                <a:cubicBezTo>
                  <a:pt x="856205" y="0"/>
                  <a:pt x="875022" y="18818"/>
                  <a:pt x="875022" y="47044"/>
                </a:cubicBezTo>
                <a:cubicBezTo>
                  <a:pt x="875022" y="47044"/>
                  <a:pt x="875022" y="47044"/>
                  <a:pt x="875022" y="112906"/>
                </a:cubicBezTo>
                <a:cubicBezTo>
                  <a:pt x="978520" y="131724"/>
                  <a:pt x="1082017" y="178768"/>
                  <a:pt x="1157288" y="235221"/>
                </a:cubicBezTo>
                <a:cubicBezTo>
                  <a:pt x="1157288" y="235221"/>
                  <a:pt x="1157288" y="235221"/>
                  <a:pt x="1213740" y="178768"/>
                </a:cubicBezTo>
                <a:cubicBezTo>
                  <a:pt x="1232558" y="169359"/>
                  <a:pt x="1260785" y="169359"/>
                  <a:pt x="1279602" y="178768"/>
                </a:cubicBezTo>
                <a:cubicBezTo>
                  <a:pt x="1279602" y="178768"/>
                  <a:pt x="1279602" y="178768"/>
                  <a:pt x="1364282" y="272856"/>
                </a:cubicBezTo>
                <a:cubicBezTo>
                  <a:pt x="1373691" y="282265"/>
                  <a:pt x="1373691" y="310492"/>
                  <a:pt x="1364282" y="329310"/>
                </a:cubicBezTo>
                <a:cubicBezTo>
                  <a:pt x="1364282" y="329310"/>
                  <a:pt x="1364282" y="329310"/>
                  <a:pt x="1307829" y="385763"/>
                </a:cubicBezTo>
                <a:cubicBezTo>
                  <a:pt x="1364282" y="461033"/>
                  <a:pt x="1411326" y="564531"/>
                  <a:pt x="1430144" y="668028"/>
                </a:cubicBezTo>
                <a:cubicBezTo>
                  <a:pt x="1430144" y="668028"/>
                  <a:pt x="1430144" y="668028"/>
                  <a:pt x="1496006" y="668028"/>
                </a:cubicBezTo>
                <a:cubicBezTo>
                  <a:pt x="1524232" y="668028"/>
                  <a:pt x="1543050" y="686846"/>
                  <a:pt x="1543050" y="705663"/>
                </a:cubicBezTo>
                <a:cubicBezTo>
                  <a:pt x="1543050" y="705663"/>
                  <a:pt x="1543050" y="705663"/>
                  <a:pt x="1543050" y="827978"/>
                </a:cubicBezTo>
                <a:cubicBezTo>
                  <a:pt x="1543050" y="856205"/>
                  <a:pt x="1524232" y="875022"/>
                  <a:pt x="1496006" y="875022"/>
                </a:cubicBezTo>
                <a:cubicBezTo>
                  <a:pt x="1496006" y="875022"/>
                  <a:pt x="1496006" y="875022"/>
                  <a:pt x="1430144" y="875022"/>
                </a:cubicBezTo>
                <a:cubicBezTo>
                  <a:pt x="1411326" y="978520"/>
                  <a:pt x="1364282" y="1072608"/>
                  <a:pt x="1307829" y="1157288"/>
                </a:cubicBezTo>
                <a:cubicBezTo>
                  <a:pt x="1307829" y="1157288"/>
                  <a:pt x="1307829" y="1157288"/>
                  <a:pt x="1364282" y="1213741"/>
                </a:cubicBezTo>
                <a:cubicBezTo>
                  <a:pt x="1373691" y="1232558"/>
                  <a:pt x="1373691" y="1260785"/>
                  <a:pt x="1364282" y="1270194"/>
                </a:cubicBezTo>
                <a:cubicBezTo>
                  <a:pt x="1364282" y="1270194"/>
                  <a:pt x="1364282" y="1270194"/>
                  <a:pt x="1279602" y="1354873"/>
                </a:cubicBezTo>
                <a:cubicBezTo>
                  <a:pt x="1260785" y="1373691"/>
                  <a:pt x="1232558" y="1373691"/>
                  <a:pt x="1213740" y="1354873"/>
                </a:cubicBezTo>
                <a:lnTo>
                  <a:pt x="1157288" y="1307829"/>
                </a:lnTo>
                <a:cubicBezTo>
                  <a:pt x="1082017" y="1364282"/>
                  <a:pt x="978520" y="1411326"/>
                  <a:pt x="875022" y="1420735"/>
                </a:cubicBezTo>
                <a:cubicBezTo>
                  <a:pt x="875022" y="1420735"/>
                  <a:pt x="875022" y="1420735"/>
                  <a:pt x="875022" y="1496006"/>
                </a:cubicBezTo>
                <a:cubicBezTo>
                  <a:pt x="875022" y="1524233"/>
                  <a:pt x="856205" y="1543050"/>
                  <a:pt x="837387" y="1543050"/>
                </a:cubicBezTo>
                <a:cubicBezTo>
                  <a:pt x="837387" y="1543050"/>
                  <a:pt x="837387" y="1543050"/>
                  <a:pt x="715072" y="1543050"/>
                </a:cubicBezTo>
                <a:cubicBezTo>
                  <a:pt x="686845" y="1543050"/>
                  <a:pt x="668028" y="1524233"/>
                  <a:pt x="668028" y="1496006"/>
                </a:cubicBezTo>
                <a:cubicBezTo>
                  <a:pt x="668028" y="1496006"/>
                  <a:pt x="668028" y="1496006"/>
                  <a:pt x="668028" y="1420735"/>
                </a:cubicBezTo>
                <a:cubicBezTo>
                  <a:pt x="564530" y="1411326"/>
                  <a:pt x="470442" y="1364282"/>
                  <a:pt x="385762" y="1307829"/>
                </a:cubicBezTo>
                <a:cubicBezTo>
                  <a:pt x="385762" y="1307829"/>
                  <a:pt x="385762" y="1307829"/>
                  <a:pt x="329309" y="1354873"/>
                </a:cubicBezTo>
                <a:cubicBezTo>
                  <a:pt x="319901" y="1373691"/>
                  <a:pt x="291674" y="1373691"/>
                  <a:pt x="272856" y="1354873"/>
                </a:cubicBezTo>
                <a:cubicBezTo>
                  <a:pt x="272856" y="1354873"/>
                  <a:pt x="272856" y="1354873"/>
                  <a:pt x="188177" y="1270194"/>
                </a:cubicBezTo>
                <a:cubicBezTo>
                  <a:pt x="169359" y="1260785"/>
                  <a:pt x="169359" y="1232558"/>
                  <a:pt x="188177" y="1213741"/>
                </a:cubicBezTo>
                <a:cubicBezTo>
                  <a:pt x="188177" y="1213741"/>
                  <a:pt x="188177" y="1213741"/>
                  <a:pt x="235221" y="1157288"/>
                </a:cubicBezTo>
                <a:cubicBezTo>
                  <a:pt x="178768" y="1072608"/>
                  <a:pt x="131724" y="978520"/>
                  <a:pt x="122315" y="875022"/>
                </a:cubicBezTo>
                <a:cubicBezTo>
                  <a:pt x="122315" y="875022"/>
                  <a:pt x="122315" y="875022"/>
                  <a:pt x="47044" y="875022"/>
                </a:cubicBezTo>
                <a:cubicBezTo>
                  <a:pt x="18818" y="875022"/>
                  <a:pt x="0" y="856205"/>
                  <a:pt x="0" y="827978"/>
                </a:cubicBezTo>
                <a:cubicBezTo>
                  <a:pt x="0" y="827978"/>
                  <a:pt x="0" y="827978"/>
                  <a:pt x="0" y="705663"/>
                </a:cubicBezTo>
                <a:cubicBezTo>
                  <a:pt x="0" y="686846"/>
                  <a:pt x="18818" y="668028"/>
                  <a:pt x="47044" y="668028"/>
                </a:cubicBezTo>
                <a:cubicBezTo>
                  <a:pt x="47044" y="668028"/>
                  <a:pt x="47044" y="668028"/>
                  <a:pt x="122315" y="668028"/>
                </a:cubicBezTo>
                <a:cubicBezTo>
                  <a:pt x="131724" y="564531"/>
                  <a:pt x="178768" y="461033"/>
                  <a:pt x="235221" y="385763"/>
                </a:cubicBezTo>
                <a:cubicBezTo>
                  <a:pt x="235221" y="385763"/>
                  <a:pt x="235221" y="385763"/>
                  <a:pt x="188177" y="329310"/>
                </a:cubicBezTo>
                <a:cubicBezTo>
                  <a:pt x="169359" y="310492"/>
                  <a:pt x="169359" y="282265"/>
                  <a:pt x="188177" y="272856"/>
                </a:cubicBezTo>
                <a:cubicBezTo>
                  <a:pt x="188177" y="272856"/>
                  <a:pt x="188177" y="272856"/>
                  <a:pt x="272856" y="178768"/>
                </a:cubicBezTo>
                <a:cubicBezTo>
                  <a:pt x="291674" y="169359"/>
                  <a:pt x="319901" y="169359"/>
                  <a:pt x="329309" y="178768"/>
                </a:cubicBezTo>
                <a:cubicBezTo>
                  <a:pt x="329309" y="178768"/>
                  <a:pt x="329309" y="178768"/>
                  <a:pt x="385762" y="235221"/>
                </a:cubicBezTo>
                <a:cubicBezTo>
                  <a:pt x="470442" y="178768"/>
                  <a:pt x="564530" y="131724"/>
                  <a:pt x="668028" y="112906"/>
                </a:cubicBezTo>
                <a:cubicBezTo>
                  <a:pt x="668028" y="112906"/>
                  <a:pt x="668028" y="112906"/>
                  <a:pt x="668028" y="47044"/>
                </a:cubicBezTo>
                <a:cubicBezTo>
                  <a:pt x="668028" y="18818"/>
                  <a:pt x="686845" y="0"/>
                  <a:pt x="715072"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270" name="文本框 269"/>
          <p:cNvSpPr txBox="1"/>
          <p:nvPr/>
        </p:nvSpPr>
        <p:spPr>
          <a:xfrm>
            <a:off x="1503671" y="2955955"/>
            <a:ext cx="1261884" cy="523220"/>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点击输入文字</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点击输入文字</a:t>
            </a:r>
          </a:p>
        </p:txBody>
      </p:sp>
      <p:sp>
        <p:nvSpPr>
          <p:cNvPr id="271" name="文本框 270"/>
          <p:cNvSpPr txBox="1"/>
          <p:nvPr/>
        </p:nvSpPr>
        <p:spPr>
          <a:xfrm>
            <a:off x="1503671" y="4662250"/>
            <a:ext cx="1261884" cy="523220"/>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点击输入文字</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点击输入文字</a:t>
            </a:r>
          </a:p>
        </p:txBody>
      </p:sp>
      <p:sp>
        <p:nvSpPr>
          <p:cNvPr id="272" name="文本框 271"/>
          <p:cNvSpPr txBox="1"/>
          <p:nvPr/>
        </p:nvSpPr>
        <p:spPr>
          <a:xfrm>
            <a:off x="9455389" y="2955955"/>
            <a:ext cx="1261884" cy="523220"/>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点击输入文字</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点击输入文字</a:t>
            </a:r>
          </a:p>
        </p:txBody>
      </p:sp>
      <p:sp>
        <p:nvSpPr>
          <p:cNvPr id="273" name="文本框 272"/>
          <p:cNvSpPr txBox="1"/>
          <p:nvPr/>
        </p:nvSpPr>
        <p:spPr>
          <a:xfrm>
            <a:off x="9455389" y="4662250"/>
            <a:ext cx="1261884" cy="523220"/>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点击输入文字</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点击输入文字</a:t>
            </a:r>
          </a:p>
        </p:txBody>
      </p:sp>
      <p:grpSp>
        <p:nvGrpSpPr>
          <p:cNvPr id="17" name="组合 16"/>
          <p:cNvGrpSpPr/>
          <p:nvPr/>
        </p:nvGrpSpPr>
        <p:grpSpPr>
          <a:xfrm>
            <a:off x="8251156" y="4940705"/>
            <a:ext cx="2393872" cy="409142"/>
            <a:chOff x="8251156" y="4940705"/>
            <a:chExt cx="2393872" cy="409142"/>
          </a:xfrm>
        </p:grpSpPr>
        <p:grpSp>
          <p:nvGrpSpPr>
            <p:cNvPr id="16" name="组合 15"/>
            <p:cNvGrpSpPr/>
            <p:nvPr/>
          </p:nvGrpSpPr>
          <p:grpSpPr>
            <a:xfrm>
              <a:off x="8251156" y="4940705"/>
              <a:ext cx="1428003" cy="409142"/>
              <a:chOff x="8251156" y="4912127"/>
              <a:chExt cx="1428003" cy="409142"/>
            </a:xfrm>
          </p:grpSpPr>
          <p:cxnSp>
            <p:nvCxnSpPr>
              <p:cNvPr id="247" name="直接连接符 246"/>
              <p:cNvCxnSpPr>
                <a:stCxn id="250" idx="6"/>
              </p:cNvCxnSpPr>
              <p:nvPr/>
            </p:nvCxnSpPr>
            <p:spPr>
              <a:xfrm>
                <a:off x="8251156" y="5038879"/>
                <a:ext cx="645655" cy="778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1" name="组合 250"/>
              <p:cNvGrpSpPr/>
              <p:nvPr/>
            </p:nvGrpSpPr>
            <p:grpSpPr>
              <a:xfrm flipH="1" flipV="1">
                <a:off x="8692240" y="4912127"/>
                <a:ext cx="409142" cy="409142"/>
                <a:chOff x="972687" y="5316698"/>
                <a:chExt cx="409142" cy="409142"/>
              </a:xfrm>
            </p:grpSpPr>
            <p:sp>
              <p:nvSpPr>
                <p:cNvPr id="252" name="椭圆 251"/>
                <p:cNvSpPr/>
                <p:nvPr/>
              </p:nvSpPr>
              <p:spPr>
                <a:xfrm>
                  <a:off x="1142872" y="5486883"/>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椭圆 252"/>
                <p:cNvSpPr/>
                <p:nvPr/>
              </p:nvSpPr>
              <p:spPr>
                <a:xfrm>
                  <a:off x="972687" y="5316698"/>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54" name="直接连接符 253"/>
              <p:cNvCxnSpPr/>
              <p:nvPr/>
            </p:nvCxnSpPr>
            <p:spPr>
              <a:xfrm flipH="1">
                <a:off x="8873149" y="5113084"/>
                <a:ext cx="8060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75" name="梯形 274"/>
            <p:cNvSpPr/>
            <p:nvPr/>
          </p:nvSpPr>
          <p:spPr>
            <a:xfrm flipV="1">
              <a:off x="9529028" y="5147046"/>
              <a:ext cx="1116000" cy="95250"/>
            </a:xfrm>
            <a:prstGeom prst="trapezoi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6" name="文本框 275"/>
          <p:cNvSpPr txBox="1"/>
          <p:nvPr/>
        </p:nvSpPr>
        <p:spPr>
          <a:xfrm>
            <a:off x="1498315" y="5070128"/>
            <a:ext cx="1287532" cy="923330"/>
          </a:xfrm>
          <a:prstGeom prst="rect">
            <a:avLst/>
          </a:prstGeom>
          <a:noFill/>
        </p:spPr>
        <p:txBody>
          <a:bodyPr wrap="none" rtlCol="0">
            <a:spAutoFit/>
          </a:bodyPr>
          <a:lstStyle>
            <a:defPPr>
              <a:defRPr lang="zh-CN"/>
            </a:defPPr>
            <a:lvl1pPr>
              <a:defRPr sz="3200">
                <a:solidFill>
                  <a:schemeClr val="bg1"/>
                </a:solidFill>
                <a:latin typeface="汉仪菱心体简" panose="02010609000101010101" pitchFamily="49" charset="-122"/>
                <a:ea typeface="汉仪菱心体简" panose="02010609000101010101" pitchFamily="49" charset="-122"/>
              </a:defRPr>
            </a:lvl1pPr>
          </a:lstStyle>
          <a:p>
            <a:r>
              <a:rPr lang="en-US" altLang="zh-CN" sz="5400" dirty="0"/>
              <a:t>25</a:t>
            </a:r>
            <a:r>
              <a:rPr lang="en-US" altLang="zh-CN" sz="3600" dirty="0">
                <a:latin typeface="微软雅黑" panose="020B0503020204020204" pitchFamily="34" charset="-122"/>
                <a:ea typeface="微软雅黑" panose="020B0503020204020204" pitchFamily="34" charset="-122"/>
              </a:rPr>
              <a:t>%</a:t>
            </a:r>
            <a:endParaRPr lang="zh-CN" altLang="en-US" sz="3600" dirty="0">
              <a:latin typeface="微软雅黑" panose="020B0503020204020204" pitchFamily="34" charset="-122"/>
              <a:ea typeface="微软雅黑" panose="020B0503020204020204" pitchFamily="34" charset="-122"/>
            </a:endParaRPr>
          </a:p>
        </p:txBody>
      </p:sp>
      <p:sp>
        <p:nvSpPr>
          <p:cNvPr id="277" name="文本框 276"/>
          <p:cNvSpPr txBox="1"/>
          <p:nvPr/>
        </p:nvSpPr>
        <p:spPr>
          <a:xfrm>
            <a:off x="9468274" y="2091734"/>
            <a:ext cx="1287532" cy="923330"/>
          </a:xfrm>
          <a:prstGeom prst="rect">
            <a:avLst/>
          </a:prstGeom>
          <a:noFill/>
        </p:spPr>
        <p:txBody>
          <a:bodyPr wrap="none" rtlCol="0">
            <a:spAutoFit/>
          </a:bodyPr>
          <a:lstStyle>
            <a:defPPr>
              <a:defRPr lang="zh-CN"/>
            </a:defPPr>
            <a:lvl1pPr>
              <a:defRPr sz="3200">
                <a:solidFill>
                  <a:schemeClr val="bg1"/>
                </a:solidFill>
                <a:latin typeface="汉仪菱心体简" panose="02010609000101010101" pitchFamily="49" charset="-122"/>
                <a:ea typeface="汉仪菱心体简" panose="02010609000101010101" pitchFamily="49" charset="-122"/>
              </a:defRPr>
            </a:lvl1pPr>
          </a:lstStyle>
          <a:p>
            <a:r>
              <a:rPr lang="en-US" altLang="zh-CN" sz="5400" dirty="0"/>
              <a:t>25</a:t>
            </a:r>
            <a:r>
              <a:rPr lang="en-US" altLang="zh-CN" sz="3600" dirty="0">
                <a:latin typeface="微软雅黑" panose="020B0503020204020204" pitchFamily="34" charset="-122"/>
                <a:ea typeface="微软雅黑" panose="020B0503020204020204" pitchFamily="34" charset="-122"/>
              </a:rPr>
              <a:t>%</a:t>
            </a:r>
            <a:endParaRPr lang="zh-CN" altLang="en-US" sz="3600" dirty="0">
              <a:latin typeface="微软雅黑" panose="020B0503020204020204" pitchFamily="34" charset="-122"/>
              <a:ea typeface="微软雅黑" panose="020B0503020204020204" pitchFamily="34" charset="-122"/>
            </a:endParaRPr>
          </a:p>
        </p:txBody>
      </p:sp>
      <p:sp>
        <p:nvSpPr>
          <p:cNvPr id="278" name="文本框 277"/>
          <p:cNvSpPr txBox="1"/>
          <p:nvPr/>
        </p:nvSpPr>
        <p:spPr>
          <a:xfrm>
            <a:off x="9468274" y="5048489"/>
            <a:ext cx="1287532" cy="923330"/>
          </a:xfrm>
          <a:prstGeom prst="rect">
            <a:avLst/>
          </a:prstGeom>
          <a:noFill/>
        </p:spPr>
        <p:txBody>
          <a:bodyPr wrap="none" rtlCol="0">
            <a:spAutoFit/>
          </a:bodyPr>
          <a:lstStyle>
            <a:defPPr>
              <a:defRPr lang="zh-CN"/>
            </a:defPPr>
            <a:lvl1pPr>
              <a:defRPr sz="3200">
                <a:solidFill>
                  <a:schemeClr val="bg1"/>
                </a:solidFill>
                <a:latin typeface="汉仪菱心体简" panose="02010609000101010101" pitchFamily="49" charset="-122"/>
                <a:ea typeface="汉仪菱心体简" panose="02010609000101010101" pitchFamily="49" charset="-122"/>
              </a:defRPr>
            </a:lvl1pPr>
          </a:lstStyle>
          <a:p>
            <a:r>
              <a:rPr lang="en-US" altLang="zh-CN" sz="5400" dirty="0"/>
              <a:t>25</a:t>
            </a:r>
            <a:r>
              <a:rPr lang="en-US" altLang="zh-CN" sz="3600" dirty="0">
                <a:latin typeface="微软雅黑" panose="020B0503020204020204" pitchFamily="34" charset="-122"/>
                <a:ea typeface="微软雅黑" panose="020B0503020204020204" pitchFamily="34" charset="-122"/>
              </a:rPr>
              <a:t>%</a:t>
            </a:r>
            <a:endParaRPr lang="zh-CN" altLang="en-US" sz="3600"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2980817" y="2226872"/>
            <a:ext cx="6267540" cy="3926989"/>
            <a:chOff x="2980816" y="2226870"/>
            <a:chExt cx="6267540" cy="3926989"/>
          </a:xfrm>
        </p:grpSpPr>
        <p:grpSp>
          <p:nvGrpSpPr>
            <p:cNvPr id="2" name="组合 1"/>
            <p:cNvGrpSpPr/>
            <p:nvPr/>
          </p:nvGrpSpPr>
          <p:grpSpPr>
            <a:xfrm>
              <a:off x="2980816" y="2226870"/>
              <a:ext cx="6267540" cy="3817257"/>
              <a:chOff x="2980816" y="2226870"/>
              <a:chExt cx="6267540" cy="3817257"/>
            </a:xfrm>
          </p:grpSpPr>
          <p:grpSp>
            <p:nvGrpSpPr>
              <p:cNvPr id="8" name="组合 7"/>
              <p:cNvGrpSpPr/>
              <p:nvPr/>
            </p:nvGrpSpPr>
            <p:grpSpPr>
              <a:xfrm>
                <a:off x="2992052" y="2226870"/>
                <a:ext cx="6236814" cy="3817257"/>
                <a:chOff x="1191650" y="2226870"/>
                <a:chExt cx="6236814" cy="3817257"/>
              </a:xfrm>
            </p:grpSpPr>
            <p:sp>
              <p:nvSpPr>
                <p:cNvPr id="212" name="任意多边形 211"/>
                <p:cNvSpPr/>
                <p:nvPr/>
              </p:nvSpPr>
              <p:spPr>
                <a:xfrm>
                  <a:off x="1251852" y="2226870"/>
                  <a:ext cx="6121405" cy="3817257"/>
                </a:xfrm>
                <a:custGeom>
                  <a:avLst/>
                  <a:gdLst>
                    <a:gd name="connsiteX0" fmla="*/ 200788 w 6541958"/>
                    <a:gd name="connsiteY0" fmla="*/ 0 h 3817257"/>
                    <a:gd name="connsiteX1" fmla="*/ 687242 w 6541958"/>
                    <a:gd name="connsiteY1" fmla="*/ 0 h 3817257"/>
                    <a:gd name="connsiteX2" fmla="*/ 725398 w 6541958"/>
                    <a:gd name="connsiteY2" fmla="*/ 152625 h 3817257"/>
                    <a:gd name="connsiteX3" fmla="*/ 3436978 w 6541958"/>
                    <a:gd name="connsiteY3" fmla="*/ 152625 h 3817257"/>
                    <a:gd name="connsiteX4" fmla="*/ 3475135 w 6541958"/>
                    <a:gd name="connsiteY4" fmla="*/ 0 h 3817257"/>
                    <a:gd name="connsiteX5" fmla="*/ 6341170 w 6541958"/>
                    <a:gd name="connsiteY5" fmla="*/ 0 h 3817257"/>
                    <a:gd name="connsiteX6" fmla="*/ 6541958 w 6541958"/>
                    <a:gd name="connsiteY6" fmla="*/ 200788 h 3817257"/>
                    <a:gd name="connsiteX7" fmla="*/ 6541958 w 6541958"/>
                    <a:gd name="connsiteY7" fmla="*/ 3616469 h 3817257"/>
                    <a:gd name="connsiteX8" fmla="*/ 6341170 w 6541958"/>
                    <a:gd name="connsiteY8" fmla="*/ 3817257 h 3817257"/>
                    <a:gd name="connsiteX9" fmla="*/ 5966950 w 6541958"/>
                    <a:gd name="connsiteY9" fmla="*/ 3817257 h 3817257"/>
                    <a:gd name="connsiteX10" fmla="*/ 5926250 w 6541958"/>
                    <a:gd name="connsiteY10" fmla="*/ 3654456 h 3817257"/>
                    <a:gd name="connsiteX11" fmla="*/ 3142651 w 6541958"/>
                    <a:gd name="connsiteY11" fmla="*/ 3654456 h 3817257"/>
                    <a:gd name="connsiteX12" fmla="*/ 3101951 w 6541958"/>
                    <a:gd name="connsiteY12" fmla="*/ 3817257 h 3817257"/>
                    <a:gd name="connsiteX13" fmla="*/ 200788 w 6541958"/>
                    <a:gd name="connsiteY13" fmla="*/ 3817257 h 3817257"/>
                    <a:gd name="connsiteX14" fmla="*/ 0 w 6541958"/>
                    <a:gd name="connsiteY14" fmla="*/ 3616469 h 3817257"/>
                    <a:gd name="connsiteX15" fmla="*/ 0 w 6541958"/>
                    <a:gd name="connsiteY15" fmla="*/ 200788 h 3817257"/>
                    <a:gd name="connsiteX16" fmla="*/ 200788 w 6541958"/>
                    <a:gd name="connsiteY16" fmla="*/ 0 h 381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41958" h="3817257">
                      <a:moveTo>
                        <a:pt x="200788" y="0"/>
                      </a:moveTo>
                      <a:lnTo>
                        <a:pt x="687242" y="0"/>
                      </a:lnTo>
                      <a:lnTo>
                        <a:pt x="725398" y="152625"/>
                      </a:lnTo>
                      <a:lnTo>
                        <a:pt x="3436978" y="152625"/>
                      </a:lnTo>
                      <a:lnTo>
                        <a:pt x="3475135" y="0"/>
                      </a:lnTo>
                      <a:lnTo>
                        <a:pt x="6341170" y="0"/>
                      </a:lnTo>
                      <a:cubicBezTo>
                        <a:pt x="6452062" y="0"/>
                        <a:pt x="6541958" y="89896"/>
                        <a:pt x="6541958" y="200788"/>
                      </a:cubicBezTo>
                      <a:lnTo>
                        <a:pt x="6541958" y="3616469"/>
                      </a:lnTo>
                      <a:cubicBezTo>
                        <a:pt x="6541958" y="3727361"/>
                        <a:pt x="6452062" y="3817257"/>
                        <a:pt x="6341170" y="3817257"/>
                      </a:cubicBezTo>
                      <a:lnTo>
                        <a:pt x="5966950" y="3817257"/>
                      </a:lnTo>
                      <a:lnTo>
                        <a:pt x="5926250" y="3654456"/>
                      </a:lnTo>
                      <a:lnTo>
                        <a:pt x="3142651" y="3654456"/>
                      </a:lnTo>
                      <a:lnTo>
                        <a:pt x="3101951" y="3817257"/>
                      </a:lnTo>
                      <a:lnTo>
                        <a:pt x="200788" y="3817257"/>
                      </a:lnTo>
                      <a:cubicBezTo>
                        <a:pt x="89896" y="3817257"/>
                        <a:pt x="0" y="3727361"/>
                        <a:pt x="0" y="3616469"/>
                      </a:cubicBezTo>
                      <a:lnTo>
                        <a:pt x="0" y="200788"/>
                      </a:lnTo>
                      <a:cubicBezTo>
                        <a:pt x="0" y="89896"/>
                        <a:pt x="89896" y="0"/>
                        <a:pt x="200788" y="0"/>
                      </a:cubicBezTo>
                      <a:close/>
                    </a:path>
                  </a:pathLst>
                </a:custGeom>
                <a:noFill/>
                <a:ln w="38100">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7" name="矩形 6"/>
                <p:cNvSpPr/>
                <p:nvPr/>
              </p:nvSpPr>
              <p:spPr>
                <a:xfrm>
                  <a:off x="1191650" y="3518641"/>
                  <a:ext cx="120404" cy="1233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13" name="矩形 212"/>
                <p:cNvSpPr/>
                <p:nvPr/>
              </p:nvSpPr>
              <p:spPr>
                <a:xfrm>
                  <a:off x="7308060" y="3518641"/>
                  <a:ext cx="120404" cy="1233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2980816" y="3513085"/>
                <a:ext cx="142875" cy="1571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矩形 213"/>
              <p:cNvSpPr/>
              <p:nvPr/>
            </p:nvSpPr>
            <p:spPr>
              <a:xfrm>
                <a:off x="2980816" y="4595193"/>
                <a:ext cx="142875" cy="1571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矩形 214"/>
              <p:cNvSpPr/>
              <p:nvPr/>
            </p:nvSpPr>
            <p:spPr>
              <a:xfrm>
                <a:off x="9105481" y="3513085"/>
                <a:ext cx="142875" cy="1571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矩形 215"/>
              <p:cNvSpPr/>
              <p:nvPr/>
            </p:nvSpPr>
            <p:spPr>
              <a:xfrm>
                <a:off x="9105481" y="4595193"/>
                <a:ext cx="142875" cy="1571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9" name="文本框 108"/>
            <p:cNvSpPr txBox="1"/>
            <p:nvPr/>
          </p:nvSpPr>
          <p:spPr>
            <a:xfrm>
              <a:off x="6412933" y="5876860"/>
              <a:ext cx="184731" cy="276999"/>
            </a:xfrm>
            <a:prstGeom prst="rect">
              <a:avLst/>
            </a:prstGeom>
            <a:noFill/>
          </p:spPr>
          <p:txBody>
            <a:bodyPr wrap="none" rtlCol="0">
              <a:spAutoFit/>
            </a:bodyPr>
            <a:lstStyle/>
            <a:p>
              <a:endParaRPr lang="zh-CN" altLang="en-US" sz="1200" dirty="0">
                <a:solidFill>
                  <a:schemeClr val="bg1">
                    <a:alpha val="50000"/>
                  </a:schemeClr>
                </a:solidFill>
              </a:endParaRPr>
            </a:p>
          </p:txBody>
        </p:sp>
      </p:grpSp>
      <p:cxnSp>
        <p:nvCxnSpPr>
          <p:cNvPr id="118" name="直接连接符 117"/>
          <p:cNvCxnSpPr/>
          <p:nvPr/>
        </p:nvCxnSpPr>
        <p:spPr>
          <a:xfrm>
            <a:off x="908573" y="737648"/>
            <a:ext cx="2418929" cy="0"/>
          </a:xfrm>
          <a:prstGeom prst="line">
            <a:avLst/>
          </a:prstGeom>
          <a:ln w="38100">
            <a:solidFill>
              <a:srgbClr val="A199A3"/>
            </a:solidFill>
          </a:ln>
        </p:spPr>
        <p:style>
          <a:lnRef idx="1">
            <a:schemeClr val="accent1"/>
          </a:lnRef>
          <a:fillRef idx="0">
            <a:schemeClr val="accent1"/>
          </a:fillRef>
          <a:effectRef idx="0">
            <a:schemeClr val="accent1"/>
          </a:effectRef>
          <a:fontRef idx="minor">
            <a:schemeClr val="tx1"/>
          </a:fontRef>
        </p:style>
      </p:cxnSp>
      <p:sp>
        <p:nvSpPr>
          <p:cNvPr id="119" name="文本占位符 118"/>
          <p:cNvSpPr txBox="1">
            <a:spLocks/>
          </p:cNvSpPr>
          <p:nvPr/>
        </p:nvSpPr>
        <p:spPr>
          <a:xfrm>
            <a:off x="791111" y="334845"/>
            <a:ext cx="2732644" cy="349823"/>
          </a:xfrm>
          <a:prstGeom prst="rect">
            <a:avLst/>
          </a:prstGeom>
        </p:spPr>
        <p:txBody>
          <a:bodyPr vert="horz" lIns="91440" tIns="45720" rIns="91440" bIns="45720" rtlCol="0" anchor="ctr">
            <a:noAutofit/>
          </a:bodyPr>
          <a:lstStyle>
            <a:defPPr>
              <a:defRPr lang="zh-CN"/>
            </a:defPPr>
            <a:lvl1pPr marL="0" indent="0" algn="ctr" defTabSz="914400" rtl="0" eaLnBrk="1" latinLnBrk="0" hangingPunct="1">
              <a:lnSpc>
                <a:spcPct val="90000"/>
              </a:lnSpc>
              <a:spcBef>
                <a:spcPct val="0"/>
              </a:spcBef>
              <a:buNone/>
              <a:defRPr lang="zh-CN" altLang="en-US" sz="32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90000"/>
              </a:lnSpc>
              <a:spcBef>
                <a:spcPct val="0"/>
              </a:spcBef>
              <a:buNone/>
              <a:defRPr lang="zh-CN" altLang="en-US" sz="2800" b="1" kern="1200" dirty="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t>单击此处添加文本</a:t>
            </a:r>
          </a:p>
        </p:txBody>
      </p:sp>
      <p:grpSp>
        <p:nvGrpSpPr>
          <p:cNvPr id="120" name="组合 119"/>
          <p:cNvGrpSpPr/>
          <p:nvPr/>
        </p:nvGrpSpPr>
        <p:grpSpPr>
          <a:xfrm flipV="1">
            <a:off x="295541" y="275997"/>
            <a:ext cx="537243" cy="537243"/>
            <a:chOff x="7758139" y="2808362"/>
            <a:chExt cx="1285965" cy="1285965"/>
          </a:xfrm>
        </p:grpSpPr>
        <p:sp>
          <p:nvSpPr>
            <p:cNvPr id="121" name="任意多边形 120"/>
            <p:cNvSpPr/>
            <p:nvPr userDrawn="1"/>
          </p:nvSpPr>
          <p:spPr>
            <a:xfrm rot="20047423">
              <a:off x="7758139" y="2808362"/>
              <a:ext cx="1285965" cy="1285965"/>
            </a:xfrm>
            <a:custGeom>
              <a:avLst/>
              <a:gdLst>
                <a:gd name="connsiteX0" fmla="*/ 813009 w 1626018"/>
                <a:gd name="connsiteY0" fmla="*/ 0 h 1626018"/>
                <a:gd name="connsiteX1" fmla="*/ 1626018 w 1626018"/>
                <a:gd name="connsiteY1" fmla="*/ 813009 h 1626018"/>
                <a:gd name="connsiteX2" fmla="*/ 813009 w 1626018"/>
                <a:gd name="connsiteY2" fmla="*/ 1626018 h 1626018"/>
                <a:gd name="connsiteX3" fmla="*/ 0 w 1626018"/>
                <a:gd name="connsiteY3" fmla="*/ 813009 h 1626018"/>
                <a:gd name="connsiteX4" fmla="*/ 16518 w 1626018"/>
                <a:gd name="connsiteY4" fmla="*/ 649159 h 1626018"/>
                <a:gd name="connsiteX5" fmla="*/ 61099 w 1626018"/>
                <a:gd name="connsiteY5" fmla="*/ 505541 h 1626018"/>
                <a:gd name="connsiteX6" fmla="*/ 200468 w 1626018"/>
                <a:gd name="connsiteY6" fmla="*/ 575867 h 1626018"/>
                <a:gd name="connsiteX7" fmla="*/ 168041 w 1626018"/>
                <a:gd name="connsiteY7" fmla="*/ 680330 h 1626018"/>
                <a:gd name="connsiteX8" fmla="*/ 154666 w 1626018"/>
                <a:gd name="connsiteY8" fmla="*/ 813009 h 1626018"/>
                <a:gd name="connsiteX9" fmla="*/ 813009 w 1626018"/>
                <a:gd name="connsiteY9" fmla="*/ 1471352 h 1626018"/>
                <a:gd name="connsiteX10" fmla="*/ 1471352 w 1626018"/>
                <a:gd name="connsiteY10" fmla="*/ 813009 h 1626018"/>
                <a:gd name="connsiteX11" fmla="*/ 813009 w 1626018"/>
                <a:gd name="connsiteY11" fmla="*/ 154666 h 1626018"/>
                <a:gd name="connsiteX12" fmla="*/ 267101 w 1626018"/>
                <a:gd name="connsiteY12" fmla="*/ 444923 h 1626018"/>
                <a:gd name="connsiteX13" fmla="*/ 254892 w 1626018"/>
                <a:gd name="connsiteY13" fmla="*/ 467416 h 1626018"/>
                <a:gd name="connsiteX14" fmla="*/ 117369 w 1626018"/>
                <a:gd name="connsiteY14" fmla="*/ 398022 h 1626018"/>
                <a:gd name="connsiteX15" fmla="*/ 138849 w 1626018"/>
                <a:gd name="connsiteY15" fmla="*/ 358448 h 1626018"/>
                <a:gd name="connsiteX16" fmla="*/ 813009 w 1626018"/>
                <a:gd name="connsiteY16" fmla="*/ 0 h 162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6018" h="1626018">
                  <a:moveTo>
                    <a:pt x="813009" y="0"/>
                  </a:moveTo>
                  <a:cubicBezTo>
                    <a:pt x="1262022" y="0"/>
                    <a:pt x="1626018" y="363997"/>
                    <a:pt x="1626018" y="813009"/>
                  </a:cubicBezTo>
                  <a:cubicBezTo>
                    <a:pt x="1626018" y="1262022"/>
                    <a:pt x="1262022" y="1626018"/>
                    <a:pt x="813009" y="1626018"/>
                  </a:cubicBezTo>
                  <a:cubicBezTo>
                    <a:pt x="363997" y="1626018"/>
                    <a:pt x="0" y="1262022"/>
                    <a:pt x="0" y="813009"/>
                  </a:cubicBezTo>
                  <a:cubicBezTo>
                    <a:pt x="0" y="756883"/>
                    <a:pt x="5688" y="702084"/>
                    <a:pt x="16518" y="649159"/>
                  </a:cubicBezTo>
                  <a:lnTo>
                    <a:pt x="61099" y="505541"/>
                  </a:lnTo>
                  <a:lnTo>
                    <a:pt x="200468" y="575867"/>
                  </a:lnTo>
                  <a:lnTo>
                    <a:pt x="168041" y="680330"/>
                  </a:lnTo>
                  <a:cubicBezTo>
                    <a:pt x="159271" y="723187"/>
                    <a:pt x="154666" y="767560"/>
                    <a:pt x="154666" y="813009"/>
                  </a:cubicBezTo>
                  <a:cubicBezTo>
                    <a:pt x="154666" y="1176602"/>
                    <a:pt x="449417" y="1471352"/>
                    <a:pt x="813009" y="1471352"/>
                  </a:cubicBezTo>
                  <a:cubicBezTo>
                    <a:pt x="1176602" y="1471352"/>
                    <a:pt x="1471352" y="1176602"/>
                    <a:pt x="1471352" y="813009"/>
                  </a:cubicBezTo>
                  <a:cubicBezTo>
                    <a:pt x="1471352" y="449417"/>
                    <a:pt x="1176602" y="154666"/>
                    <a:pt x="813009" y="154666"/>
                  </a:cubicBezTo>
                  <a:cubicBezTo>
                    <a:pt x="585764" y="154666"/>
                    <a:pt x="385410" y="269803"/>
                    <a:pt x="267101" y="444923"/>
                  </a:cubicBezTo>
                  <a:lnTo>
                    <a:pt x="254892" y="467416"/>
                  </a:lnTo>
                  <a:lnTo>
                    <a:pt x="117369" y="398022"/>
                  </a:lnTo>
                  <a:lnTo>
                    <a:pt x="138849" y="358448"/>
                  </a:lnTo>
                  <a:cubicBezTo>
                    <a:pt x="284953" y="142186"/>
                    <a:pt x="532376" y="0"/>
                    <a:pt x="813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userDrawn="1"/>
          </p:nvSpPr>
          <p:spPr>
            <a:xfrm>
              <a:off x="8084044" y="3134266"/>
              <a:ext cx="634158" cy="63415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3" name="组合 122"/>
            <p:cNvGrpSpPr/>
            <p:nvPr userDrawn="1"/>
          </p:nvGrpSpPr>
          <p:grpSpPr>
            <a:xfrm>
              <a:off x="7904995" y="2955216"/>
              <a:ext cx="992256" cy="992256"/>
              <a:chOff x="813435" y="4187372"/>
              <a:chExt cx="1292678" cy="1292678"/>
            </a:xfrm>
            <a:noFill/>
          </p:grpSpPr>
          <p:sp>
            <p:nvSpPr>
              <p:cNvPr id="124" name="圆角矩形 123"/>
              <p:cNvSpPr/>
              <p:nvPr/>
            </p:nvSpPr>
            <p:spPr>
              <a:xfrm rot="-5400000">
                <a:off x="878114" y="47461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圆角矩形 124"/>
              <p:cNvSpPr/>
              <p:nvPr/>
            </p:nvSpPr>
            <p:spPr>
              <a:xfrm rot="-4500000">
                <a:off x="897155" y="4601544"/>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圆角矩形 125"/>
              <p:cNvSpPr/>
              <p:nvPr/>
            </p:nvSpPr>
            <p:spPr>
              <a:xfrm rot="-3600000">
                <a:off x="952979" y="44667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圆角矩形 126"/>
              <p:cNvSpPr/>
              <p:nvPr/>
            </p:nvSpPr>
            <p:spPr>
              <a:xfrm rot="-2700000">
                <a:off x="1041783" y="435104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圆角矩形 127"/>
              <p:cNvSpPr/>
              <p:nvPr/>
            </p:nvSpPr>
            <p:spPr>
              <a:xfrm rot="-1800000">
                <a:off x="1157514" y="426223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圆角矩形 128"/>
              <p:cNvSpPr/>
              <p:nvPr/>
            </p:nvSpPr>
            <p:spPr>
              <a:xfrm rot="-900000">
                <a:off x="1292286" y="420641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圆角矩形 129"/>
              <p:cNvSpPr/>
              <p:nvPr/>
            </p:nvSpPr>
            <p:spPr>
              <a:xfrm>
                <a:off x="1436914" y="41873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圆角矩形 130"/>
              <p:cNvSpPr/>
              <p:nvPr/>
            </p:nvSpPr>
            <p:spPr>
              <a:xfrm rot="900000">
                <a:off x="1581542" y="420641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圆角矩形 131"/>
              <p:cNvSpPr/>
              <p:nvPr/>
            </p:nvSpPr>
            <p:spPr>
              <a:xfrm rot="1800000">
                <a:off x="1716314" y="426223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圆角矩形 132"/>
              <p:cNvSpPr/>
              <p:nvPr/>
            </p:nvSpPr>
            <p:spPr>
              <a:xfrm rot="2700000">
                <a:off x="1832045" y="435104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圆角矩形 133"/>
              <p:cNvSpPr/>
              <p:nvPr/>
            </p:nvSpPr>
            <p:spPr>
              <a:xfrm rot="3600000">
                <a:off x="1920849" y="44667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圆角矩形 134"/>
              <p:cNvSpPr/>
              <p:nvPr/>
            </p:nvSpPr>
            <p:spPr>
              <a:xfrm rot="4500000">
                <a:off x="1976673" y="4601544"/>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圆角矩形 135"/>
              <p:cNvSpPr/>
              <p:nvPr/>
            </p:nvSpPr>
            <p:spPr>
              <a:xfrm rot="5400000">
                <a:off x="1995714" y="47461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圆角矩形 136"/>
              <p:cNvSpPr/>
              <p:nvPr/>
            </p:nvSpPr>
            <p:spPr>
              <a:xfrm rot="6300000">
                <a:off x="1976673" y="4890800"/>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圆角矩形 137"/>
              <p:cNvSpPr/>
              <p:nvPr/>
            </p:nvSpPr>
            <p:spPr>
              <a:xfrm rot="7200000">
                <a:off x="1920849" y="50255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圆角矩形 138"/>
              <p:cNvSpPr/>
              <p:nvPr/>
            </p:nvSpPr>
            <p:spPr>
              <a:xfrm rot="8100000">
                <a:off x="1832045" y="5141303"/>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圆角矩形 139"/>
              <p:cNvSpPr/>
              <p:nvPr/>
            </p:nvSpPr>
            <p:spPr>
              <a:xfrm rot="9000000">
                <a:off x="1716314" y="523010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圆角矩形 140"/>
              <p:cNvSpPr/>
              <p:nvPr/>
            </p:nvSpPr>
            <p:spPr>
              <a:xfrm rot="9900000">
                <a:off x="1581542" y="528593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圆角矩形 141"/>
              <p:cNvSpPr/>
              <p:nvPr/>
            </p:nvSpPr>
            <p:spPr>
              <a:xfrm rot="10800000">
                <a:off x="1436914" y="53049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圆角矩形 142"/>
              <p:cNvSpPr/>
              <p:nvPr/>
            </p:nvSpPr>
            <p:spPr>
              <a:xfrm rot="11700000">
                <a:off x="1292286" y="528593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圆角矩形 143"/>
              <p:cNvSpPr/>
              <p:nvPr/>
            </p:nvSpPr>
            <p:spPr>
              <a:xfrm rot="12600000">
                <a:off x="1157514" y="523010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圆角矩形 144"/>
              <p:cNvSpPr/>
              <p:nvPr/>
            </p:nvSpPr>
            <p:spPr>
              <a:xfrm rot="13500000">
                <a:off x="1041783" y="5141303"/>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圆角矩形 145"/>
              <p:cNvSpPr/>
              <p:nvPr/>
            </p:nvSpPr>
            <p:spPr>
              <a:xfrm rot="14400000">
                <a:off x="952979" y="50255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圆角矩形 146"/>
              <p:cNvSpPr/>
              <p:nvPr/>
            </p:nvSpPr>
            <p:spPr>
              <a:xfrm rot="15300000">
                <a:off x="897155" y="4890800"/>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2426360292"/>
      </p:ext>
    </p:extLst>
  </p:cSld>
  <p:clrMapOvr>
    <a:masterClrMapping/>
  </p:clrMapOvr>
  <mc:AlternateContent xmlns:mc="http://schemas.openxmlformats.org/markup-compatibility/2006" xmlns:p14="http://schemas.microsoft.com/office/powerpoint/2010/main">
    <mc:Choice Requires="p14">
      <p:transition spd="slow" advClick="0" advTm="0">
        <p14:prism dir="u"/>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Horizontal)">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20"/>
                                        </p:tgtEl>
                                        <p:attrNameLst>
                                          <p:attrName>style.visibility</p:attrName>
                                        </p:attrNameLst>
                                      </p:cBhvr>
                                      <p:to>
                                        <p:strVal val="visible"/>
                                      </p:to>
                                    </p:set>
                                    <p:animEffect transition="in" filter="fade">
                                      <p:cBhvr>
                                        <p:cTn id="10" dur="500"/>
                                        <p:tgtEl>
                                          <p:spTgt spid="120"/>
                                        </p:tgtEl>
                                      </p:cBhvr>
                                    </p:animEffect>
                                  </p:childTnLst>
                                </p:cTn>
                              </p:par>
                              <p:par>
                                <p:cTn id="11" presetID="42" presetClass="path" presetSubtype="0" accel="50000" decel="50000" fill="hold" nodeType="withEffect">
                                  <p:stCondLst>
                                    <p:cond delay="0"/>
                                  </p:stCondLst>
                                  <p:childTnLst>
                                    <p:animMotion origin="layout" path="M 0.26316 -0.00254 L -3.95833E-6 -4.68208E-6 " pathEditMode="relative" rAng="0" ptsTypes="AA">
                                      <p:cBhvr>
                                        <p:cTn id="12" dur="2000" fill="hold"/>
                                        <p:tgtEl>
                                          <p:spTgt spid="120"/>
                                        </p:tgtEl>
                                        <p:attrNameLst>
                                          <p:attrName>ppt_x</p:attrName>
                                          <p:attrName>ppt_y</p:attrName>
                                        </p:attrNameLst>
                                      </p:cBhvr>
                                      <p:rCtr x="-13164" y="116"/>
                                    </p:animMotion>
                                  </p:childTnLst>
                                </p:cTn>
                              </p:par>
                              <p:par>
                                <p:cTn id="13" presetID="8" presetClass="emph" presetSubtype="0" repeatCount="2000" fill="hold" nodeType="withEffect">
                                  <p:stCondLst>
                                    <p:cond delay="0"/>
                                  </p:stCondLst>
                                  <p:childTnLst>
                                    <p:animRot by="-21600000">
                                      <p:cBhvr>
                                        <p:cTn id="14" dur="1000" fill="hold"/>
                                        <p:tgtEl>
                                          <p:spTgt spid="120"/>
                                        </p:tgtEl>
                                        <p:attrNameLst>
                                          <p:attrName>r</p:attrName>
                                        </p:attrNameLst>
                                      </p:cBhvr>
                                    </p:animRot>
                                  </p:childTnLst>
                                </p:cTn>
                              </p:par>
                              <p:par>
                                <p:cTn id="15" presetID="22" presetClass="entr" presetSubtype="2" fill="hold" grpId="0" nodeType="withEffect">
                                  <p:stCondLst>
                                    <p:cond delay="300"/>
                                  </p:stCondLst>
                                  <p:childTnLst>
                                    <p:set>
                                      <p:cBhvr>
                                        <p:cTn id="16" dur="1" fill="hold">
                                          <p:stCondLst>
                                            <p:cond delay="0"/>
                                          </p:stCondLst>
                                        </p:cTn>
                                        <p:tgtEl>
                                          <p:spTgt spid="119"/>
                                        </p:tgtEl>
                                        <p:attrNameLst>
                                          <p:attrName>style.visibility</p:attrName>
                                        </p:attrNameLst>
                                      </p:cBhvr>
                                      <p:to>
                                        <p:strVal val="visible"/>
                                      </p:to>
                                    </p:set>
                                    <p:animEffect transition="in" filter="wipe(right)">
                                      <p:cBhvr>
                                        <p:cTn id="17" dur="1700"/>
                                        <p:tgtEl>
                                          <p:spTgt spid="119"/>
                                        </p:tgtEl>
                                      </p:cBhvr>
                                    </p:animEffect>
                                  </p:childTnLst>
                                </p:cTn>
                              </p:par>
                              <p:par>
                                <p:cTn id="18" presetID="22" presetClass="entr" presetSubtype="2" fill="hold" nodeType="withEffect">
                                  <p:stCondLst>
                                    <p:cond delay="300"/>
                                  </p:stCondLst>
                                  <p:childTnLst>
                                    <p:set>
                                      <p:cBhvr>
                                        <p:cTn id="19" dur="1" fill="hold">
                                          <p:stCondLst>
                                            <p:cond delay="0"/>
                                          </p:stCondLst>
                                        </p:cTn>
                                        <p:tgtEl>
                                          <p:spTgt spid="118"/>
                                        </p:tgtEl>
                                        <p:attrNameLst>
                                          <p:attrName>style.visibility</p:attrName>
                                        </p:attrNameLst>
                                      </p:cBhvr>
                                      <p:to>
                                        <p:strVal val="visible"/>
                                      </p:to>
                                    </p:set>
                                    <p:animEffect transition="in" filter="wipe(right)">
                                      <p:cBhvr>
                                        <p:cTn id="20" dur="1700"/>
                                        <p:tgtEl>
                                          <p:spTgt spid="118"/>
                                        </p:tgtEl>
                                      </p:cBhvr>
                                    </p:animEffect>
                                  </p:childTnLst>
                                </p:cTn>
                              </p:par>
                              <p:par>
                                <p:cTn id="21" presetID="53" presetClass="entr" presetSubtype="16" fill="hold" grpId="0" nodeType="withEffect">
                                  <p:stCondLst>
                                    <p:cond delay="250"/>
                                  </p:stCondLst>
                                  <p:childTnLst>
                                    <p:set>
                                      <p:cBhvr>
                                        <p:cTn id="22" dur="1" fill="hold">
                                          <p:stCondLst>
                                            <p:cond delay="0"/>
                                          </p:stCondLst>
                                        </p:cTn>
                                        <p:tgtEl>
                                          <p:spTgt spid="39"/>
                                        </p:tgtEl>
                                        <p:attrNameLst>
                                          <p:attrName>style.visibility</p:attrName>
                                        </p:attrNameLst>
                                      </p:cBhvr>
                                      <p:to>
                                        <p:strVal val="visible"/>
                                      </p:to>
                                    </p:set>
                                    <p:anim calcmode="lin" valueType="num">
                                      <p:cBhvr>
                                        <p:cTn id="23" dur="500" fill="hold"/>
                                        <p:tgtEl>
                                          <p:spTgt spid="39"/>
                                        </p:tgtEl>
                                        <p:attrNameLst>
                                          <p:attrName>ppt_w</p:attrName>
                                        </p:attrNameLst>
                                      </p:cBhvr>
                                      <p:tavLst>
                                        <p:tav tm="0">
                                          <p:val>
                                            <p:fltVal val="0"/>
                                          </p:val>
                                        </p:tav>
                                        <p:tav tm="100000">
                                          <p:val>
                                            <p:strVal val="#ppt_w"/>
                                          </p:val>
                                        </p:tav>
                                      </p:tavLst>
                                    </p:anim>
                                    <p:anim calcmode="lin" valueType="num">
                                      <p:cBhvr>
                                        <p:cTn id="24" dur="500" fill="hold"/>
                                        <p:tgtEl>
                                          <p:spTgt spid="39"/>
                                        </p:tgtEl>
                                        <p:attrNameLst>
                                          <p:attrName>ppt_h</p:attrName>
                                        </p:attrNameLst>
                                      </p:cBhvr>
                                      <p:tavLst>
                                        <p:tav tm="0">
                                          <p:val>
                                            <p:fltVal val="0"/>
                                          </p:val>
                                        </p:tav>
                                        <p:tav tm="100000">
                                          <p:val>
                                            <p:strVal val="#ppt_h"/>
                                          </p:val>
                                        </p:tav>
                                      </p:tavLst>
                                    </p:anim>
                                    <p:animEffect transition="in" filter="fade">
                                      <p:cBhvr>
                                        <p:cTn id="25" dur="500"/>
                                        <p:tgtEl>
                                          <p:spTgt spid="39"/>
                                        </p:tgtEl>
                                      </p:cBhvr>
                                    </p:animEffect>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226"/>
                                        </p:tgtEl>
                                        <p:attrNameLst>
                                          <p:attrName>style.visibility</p:attrName>
                                        </p:attrNameLst>
                                      </p:cBhvr>
                                      <p:to>
                                        <p:strVal val="visible"/>
                                      </p:to>
                                    </p:set>
                                    <p:anim calcmode="lin" valueType="num">
                                      <p:cBhvr>
                                        <p:cTn id="29" dur="500" fill="hold"/>
                                        <p:tgtEl>
                                          <p:spTgt spid="226"/>
                                        </p:tgtEl>
                                        <p:attrNameLst>
                                          <p:attrName>ppt_w</p:attrName>
                                        </p:attrNameLst>
                                      </p:cBhvr>
                                      <p:tavLst>
                                        <p:tav tm="0">
                                          <p:val>
                                            <p:fltVal val="0"/>
                                          </p:val>
                                        </p:tav>
                                        <p:tav tm="100000">
                                          <p:val>
                                            <p:strVal val="#ppt_w"/>
                                          </p:val>
                                        </p:tav>
                                      </p:tavLst>
                                    </p:anim>
                                    <p:anim calcmode="lin" valueType="num">
                                      <p:cBhvr>
                                        <p:cTn id="30" dur="500" fill="hold"/>
                                        <p:tgtEl>
                                          <p:spTgt spid="226"/>
                                        </p:tgtEl>
                                        <p:attrNameLst>
                                          <p:attrName>ppt_h</p:attrName>
                                        </p:attrNameLst>
                                      </p:cBhvr>
                                      <p:tavLst>
                                        <p:tav tm="0">
                                          <p:val>
                                            <p:fltVal val="0"/>
                                          </p:val>
                                        </p:tav>
                                        <p:tav tm="100000">
                                          <p:val>
                                            <p:strVal val="#ppt_h"/>
                                          </p:val>
                                        </p:tav>
                                      </p:tavLst>
                                    </p:anim>
                                    <p:animEffect transition="in" filter="fade">
                                      <p:cBhvr>
                                        <p:cTn id="31" dur="500"/>
                                        <p:tgtEl>
                                          <p:spTgt spid="226"/>
                                        </p:tgtEl>
                                      </p:cBhvr>
                                    </p:animEffect>
                                  </p:childTnLst>
                                </p:cTn>
                              </p:par>
                              <p:par>
                                <p:cTn id="32" presetID="10" presetClass="entr" presetSubtype="0" fill="hold" nodeType="withEffect">
                                  <p:stCondLst>
                                    <p:cond delay="250"/>
                                  </p:stCondLst>
                                  <p:childTnLst>
                                    <p:set>
                                      <p:cBhvr>
                                        <p:cTn id="33" dur="1" fill="hold">
                                          <p:stCondLst>
                                            <p:cond delay="0"/>
                                          </p:stCondLst>
                                        </p:cTn>
                                        <p:tgtEl>
                                          <p:spTgt spid="219"/>
                                        </p:tgtEl>
                                        <p:attrNameLst>
                                          <p:attrName>style.visibility</p:attrName>
                                        </p:attrNameLst>
                                      </p:cBhvr>
                                      <p:to>
                                        <p:strVal val="visible"/>
                                      </p:to>
                                    </p:set>
                                    <p:animEffect transition="in" filter="fade">
                                      <p:cBhvr>
                                        <p:cTn id="34" dur="500"/>
                                        <p:tgtEl>
                                          <p:spTgt spid="219"/>
                                        </p:tgtEl>
                                      </p:cBhvr>
                                    </p:animEffect>
                                  </p:childTnLst>
                                </p:cTn>
                              </p:par>
                              <p:par>
                                <p:cTn id="35" presetID="22" presetClass="entr" presetSubtype="2" fill="hold" nodeType="withEffect">
                                  <p:stCondLst>
                                    <p:cond delay="500"/>
                                  </p:stCondLst>
                                  <p:childTnLst>
                                    <p:set>
                                      <p:cBhvr>
                                        <p:cTn id="36" dur="1" fill="hold">
                                          <p:stCondLst>
                                            <p:cond delay="0"/>
                                          </p:stCondLst>
                                        </p:cTn>
                                        <p:tgtEl>
                                          <p:spTgt spid="5"/>
                                        </p:tgtEl>
                                        <p:attrNameLst>
                                          <p:attrName>style.visibility</p:attrName>
                                        </p:attrNameLst>
                                      </p:cBhvr>
                                      <p:to>
                                        <p:strVal val="visible"/>
                                      </p:to>
                                    </p:set>
                                    <p:animEffect transition="in" filter="wipe(right)">
                                      <p:cBhvr>
                                        <p:cTn id="37" dur="500"/>
                                        <p:tgtEl>
                                          <p:spTgt spid="5"/>
                                        </p:tgtEl>
                                      </p:cBhvr>
                                    </p:animEffect>
                                  </p:childTnLst>
                                </p:cTn>
                              </p:par>
                            </p:childTnLst>
                          </p:cTn>
                        </p:par>
                        <p:par>
                          <p:cTn id="38" fill="hold">
                            <p:stCondLst>
                              <p:cond delay="3000"/>
                            </p:stCondLst>
                            <p:childTnLst>
                              <p:par>
                                <p:cTn id="39" presetID="22" presetClass="entr" presetSubtype="4" fill="hold" grpId="0" nodeType="afterEffect">
                                  <p:stCondLst>
                                    <p:cond delay="0"/>
                                  </p:stCondLst>
                                  <p:childTnLst>
                                    <p:set>
                                      <p:cBhvr>
                                        <p:cTn id="40" dur="1" fill="hold">
                                          <p:stCondLst>
                                            <p:cond delay="0"/>
                                          </p:stCondLst>
                                        </p:cTn>
                                        <p:tgtEl>
                                          <p:spTgt spid="257"/>
                                        </p:tgtEl>
                                        <p:attrNameLst>
                                          <p:attrName>style.visibility</p:attrName>
                                        </p:attrNameLst>
                                      </p:cBhvr>
                                      <p:to>
                                        <p:strVal val="visible"/>
                                      </p:to>
                                    </p:set>
                                    <p:animEffect transition="in" filter="wipe(down)">
                                      <p:cBhvr>
                                        <p:cTn id="41" dur="500"/>
                                        <p:tgtEl>
                                          <p:spTgt spid="257"/>
                                        </p:tgtEl>
                                      </p:cBhvr>
                                    </p:animEffect>
                                  </p:childTnLst>
                                </p:cTn>
                              </p:par>
                              <p:par>
                                <p:cTn id="42" presetID="10" presetClass="entr" presetSubtype="0" fill="hold" nodeType="with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fade">
                                      <p:cBhvr>
                                        <p:cTn id="44" dur="500"/>
                                        <p:tgtEl>
                                          <p:spTgt spid="32"/>
                                        </p:tgtEl>
                                      </p:cBhvr>
                                    </p:animEffect>
                                  </p:childTnLst>
                                </p:cTn>
                              </p:par>
                              <p:par>
                                <p:cTn id="45" presetID="22" presetClass="entr" presetSubtype="1" fill="hold" grpId="0" nodeType="withEffect">
                                  <p:stCondLst>
                                    <p:cond delay="250"/>
                                  </p:stCondLst>
                                  <p:childTnLst>
                                    <p:set>
                                      <p:cBhvr>
                                        <p:cTn id="46" dur="1" fill="hold">
                                          <p:stCondLst>
                                            <p:cond delay="0"/>
                                          </p:stCondLst>
                                        </p:cTn>
                                        <p:tgtEl>
                                          <p:spTgt spid="270"/>
                                        </p:tgtEl>
                                        <p:attrNameLst>
                                          <p:attrName>style.visibility</p:attrName>
                                        </p:attrNameLst>
                                      </p:cBhvr>
                                      <p:to>
                                        <p:strVal val="visible"/>
                                      </p:to>
                                    </p:set>
                                    <p:animEffect transition="in" filter="wipe(up)">
                                      <p:cBhvr>
                                        <p:cTn id="47" dur="500"/>
                                        <p:tgtEl>
                                          <p:spTgt spid="270"/>
                                        </p:tgtEl>
                                      </p:cBhvr>
                                    </p:animEffect>
                                  </p:childTnLst>
                                </p:cTn>
                              </p:par>
                            </p:childTnLst>
                          </p:cTn>
                        </p:par>
                        <p:par>
                          <p:cTn id="48" fill="hold">
                            <p:stCondLst>
                              <p:cond delay="3750"/>
                            </p:stCondLst>
                            <p:childTnLst>
                              <p:par>
                                <p:cTn id="49" presetID="53" presetClass="entr" presetSubtype="16" fill="hold" grpId="0" nodeType="afterEffect">
                                  <p:stCondLst>
                                    <p:cond delay="0"/>
                                  </p:stCondLst>
                                  <p:childTnLst>
                                    <p:set>
                                      <p:cBhvr>
                                        <p:cTn id="50" dur="1" fill="hold">
                                          <p:stCondLst>
                                            <p:cond delay="0"/>
                                          </p:stCondLst>
                                        </p:cTn>
                                        <p:tgtEl>
                                          <p:spTgt spid="245"/>
                                        </p:tgtEl>
                                        <p:attrNameLst>
                                          <p:attrName>style.visibility</p:attrName>
                                        </p:attrNameLst>
                                      </p:cBhvr>
                                      <p:to>
                                        <p:strVal val="visible"/>
                                      </p:to>
                                    </p:set>
                                    <p:anim calcmode="lin" valueType="num">
                                      <p:cBhvr>
                                        <p:cTn id="51" dur="500" fill="hold"/>
                                        <p:tgtEl>
                                          <p:spTgt spid="245"/>
                                        </p:tgtEl>
                                        <p:attrNameLst>
                                          <p:attrName>ppt_w</p:attrName>
                                        </p:attrNameLst>
                                      </p:cBhvr>
                                      <p:tavLst>
                                        <p:tav tm="0">
                                          <p:val>
                                            <p:fltVal val="0"/>
                                          </p:val>
                                        </p:tav>
                                        <p:tav tm="100000">
                                          <p:val>
                                            <p:strVal val="#ppt_w"/>
                                          </p:val>
                                        </p:tav>
                                      </p:tavLst>
                                    </p:anim>
                                    <p:anim calcmode="lin" valueType="num">
                                      <p:cBhvr>
                                        <p:cTn id="52" dur="500" fill="hold"/>
                                        <p:tgtEl>
                                          <p:spTgt spid="245"/>
                                        </p:tgtEl>
                                        <p:attrNameLst>
                                          <p:attrName>ppt_h</p:attrName>
                                        </p:attrNameLst>
                                      </p:cBhvr>
                                      <p:tavLst>
                                        <p:tav tm="0">
                                          <p:val>
                                            <p:fltVal val="0"/>
                                          </p:val>
                                        </p:tav>
                                        <p:tav tm="100000">
                                          <p:val>
                                            <p:strVal val="#ppt_h"/>
                                          </p:val>
                                        </p:tav>
                                      </p:tavLst>
                                    </p:anim>
                                    <p:animEffect transition="in" filter="fade">
                                      <p:cBhvr>
                                        <p:cTn id="53" dur="500"/>
                                        <p:tgtEl>
                                          <p:spTgt spid="245"/>
                                        </p:tgtEl>
                                      </p:cBhvr>
                                    </p:animEffect>
                                  </p:childTnLst>
                                </p:cTn>
                              </p:par>
                              <p:par>
                                <p:cTn id="54" presetID="10" presetClass="entr" presetSubtype="0" fill="hold" nodeType="withEffect">
                                  <p:stCondLst>
                                    <p:cond delay="250"/>
                                  </p:stCondLst>
                                  <p:childTnLst>
                                    <p:set>
                                      <p:cBhvr>
                                        <p:cTn id="55" dur="1" fill="hold">
                                          <p:stCondLst>
                                            <p:cond delay="0"/>
                                          </p:stCondLst>
                                        </p:cTn>
                                        <p:tgtEl>
                                          <p:spTgt spid="238"/>
                                        </p:tgtEl>
                                        <p:attrNameLst>
                                          <p:attrName>style.visibility</p:attrName>
                                        </p:attrNameLst>
                                      </p:cBhvr>
                                      <p:to>
                                        <p:strVal val="visible"/>
                                      </p:to>
                                    </p:set>
                                    <p:animEffect transition="in" filter="fade">
                                      <p:cBhvr>
                                        <p:cTn id="56" dur="500"/>
                                        <p:tgtEl>
                                          <p:spTgt spid="238"/>
                                        </p:tgtEl>
                                      </p:cBhvr>
                                    </p:animEffect>
                                  </p:childTnLst>
                                </p:cTn>
                              </p:par>
                              <p:par>
                                <p:cTn id="57" presetID="22" presetClass="entr" presetSubtype="8" fill="hold" nodeType="withEffect">
                                  <p:stCondLst>
                                    <p:cond delay="500"/>
                                  </p:stCondLst>
                                  <p:childTnLst>
                                    <p:set>
                                      <p:cBhvr>
                                        <p:cTn id="58" dur="1" fill="hold">
                                          <p:stCondLst>
                                            <p:cond delay="0"/>
                                          </p:stCondLst>
                                        </p:cTn>
                                        <p:tgtEl>
                                          <p:spTgt spid="12"/>
                                        </p:tgtEl>
                                        <p:attrNameLst>
                                          <p:attrName>style.visibility</p:attrName>
                                        </p:attrNameLst>
                                      </p:cBhvr>
                                      <p:to>
                                        <p:strVal val="visible"/>
                                      </p:to>
                                    </p:set>
                                    <p:animEffect transition="in" filter="wipe(left)">
                                      <p:cBhvr>
                                        <p:cTn id="59" dur="500"/>
                                        <p:tgtEl>
                                          <p:spTgt spid="12"/>
                                        </p:tgtEl>
                                      </p:cBhvr>
                                    </p:animEffect>
                                  </p:childTnLst>
                                </p:cTn>
                              </p:par>
                            </p:childTnLst>
                          </p:cTn>
                        </p:par>
                        <p:par>
                          <p:cTn id="60" fill="hold">
                            <p:stCondLst>
                              <p:cond delay="4750"/>
                            </p:stCondLst>
                            <p:childTnLst>
                              <p:par>
                                <p:cTn id="61" presetID="22" presetClass="entr" presetSubtype="4" fill="hold" grpId="0" nodeType="afterEffect">
                                  <p:stCondLst>
                                    <p:cond delay="0"/>
                                  </p:stCondLst>
                                  <p:childTnLst>
                                    <p:set>
                                      <p:cBhvr>
                                        <p:cTn id="62" dur="1" fill="hold">
                                          <p:stCondLst>
                                            <p:cond delay="0"/>
                                          </p:stCondLst>
                                        </p:cTn>
                                        <p:tgtEl>
                                          <p:spTgt spid="277"/>
                                        </p:tgtEl>
                                        <p:attrNameLst>
                                          <p:attrName>style.visibility</p:attrName>
                                        </p:attrNameLst>
                                      </p:cBhvr>
                                      <p:to>
                                        <p:strVal val="visible"/>
                                      </p:to>
                                    </p:set>
                                    <p:animEffect transition="in" filter="wipe(down)">
                                      <p:cBhvr>
                                        <p:cTn id="63" dur="500"/>
                                        <p:tgtEl>
                                          <p:spTgt spid="27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64"/>
                                        </p:tgtEl>
                                        <p:attrNameLst>
                                          <p:attrName>style.visibility</p:attrName>
                                        </p:attrNameLst>
                                      </p:cBhvr>
                                      <p:to>
                                        <p:strVal val="visible"/>
                                      </p:to>
                                    </p:set>
                                    <p:animEffect transition="in" filter="fade">
                                      <p:cBhvr>
                                        <p:cTn id="66" dur="500"/>
                                        <p:tgtEl>
                                          <p:spTgt spid="264"/>
                                        </p:tgtEl>
                                      </p:cBhvr>
                                    </p:animEffect>
                                  </p:childTnLst>
                                </p:cTn>
                              </p:par>
                              <p:par>
                                <p:cTn id="67" presetID="22" presetClass="entr" presetSubtype="1" fill="hold" grpId="0" nodeType="withEffect">
                                  <p:stCondLst>
                                    <p:cond delay="250"/>
                                  </p:stCondLst>
                                  <p:childTnLst>
                                    <p:set>
                                      <p:cBhvr>
                                        <p:cTn id="68" dur="1" fill="hold">
                                          <p:stCondLst>
                                            <p:cond delay="0"/>
                                          </p:stCondLst>
                                        </p:cTn>
                                        <p:tgtEl>
                                          <p:spTgt spid="272"/>
                                        </p:tgtEl>
                                        <p:attrNameLst>
                                          <p:attrName>style.visibility</p:attrName>
                                        </p:attrNameLst>
                                      </p:cBhvr>
                                      <p:to>
                                        <p:strVal val="visible"/>
                                      </p:to>
                                    </p:set>
                                    <p:animEffect transition="in" filter="wipe(up)">
                                      <p:cBhvr>
                                        <p:cTn id="69" dur="500"/>
                                        <p:tgtEl>
                                          <p:spTgt spid="272"/>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235"/>
                                        </p:tgtEl>
                                        <p:attrNameLst>
                                          <p:attrName>style.visibility</p:attrName>
                                        </p:attrNameLst>
                                      </p:cBhvr>
                                      <p:to>
                                        <p:strVal val="visible"/>
                                      </p:to>
                                    </p:set>
                                    <p:anim calcmode="lin" valueType="num">
                                      <p:cBhvr>
                                        <p:cTn id="73" dur="500" fill="hold"/>
                                        <p:tgtEl>
                                          <p:spTgt spid="235"/>
                                        </p:tgtEl>
                                        <p:attrNameLst>
                                          <p:attrName>ppt_w</p:attrName>
                                        </p:attrNameLst>
                                      </p:cBhvr>
                                      <p:tavLst>
                                        <p:tav tm="0">
                                          <p:val>
                                            <p:fltVal val="0"/>
                                          </p:val>
                                        </p:tav>
                                        <p:tav tm="100000">
                                          <p:val>
                                            <p:strVal val="#ppt_w"/>
                                          </p:val>
                                        </p:tav>
                                      </p:tavLst>
                                    </p:anim>
                                    <p:anim calcmode="lin" valueType="num">
                                      <p:cBhvr>
                                        <p:cTn id="74" dur="500" fill="hold"/>
                                        <p:tgtEl>
                                          <p:spTgt spid="235"/>
                                        </p:tgtEl>
                                        <p:attrNameLst>
                                          <p:attrName>ppt_h</p:attrName>
                                        </p:attrNameLst>
                                      </p:cBhvr>
                                      <p:tavLst>
                                        <p:tav tm="0">
                                          <p:val>
                                            <p:fltVal val="0"/>
                                          </p:val>
                                        </p:tav>
                                        <p:tav tm="100000">
                                          <p:val>
                                            <p:strVal val="#ppt_h"/>
                                          </p:val>
                                        </p:tav>
                                      </p:tavLst>
                                    </p:anim>
                                    <p:animEffect transition="in" filter="fade">
                                      <p:cBhvr>
                                        <p:cTn id="75" dur="500"/>
                                        <p:tgtEl>
                                          <p:spTgt spid="235"/>
                                        </p:tgtEl>
                                      </p:cBhvr>
                                    </p:animEffect>
                                  </p:childTnLst>
                                </p:cTn>
                              </p:par>
                              <p:par>
                                <p:cTn id="76" presetID="10" presetClass="entr" presetSubtype="0" fill="hold" nodeType="withEffect">
                                  <p:stCondLst>
                                    <p:cond delay="250"/>
                                  </p:stCondLst>
                                  <p:childTnLst>
                                    <p:set>
                                      <p:cBhvr>
                                        <p:cTn id="77" dur="1" fill="hold">
                                          <p:stCondLst>
                                            <p:cond delay="0"/>
                                          </p:stCondLst>
                                        </p:cTn>
                                        <p:tgtEl>
                                          <p:spTgt spid="228"/>
                                        </p:tgtEl>
                                        <p:attrNameLst>
                                          <p:attrName>style.visibility</p:attrName>
                                        </p:attrNameLst>
                                      </p:cBhvr>
                                      <p:to>
                                        <p:strVal val="visible"/>
                                      </p:to>
                                    </p:set>
                                    <p:animEffect transition="in" filter="fade">
                                      <p:cBhvr>
                                        <p:cTn id="78" dur="500"/>
                                        <p:tgtEl>
                                          <p:spTgt spid="228"/>
                                        </p:tgtEl>
                                      </p:cBhvr>
                                    </p:animEffect>
                                  </p:childTnLst>
                                </p:cTn>
                              </p:par>
                              <p:par>
                                <p:cTn id="79" presetID="22" presetClass="entr" presetSubtype="2" fill="hold" nodeType="withEffect">
                                  <p:stCondLst>
                                    <p:cond delay="500"/>
                                  </p:stCondLst>
                                  <p:childTnLst>
                                    <p:set>
                                      <p:cBhvr>
                                        <p:cTn id="80" dur="1" fill="hold">
                                          <p:stCondLst>
                                            <p:cond delay="0"/>
                                          </p:stCondLst>
                                        </p:cTn>
                                        <p:tgtEl>
                                          <p:spTgt spid="14"/>
                                        </p:tgtEl>
                                        <p:attrNameLst>
                                          <p:attrName>style.visibility</p:attrName>
                                        </p:attrNameLst>
                                      </p:cBhvr>
                                      <p:to>
                                        <p:strVal val="visible"/>
                                      </p:to>
                                    </p:set>
                                    <p:animEffect transition="in" filter="wipe(right)">
                                      <p:cBhvr>
                                        <p:cTn id="81" dur="500"/>
                                        <p:tgtEl>
                                          <p:spTgt spid="14"/>
                                        </p:tgtEl>
                                      </p:cBhvr>
                                    </p:animEffect>
                                  </p:childTnLst>
                                </p:cTn>
                              </p:par>
                            </p:childTnLst>
                          </p:cTn>
                        </p:par>
                        <p:par>
                          <p:cTn id="82" fill="hold">
                            <p:stCondLst>
                              <p:cond delay="6500"/>
                            </p:stCondLst>
                            <p:childTnLst>
                              <p:par>
                                <p:cTn id="83" presetID="22" presetClass="entr" presetSubtype="1" fill="hold" grpId="0" nodeType="afterEffect">
                                  <p:stCondLst>
                                    <p:cond delay="0"/>
                                  </p:stCondLst>
                                  <p:childTnLst>
                                    <p:set>
                                      <p:cBhvr>
                                        <p:cTn id="84" dur="1" fill="hold">
                                          <p:stCondLst>
                                            <p:cond delay="0"/>
                                          </p:stCondLst>
                                        </p:cTn>
                                        <p:tgtEl>
                                          <p:spTgt spid="276"/>
                                        </p:tgtEl>
                                        <p:attrNameLst>
                                          <p:attrName>style.visibility</p:attrName>
                                        </p:attrNameLst>
                                      </p:cBhvr>
                                      <p:to>
                                        <p:strVal val="visible"/>
                                      </p:to>
                                    </p:set>
                                    <p:animEffect transition="in" filter="wipe(up)">
                                      <p:cBhvr>
                                        <p:cTn id="85" dur="500"/>
                                        <p:tgtEl>
                                          <p:spTgt spid="276"/>
                                        </p:tgtEl>
                                      </p:cBhvr>
                                    </p:animEffect>
                                  </p:childTnLst>
                                </p:cTn>
                              </p:par>
                              <p:par>
                                <p:cTn id="86" presetID="10" presetClass="entr" presetSubtype="0" fill="hold" nodeType="with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fade">
                                      <p:cBhvr>
                                        <p:cTn id="88" dur="500"/>
                                        <p:tgtEl>
                                          <p:spTgt spid="33"/>
                                        </p:tgtEl>
                                      </p:cBhvr>
                                    </p:animEffect>
                                  </p:childTnLst>
                                </p:cTn>
                              </p:par>
                              <p:par>
                                <p:cTn id="89" presetID="22" presetClass="entr" presetSubtype="4" fill="hold" grpId="0" nodeType="withEffect">
                                  <p:stCondLst>
                                    <p:cond delay="250"/>
                                  </p:stCondLst>
                                  <p:childTnLst>
                                    <p:set>
                                      <p:cBhvr>
                                        <p:cTn id="90" dur="1" fill="hold">
                                          <p:stCondLst>
                                            <p:cond delay="0"/>
                                          </p:stCondLst>
                                        </p:cTn>
                                        <p:tgtEl>
                                          <p:spTgt spid="271"/>
                                        </p:tgtEl>
                                        <p:attrNameLst>
                                          <p:attrName>style.visibility</p:attrName>
                                        </p:attrNameLst>
                                      </p:cBhvr>
                                      <p:to>
                                        <p:strVal val="visible"/>
                                      </p:to>
                                    </p:set>
                                    <p:animEffect transition="in" filter="wipe(down)">
                                      <p:cBhvr>
                                        <p:cTn id="91" dur="500"/>
                                        <p:tgtEl>
                                          <p:spTgt spid="271"/>
                                        </p:tgtEl>
                                      </p:cBhvr>
                                    </p:animEffect>
                                  </p:childTnLst>
                                </p:cTn>
                              </p:par>
                            </p:childTnLst>
                          </p:cTn>
                        </p:par>
                        <p:par>
                          <p:cTn id="92" fill="hold">
                            <p:stCondLst>
                              <p:cond delay="7250"/>
                            </p:stCondLst>
                            <p:childTnLst>
                              <p:par>
                                <p:cTn id="93" presetID="53" presetClass="entr" presetSubtype="16" fill="hold" grpId="0" nodeType="afterEffect">
                                  <p:stCondLst>
                                    <p:cond delay="0"/>
                                  </p:stCondLst>
                                  <p:childTnLst>
                                    <p:set>
                                      <p:cBhvr>
                                        <p:cTn id="94" dur="1" fill="hold">
                                          <p:stCondLst>
                                            <p:cond delay="0"/>
                                          </p:stCondLst>
                                        </p:cTn>
                                        <p:tgtEl>
                                          <p:spTgt spid="255"/>
                                        </p:tgtEl>
                                        <p:attrNameLst>
                                          <p:attrName>style.visibility</p:attrName>
                                        </p:attrNameLst>
                                      </p:cBhvr>
                                      <p:to>
                                        <p:strVal val="visible"/>
                                      </p:to>
                                    </p:set>
                                    <p:anim calcmode="lin" valueType="num">
                                      <p:cBhvr>
                                        <p:cTn id="95" dur="500" fill="hold"/>
                                        <p:tgtEl>
                                          <p:spTgt spid="255"/>
                                        </p:tgtEl>
                                        <p:attrNameLst>
                                          <p:attrName>ppt_w</p:attrName>
                                        </p:attrNameLst>
                                      </p:cBhvr>
                                      <p:tavLst>
                                        <p:tav tm="0">
                                          <p:val>
                                            <p:fltVal val="0"/>
                                          </p:val>
                                        </p:tav>
                                        <p:tav tm="100000">
                                          <p:val>
                                            <p:strVal val="#ppt_w"/>
                                          </p:val>
                                        </p:tav>
                                      </p:tavLst>
                                    </p:anim>
                                    <p:anim calcmode="lin" valueType="num">
                                      <p:cBhvr>
                                        <p:cTn id="96" dur="500" fill="hold"/>
                                        <p:tgtEl>
                                          <p:spTgt spid="255"/>
                                        </p:tgtEl>
                                        <p:attrNameLst>
                                          <p:attrName>ppt_h</p:attrName>
                                        </p:attrNameLst>
                                      </p:cBhvr>
                                      <p:tavLst>
                                        <p:tav tm="0">
                                          <p:val>
                                            <p:fltVal val="0"/>
                                          </p:val>
                                        </p:tav>
                                        <p:tav tm="100000">
                                          <p:val>
                                            <p:strVal val="#ppt_h"/>
                                          </p:val>
                                        </p:tav>
                                      </p:tavLst>
                                    </p:anim>
                                    <p:animEffect transition="in" filter="fade">
                                      <p:cBhvr>
                                        <p:cTn id="97" dur="500"/>
                                        <p:tgtEl>
                                          <p:spTgt spid="255"/>
                                        </p:tgtEl>
                                      </p:cBhvr>
                                    </p:animEffect>
                                  </p:childTnLst>
                                </p:cTn>
                              </p:par>
                              <p:par>
                                <p:cTn id="98" presetID="10" presetClass="entr" presetSubtype="0" fill="hold" nodeType="withEffect">
                                  <p:stCondLst>
                                    <p:cond delay="250"/>
                                  </p:stCondLst>
                                  <p:childTnLst>
                                    <p:set>
                                      <p:cBhvr>
                                        <p:cTn id="99" dur="1" fill="hold">
                                          <p:stCondLst>
                                            <p:cond delay="0"/>
                                          </p:stCondLst>
                                        </p:cTn>
                                        <p:tgtEl>
                                          <p:spTgt spid="248"/>
                                        </p:tgtEl>
                                        <p:attrNameLst>
                                          <p:attrName>style.visibility</p:attrName>
                                        </p:attrNameLst>
                                      </p:cBhvr>
                                      <p:to>
                                        <p:strVal val="visible"/>
                                      </p:to>
                                    </p:set>
                                    <p:animEffect transition="in" filter="fade">
                                      <p:cBhvr>
                                        <p:cTn id="100" dur="500"/>
                                        <p:tgtEl>
                                          <p:spTgt spid="248"/>
                                        </p:tgtEl>
                                      </p:cBhvr>
                                    </p:animEffect>
                                  </p:childTnLst>
                                </p:cTn>
                              </p:par>
                              <p:par>
                                <p:cTn id="101" presetID="22" presetClass="entr" presetSubtype="8" fill="hold" nodeType="withEffect">
                                  <p:stCondLst>
                                    <p:cond delay="500"/>
                                  </p:stCondLst>
                                  <p:childTnLst>
                                    <p:set>
                                      <p:cBhvr>
                                        <p:cTn id="102" dur="1" fill="hold">
                                          <p:stCondLst>
                                            <p:cond delay="0"/>
                                          </p:stCondLst>
                                        </p:cTn>
                                        <p:tgtEl>
                                          <p:spTgt spid="17"/>
                                        </p:tgtEl>
                                        <p:attrNameLst>
                                          <p:attrName>style.visibility</p:attrName>
                                        </p:attrNameLst>
                                      </p:cBhvr>
                                      <p:to>
                                        <p:strVal val="visible"/>
                                      </p:to>
                                    </p:set>
                                    <p:animEffect transition="in" filter="wipe(left)">
                                      <p:cBhvr>
                                        <p:cTn id="103" dur="500"/>
                                        <p:tgtEl>
                                          <p:spTgt spid="17"/>
                                        </p:tgtEl>
                                      </p:cBhvr>
                                    </p:animEffect>
                                  </p:childTnLst>
                                </p:cTn>
                              </p:par>
                            </p:childTnLst>
                          </p:cTn>
                        </p:par>
                        <p:par>
                          <p:cTn id="104" fill="hold">
                            <p:stCondLst>
                              <p:cond delay="8250"/>
                            </p:stCondLst>
                            <p:childTnLst>
                              <p:par>
                                <p:cTn id="105" presetID="22" presetClass="entr" presetSubtype="1" fill="hold" grpId="0" nodeType="afterEffect">
                                  <p:stCondLst>
                                    <p:cond delay="0"/>
                                  </p:stCondLst>
                                  <p:childTnLst>
                                    <p:set>
                                      <p:cBhvr>
                                        <p:cTn id="106" dur="1" fill="hold">
                                          <p:stCondLst>
                                            <p:cond delay="0"/>
                                          </p:stCondLst>
                                        </p:cTn>
                                        <p:tgtEl>
                                          <p:spTgt spid="278"/>
                                        </p:tgtEl>
                                        <p:attrNameLst>
                                          <p:attrName>style.visibility</p:attrName>
                                        </p:attrNameLst>
                                      </p:cBhvr>
                                      <p:to>
                                        <p:strVal val="visible"/>
                                      </p:to>
                                    </p:set>
                                    <p:animEffect transition="in" filter="wipe(up)">
                                      <p:cBhvr>
                                        <p:cTn id="107" dur="500"/>
                                        <p:tgtEl>
                                          <p:spTgt spid="278"/>
                                        </p:tgtEl>
                                      </p:cBhvr>
                                    </p:animEffect>
                                  </p:childTnLst>
                                </p:cTn>
                              </p:par>
                              <p:par>
                                <p:cTn id="108" presetID="22" presetClass="entr" presetSubtype="4" fill="hold" grpId="0" nodeType="withEffect">
                                  <p:stCondLst>
                                    <p:cond delay="250"/>
                                  </p:stCondLst>
                                  <p:childTnLst>
                                    <p:set>
                                      <p:cBhvr>
                                        <p:cTn id="109" dur="1" fill="hold">
                                          <p:stCondLst>
                                            <p:cond delay="0"/>
                                          </p:stCondLst>
                                        </p:cTn>
                                        <p:tgtEl>
                                          <p:spTgt spid="273"/>
                                        </p:tgtEl>
                                        <p:attrNameLst>
                                          <p:attrName>style.visibility</p:attrName>
                                        </p:attrNameLst>
                                      </p:cBhvr>
                                      <p:to>
                                        <p:strVal val="visible"/>
                                      </p:to>
                                    </p:set>
                                    <p:animEffect transition="in" filter="wipe(down)">
                                      <p:cBhvr>
                                        <p:cTn id="110" dur="500"/>
                                        <p:tgtEl>
                                          <p:spTgt spid="273"/>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269"/>
                                        </p:tgtEl>
                                        <p:attrNameLst>
                                          <p:attrName>style.visibility</p:attrName>
                                        </p:attrNameLst>
                                      </p:cBhvr>
                                      <p:to>
                                        <p:strVal val="visible"/>
                                      </p:to>
                                    </p:set>
                                    <p:animEffect transition="in" filter="fade">
                                      <p:cBhvr>
                                        <p:cTn id="113" dur="500"/>
                                        <p:tgtEl>
                                          <p:spTgt spid="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226" grpId="0" animBg="1"/>
      <p:bldP spid="235" grpId="0" animBg="1"/>
      <p:bldP spid="245" grpId="0" animBg="1"/>
      <p:bldP spid="255" grpId="0" animBg="1"/>
      <p:bldP spid="257" grpId="0"/>
      <p:bldP spid="264" grpId="0" animBg="1"/>
      <p:bldP spid="269" grpId="0" animBg="1"/>
      <p:bldP spid="270" grpId="0"/>
      <p:bldP spid="271" grpId="0"/>
      <p:bldP spid="272" grpId="0"/>
      <p:bldP spid="273" grpId="0"/>
      <p:bldP spid="276" grpId="0"/>
      <p:bldP spid="277" grpId="0"/>
      <p:bldP spid="278" grpId="0"/>
      <p:bldP spid="119"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同心圆 14"/>
          <p:cNvSpPr/>
          <p:nvPr/>
        </p:nvSpPr>
        <p:spPr>
          <a:xfrm>
            <a:off x="4152900" y="2172607"/>
            <a:ext cx="3886200" cy="3886200"/>
          </a:xfrm>
          <a:prstGeom prst="donut">
            <a:avLst>
              <a:gd name="adj" fmla="val 5416"/>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7" name="Block Arc 8 copy"/>
          <p:cNvSpPr/>
          <p:nvPr/>
        </p:nvSpPr>
        <p:spPr>
          <a:xfrm rot="7903881">
            <a:off x="4482306" y="2501219"/>
            <a:ext cx="3257550" cy="3257551"/>
          </a:xfrm>
          <a:prstGeom prst="blockArc">
            <a:avLst>
              <a:gd name="adj1" fmla="val 13744868"/>
              <a:gd name="adj2" fmla="val 17193738"/>
              <a:gd name="adj3" fmla="val 28061"/>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9" name="空心弧 8"/>
          <p:cNvSpPr/>
          <p:nvPr/>
        </p:nvSpPr>
        <p:spPr>
          <a:xfrm rot="632088">
            <a:off x="4482306" y="2501220"/>
            <a:ext cx="3257551" cy="3257550"/>
          </a:xfrm>
          <a:prstGeom prst="blockArc">
            <a:avLst>
              <a:gd name="adj1" fmla="val 13744868"/>
              <a:gd name="adj2" fmla="val 17193738"/>
              <a:gd name="adj3" fmla="val 28061"/>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8" name="Block Arc 8 copy"/>
          <p:cNvSpPr/>
          <p:nvPr/>
        </p:nvSpPr>
        <p:spPr>
          <a:xfrm rot="15203938">
            <a:off x="4482306" y="2501219"/>
            <a:ext cx="3257550" cy="3257551"/>
          </a:xfrm>
          <a:prstGeom prst="blockArc">
            <a:avLst>
              <a:gd name="adj1" fmla="val 13744868"/>
              <a:gd name="adj2" fmla="val 17193738"/>
              <a:gd name="adj3" fmla="val 2806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0" name="椭圆 9"/>
          <p:cNvSpPr/>
          <p:nvPr/>
        </p:nvSpPr>
        <p:spPr>
          <a:xfrm>
            <a:off x="5430044" y="3448958"/>
            <a:ext cx="1362075" cy="1362074"/>
          </a:xfrm>
          <a:prstGeom prst="ellips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任意多边形 90"/>
          <p:cNvSpPr/>
          <p:nvPr/>
        </p:nvSpPr>
        <p:spPr>
          <a:xfrm>
            <a:off x="5506243" y="3525157"/>
            <a:ext cx="1209676" cy="1209676"/>
          </a:xfrm>
          <a:custGeom>
            <a:avLst/>
            <a:gdLst>
              <a:gd name="connsiteX0" fmla="*/ 604838 w 1209676"/>
              <a:gd name="connsiteY0" fmla="*/ 171451 h 1209676"/>
              <a:gd name="connsiteX1" fmla="*/ 171451 w 1209676"/>
              <a:gd name="connsiteY1" fmla="*/ 604838 h 1209676"/>
              <a:gd name="connsiteX2" fmla="*/ 604838 w 1209676"/>
              <a:gd name="connsiteY2" fmla="*/ 1038225 h 1209676"/>
              <a:gd name="connsiteX3" fmla="*/ 1038225 w 1209676"/>
              <a:gd name="connsiteY3" fmla="*/ 604838 h 1209676"/>
              <a:gd name="connsiteX4" fmla="*/ 604838 w 1209676"/>
              <a:gd name="connsiteY4" fmla="*/ 171451 h 1209676"/>
              <a:gd name="connsiteX5" fmla="*/ 604838 w 1209676"/>
              <a:gd name="connsiteY5" fmla="*/ 0 h 1209676"/>
              <a:gd name="connsiteX6" fmla="*/ 1209676 w 1209676"/>
              <a:gd name="connsiteY6" fmla="*/ 604838 h 1209676"/>
              <a:gd name="connsiteX7" fmla="*/ 604838 w 1209676"/>
              <a:gd name="connsiteY7" fmla="*/ 1209676 h 1209676"/>
              <a:gd name="connsiteX8" fmla="*/ 0 w 1209676"/>
              <a:gd name="connsiteY8" fmla="*/ 604838 h 1209676"/>
              <a:gd name="connsiteX9" fmla="*/ 604838 w 1209676"/>
              <a:gd name="connsiteY9" fmla="*/ 0 h 1209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09676" h="1209676">
                <a:moveTo>
                  <a:pt x="604838" y="171451"/>
                </a:moveTo>
                <a:cubicBezTo>
                  <a:pt x="365485" y="171451"/>
                  <a:pt x="171451" y="365485"/>
                  <a:pt x="171451" y="604838"/>
                </a:cubicBezTo>
                <a:cubicBezTo>
                  <a:pt x="171451" y="844191"/>
                  <a:pt x="365485" y="1038225"/>
                  <a:pt x="604838" y="1038225"/>
                </a:cubicBezTo>
                <a:cubicBezTo>
                  <a:pt x="844191" y="1038225"/>
                  <a:pt x="1038225" y="844191"/>
                  <a:pt x="1038225" y="604838"/>
                </a:cubicBezTo>
                <a:cubicBezTo>
                  <a:pt x="1038225" y="365485"/>
                  <a:pt x="844191" y="171451"/>
                  <a:pt x="604838" y="171451"/>
                </a:cubicBezTo>
                <a:close/>
                <a:moveTo>
                  <a:pt x="604838" y="0"/>
                </a:moveTo>
                <a:cubicBezTo>
                  <a:pt x="938881" y="0"/>
                  <a:pt x="1209676" y="270795"/>
                  <a:pt x="1209676" y="604838"/>
                </a:cubicBezTo>
                <a:cubicBezTo>
                  <a:pt x="1209676" y="938881"/>
                  <a:pt x="938881" y="1209676"/>
                  <a:pt x="604838" y="1209676"/>
                </a:cubicBezTo>
                <a:cubicBezTo>
                  <a:pt x="270795" y="1209676"/>
                  <a:pt x="0" y="938881"/>
                  <a:pt x="0" y="604838"/>
                </a:cubicBezTo>
                <a:cubicBezTo>
                  <a:pt x="0" y="270795"/>
                  <a:pt x="270795" y="0"/>
                  <a:pt x="604838"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5711031" y="3729945"/>
            <a:ext cx="800100" cy="800100"/>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4429918" y="2448832"/>
            <a:ext cx="3362327" cy="3362326"/>
          </a:xfrm>
          <a:prstGeom prst="ellipse">
            <a:avLst/>
          </a:prstGeom>
          <a:noFill/>
          <a:ln>
            <a:solidFill>
              <a:schemeClr val="bg1">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4204494" y="2223410"/>
            <a:ext cx="3813175" cy="3813175"/>
            <a:chOff x="4204493" y="2223408"/>
            <a:chExt cx="3813175" cy="3813175"/>
          </a:xfrm>
        </p:grpSpPr>
        <p:cxnSp>
          <p:nvCxnSpPr>
            <p:cNvPr id="94" name="直接连接符 93"/>
            <p:cNvCxnSpPr/>
            <p:nvPr/>
          </p:nvCxnSpPr>
          <p:spPr>
            <a:xfrm rot="16200000">
              <a:off x="4333081" y="4001408"/>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rot="16800000">
              <a:off x="4360093" y="3692662"/>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rot="17400000">
              <a:off x="4440307" y="3393296"/>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rot="18000000">
              <a:off x="4571288" y="3112408"/>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rot="18600000">
              <a:off x="4749054" y="2858532"/>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rot="19200000">
              <a:off x="4968204" y="2639381"/>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rot="19800000">
              <a:off x="5222081" y="2461615"/>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rot="20400000">
              <a:off x="5502969" y="2330635"/>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rot="21000000">
              <a:off x="5802335" y="2250420"/>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6111081" y="2223408"/>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rot="600000">
              <a:off x="6419827" y="2250420"/>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rot="1200000">
              <a:off x="6719193" y="2330635"/>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rot="1800000">
              <a:off x="7000081" y="2461615"/>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rot="2400000">
              <a:off x="7253957" y="2639381"/>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rot="3000000">
              <a:off x="7473108" y="2858532"/>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rot="3600000">
              <a:off x="7650874" y="3112408"/>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rot="4200000">
              <a:off x="7781854" y="3393296"/>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rot="4800000">
              <a:off x="7862069" y="3692662"/>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rot="5400000">
              <a:off x="7889081" y="4001408"/>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rot="6000000">
              <a:off x="7862069" y="4310154"/>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rot="6600000">
              <a:off x="7781854" y="4609520"/>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rot="7200000">
              <a:off x="7650874" y="4890408"/>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7800000">
              <a:off x="7473108" y="5144285"/>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rot="8400000">
              <a:off x="7253957" y="5363435"/>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rot="9000000">
              <a:off x="7000081" y="5541201"/>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rot="9600000">
              <a:off x="6719193" y="5672182"/>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rot="10200000">
              <a:off x="6419827" y="5752396"/>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rot="10800000">
              <a:off x="6111081" y="5779408"/>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rot="11400000">
              <a:off x="5802335" y="5752396"/>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rot="12000000">
              <a:off x="5502969" y="5672182"/>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rot="12600000">
              <a:off x="5222081" y="5541201"/>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rot="13200000">
              <a:off x="4968204" y="5363435"/>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rot="13800000">
              <a:off x="4749054" y="5144285"/>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rot="14400000">
              <a:off x="4571288" y="4890408"/>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rot="15000000">
              <a:off x="4440307" y="4609520"/>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rot="15600000">
              <a:off x="4360093" y="4310154"/>
              <a:ext cx="0" cy="257175"/>
            </a:xfrm>
            <a:prstGeom prst="line">
              <a:avLst/>
            </a:prstGeom>
            <a:ln>
              <a:solidFill>
                <a:schemeClr val="bg1">
                  <a:alpha val="80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131" name="椭圆 130"/>
          <p:cNvSpPr/>
          <p:nvPr/>
        </p:nvSpPr>
        <p:spPr>
          <a:xfrm>
            <a:off x="4050507" y="2070213"/>
            <a:ext cx="4090988" cy="4090988"/>
          </a:xfrm>
          <a:prstGeom prst="ellipse">
            <a:avLst/>
          </a:prstGeom>
          <a:noFill/>
          <a:ln w="38100">
            <a:solidFill>
              <a:schemeClr val="bg1">
                <a:alpha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a:off x="4050507" y="2070213"/>
            <a:ext cx="4090988" cy="4090988"/>
          </a:xfrm>
          <a:prstGeom prst="ellipse">
            <a:avLst/>
          </a:prstGeom>
          <a:noFill/>
          <a:ln w="12700" cmpd="sng">
            <a:solidFill>
              <a:schemeClr val="bg1">
                <a:alpha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550493" y="3302643"/>
            <a:ext cx="409143" cy="409142"/>
            <a:chOff x="2814405" y="2119805"/>
            <a:chExt cx="409142" cy="409142"/>
          </a:xfrm>
        </p:grpSpPr>
        <p:sp>
          <p:nvSpPr>
            <p:cNvPr id="176" name="椭圆 175"/>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8" name="组合 177"/>
          <p:cNvGrpSpPr/>
          <p:nvPr/>
        </p:nvGrpSpPr>
        <p:grpSpPr>
          <a:xfrm>
            <a:off x="5315542" y="2908943"/>
            <a:ext cx="409143" cy="409142"/>
            <a:chOff x="2814405" y="2119805"/>
            <a:chExt cx="409142" cy="409142"/>
          </a:xfrm>
        </p:grpSpPr>
        <p:sp>
          <p:nvSpPr>
            <p:cNvPr id="179" name="椭圆 178"/>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1" name="组合 180"/>
          <p:cNvGrpSpPr/>
          <p:nvPr/>
        </p:nvGrpSpPr>
        <p:grpSpPr>
          <a:xfrm>
            <a:off x="5093293" y="2527943"/>
            <a:ext cx="409143" cy="409142"/>
            <a:chOff x="2814405" y="2119805"/>
            <a:chExt cx="409142" cy="409142"/>
          </a:xfrm>
        </p:grpSpPr>
        <p:sp>
          <p:nvSpPr>
            <p:cNvPr id="182" name="椭圆 181"/>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椭圆 182"/>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5" name="组合 184"/>
          <p:cNvGrpSpPr/>
          <p:nvPr/>
        </p:nvGrpSpPr>
        <p:grpSpPr>
          <a:xfrm rot="3375645">
            <a:off x="6227365" y="3269097"/>
            <a:ext cx="409142" cy="409143"/>
            <a:chOff x="2814405" y="2119805"/>
            <a:chExt cx="409142" cy="409142"/>
          </a:xfrm>
        </p:grpSpPr>
        <p:sp>
          <p:nvSpPr>
            <p:cNvPr id="192" name="椭圆 191"/>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6" name="组合 185"/>
          <p:cNvGrpSpPr/>
          <p:nvPr/>
        </p:nvGrpSpPr>
        <p:grpSpPr>
          <a:xfrm rot="3375645">
            <a:off x="6445692" y="2864577"/>
            <a:ext cx="409142" cy="409143"/>
            <a:chOff x="2814405" y="2119805"/>
            <a:chExt cx="409142" cy="409142"/>
          </a:xfrm>
        </p:grpSpPr>
        <p:sp>
          <p:nvSpPr>
            <p:cNvPr id="190" name="椭圆 189"/>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椭圆 190"/>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7" name="组合 186"/>
          <p:cNvGrpSpPr/>
          <p:nvPr/>
        </p:nvGrpSpPr>
        <p:grpSpPr>
          <a:xfrm rot="3375645">
            <a:off x="6646224" y="2477672"/>
            <a:ext cx="409142" cy="409143"/>
            <a:chOff x="2814405" y="2119805"/>
            <a:chExt cx="409142" cy="409142"/>
          </a:xfrm>
        </p:grpSpPr>
        <p:sp>
          <p:nvSpPr>
            <p:cNvPr id="188" name="椭圆 187"/>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4" name="组合 193"/>
          <p:cNvGrpSpPr/>
          <p:nvPr/>
        </p:nvGrpSpPr>
        <p:grpSpPr>
          <a:xfrm rot="3375645">
            <a:off x="6640274" y="3940132"/>
            <a:ext cx="409142" cy="409143"/>
            <a:chOff x="2814405" y="2119805"/>
            <a:chExt cx="409142" cy="409142"/>
          </a:xfrm>
        </p:grpSpPr>
        <p:sp>
          <p:nvSpPr>
            <p:cNvPr id="195" name="椭圆 194"/>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7" name="组合 196"/>
          <p:cNvGrpSpPr/>
          <p:nvPr/>
        </p:nvGrpSpPr>
        <p:grpSpPr>
          <a:xfrm rot="3375645">
            <a:off x="7107000" y="3940132"/>
            <a:ext cx="409142" cy="409143"/>
            <a:chOff x="2814405" y="2119805"/>
            <a:chExt cx="409142" cy="409142"/>
          </a:xfrm>
        </p:grpSpPr>
        <p:sp>
          <p:nvSpPr>
            <p:cNvPr id="198" name="椭圆 197"/>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椭圆 198"/>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0" name="组合 199"/>
          <p:cNvGrpSpPr/>
          <p:nvPr/>
        </p:nvGrpSpPr>
        <p:grpSpPr>
          <a:xfrm rot="3375645">
            <a:off x="7526100" y="3940132"/>
            <a:ext cx="409142" cy="409143"/>
            <a:chOff x="2814405" y="2119805"/>
            <a:chExt cx="409142" cy="409142"/>
          </a:xfrm>
        </p:grpSpPr>
        <p:sp>
          <p:nvSpPr>
            <p:cNvPr id="201" name="椭圆 200"/>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3" name="组合 202"/>
          <p:cNvGrpSpPr/>
          <p:nvPr/>
        </p:nvGrpSpPr>
        <p:grpSpPr>
          <a:xfrm rot="3375645">
            <a:off x="6290232" y="4540209"/>
            <a:ext cx="409142" cy="409143"/>
            <a:chOff x="2814405" y="2119805"/>
            <a:chExt cx="409142" cy="409142"/>
          </a:xfrm>
        </p:grpSpPr>
        <p:sp>
          <p:nvSpPr>
            <p:cNvPr id="204" name="椭圆 203"/>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6" name="组合 205"/>
          <p:cNvGrpSpPr/>
          <p:nvPr/>
        </p:nvGrpSpPr>
        <p:grpSpPr>
          <a:xfrm rot="3375645">
            <a:off x="6776005" y="5297444"/>
            <a:ext cx="409142" cy="409143"/>
            <a:chOff x="2814405" y="2119805"/>
            <a:chExt cx="409142" cy="409142"/>
          </a:xfrm>
        </p:grpSpPr>
        <p:sp>
          <p:nvSpPr>
            <p:cNvPr id="207" name="椭圆 206"/>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9" name="组合 208"/>
          <p:cNvGrpSpPr/>
          <p:nvPr/>
        </p:nvGrpSpPr>
        <p:grpSpPr>
          <a:xfrm rot="3375645">
            <a:off x="6537880" y="4945018"/>
            <a:ext cx="409142" cy="409143"/>
            <a:chOff x="2814405" y="2119805"/>
            <a:chExt cx="409142" cy="409142"/>
          </a:xfrm>
        </p:grpSpPr>
        <p:sp>
          <p:nvSpPr>
            <p:cNvPr id="210" name="椭圆 209"/>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椭圆 210"/>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2" name="组合 211"/>
          <p:cNvGrpSpPr/>
          <p:nvPr/>
        </p:nvGrpSpPr>
        <p:grpSpPr>
          <a:xfrm rot="3375645">
            <a:off x="5509181" y="4530680"/>
            <a:ext cx="409142" cy="409143"/>
            <a:chOff x="2814405" y="2119805"/>
            <a:chExt cx="409142" cy="409142"/>
          </a:xfrm>
        </p:grpSpPr>
        <p:sp>
          <p:nvSpPr>
            <p:cNvPr id="213" name="椭圆 212"/>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5" name="组合 214"/>
          <p:cNvGrpSpPr/>
          <p:nvPr/>
        </p:nvGrpSpPr>
        <p:grpSpPr>
          <a:xfrm rot="3375645">
            <a:off x="5032932" y="5285537"/>
            <a:ext cx="409142" cy="409143"/>
            <a:chOff x="2814405" y="2119805"/>
            <a:chExt cx="409142" cy="409142"/>
          </a:xfrm>
        </p:grpSpPr>
        <p:sp>
          <p:nvSpPr>
            <p:cNvPr id="216" name="椭圆 215"/>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8" name="组合 217"/>
          <p:cNvGrpSpPr/>
          <p:nvPr/>
        </p:nvGrpSpPr>
        <p:grpSpPr>
          <a:xfrm rot="3375645">
            <a:off x="5268676" y="4928350"/>
            <a:ext cx="409142" cy="409143"/>
            <a:chOff x="2814405" y="2119805"/>
            <a:chExt cx="409142" cy="409142"/>
          </a:xfrm>
        </p:grpSpPr>
        <p:sp>
          <p:nvSpPr>
            <p:cNvPr id="219" name="椭圆 218"/>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1" name="组合 220"/>
          <p:cNvGrpSpPr/>
          <p:nvPr/>
        </p:nvGrpSpPr>
        <p:grpSpPr>
          <a:xfrm rot="3375645">
            <a:off x="4284425" y="3929017"/>
            <a:ext cx="409142" cy="409143"/>
            <a:chOff x="2814405" y="2119805"/>
            <a:chExt cx="409142" cy="409142"/>
          </a:xfrm>
        </p:grpSpPr>
        <p:sp>
          <p:nvSpPr>
            <p:cNvPr id="222" name="椭圆 221"/>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椭圆 222"/>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4" name="组合 223"/>
          <p:cNvGrpSpPr/>
          <p:nvPr/>
        </p:nvGrpSpPr>
        <p:grpSpPr>
          <a:xfrm rot="3375645">
            <a:off x="4744008" y="3929017"/>
            <a:ext cx="409142" cy="409143"/>
            <a:chOff x="2814405" y="2119805"/>
            <a:chExt cx="409142" cy="409142"/>
          </a:xfrm>
        </p:grpSpPr>
        <p:sp>
          <p:nvSpPr>
            <p:cNvPr id="225" name="椭圆 224"/>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7" name="组合 226"/>
          <p:cNvGrpSpPr/>
          <p:nvPr/>
        </p:nvGrpSpPr>
        <p:grpSpPr>
          <a:xfrm rot="3375645">
            <a:off x="5182156" y="3926632"/>
            <a:ext cx="409142" cy="409143"/>
            <a:chOff x="2814405" y="2119805"/>
            <a:chExt cx="409142" cy="409142"/>
          </a:xfrm>
        </p:grpSpPr>
        <p:sp>
          <p:nvSpPr>
            <p:cNvPr id="228" name="椭圆 227"/>
            <p:cNvSpPr/>
            <p:nvPr/>
          </p:nvSpPr>
          <p:spPr>
            <a:xfrm>
              <a:off x="2814405" y="2119805"/>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p:nvPr/>
          </p:nvSpPr>
          <p:spPr>
            <a:xfrm>
              <a:off x="2984590" y="2289990"/>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0" name="Freeform 72"/>
          <p:cNvSpPr>
            <a:spLocks noEditPoints="1"/>
          </p:cNvSpPr>
          <p:nvPr/>
        </p:nvSpPr>
        <p:spPr bwMode="auto">
          <a:xfrm>
            <a:off x="5886527" y="3881640"/>
            <a:ext cx="485111" cy="485984"/>
          </a:xfrm>
          <a:custGeom>
            <a:avLst/>
            <a:gdLst>
              <a:gd name="T0" fmla="*/ 337 w 411"/>
              <a:gd name="T1" fmla="*/ 198 h 412"/>
              <a:gd name="T2" fmla="*/ 284 w 411"/>
              <a:gd name="T3" fmla="*/ 220 h 412"/>
              <a:gd name="T4" fmla="*/ 249 w 411"/>
              <a:gd name="T5" fmla="*/ 185 h 412"/>
              <a:gd name="T6" fmla="*/ 283 w 411"/>
              <a:gd name="T7" fmla="*/ 107 h 412"/>
              <a:gd name="T8" fmla="*/ 176 w 411"/>
              <a:gd name="T9" fmla="*/ 0 h 412"/>
              <a:gd name="T10" fmla="*/ 68 w 411"/>
              <a:gd name="T11" fmla="*/ 107 h 412"/>
              <a:gd name="T12" fmla="*/ 116 w 411"/>
              <a:gd name="T13" fmla="*/ 196 h 412"/>
              <a:gd name="T14" fmla="*/ 96 w 411"/>
              <a:gd name="T15" fmla="*/ 266 h 412"/>
              <a:gd name="T16" fmla="*/ 74 w 411"/>
              <a:gd name="T17" fmla="*/ 263 h 412"/>
              <a:gd name="T18" fmla="*/ 0 w 411"/>
              <a:gd name="T19" fmla="*/ 337 h 412"/>
              <a:gd name="T20" fmla="*/ 74 w 411"/>
              <a:gd name="T21" fmla="*/ 412 h 412"/>
              <a:gd name="T22" fmla="*/ 149 w 411"/>
              <a:gd name="T23" fmla="*/ 337 h 412"/>
              <a:gd name="T24" fmla="*/ 110 w 411"/>
              <a:gd name="T25" fmla="*/ 272 h 412"/>
              <a:gd name="T26" fmla="*/ 130 w 411"/>
              <a:gd name="T27" fmla="*/ 204 h 412"/>
              <a:gd name="T28" fmla="*/ 176 w 411"/>
              <a:gd name="T29" fmla="*/ 214 h 412"/>
              <a:gd name="T30" fmla="*/ 238 w 411"/>
              <a:gd name="T31" fmla="*/ 195 h 412"/>
              <a:gd name="T32" fmla="*/ 275 w 411"/>
              <a:gd name="T33" fmla="*/ 232 h 412"/>
              <a:gd name="T34" fmla="*/ 262 w 411"/>
              <a:gd name="T35" fmla="*/ 273 h 412"/>
              <a:gd name="T36" fmla="*/ 337 w 411"/>
              <a:gd name="T37" fmla="*/ 347 h 412"/>
              <a:gd name="T38" fmla="*/ 411 w 411"/>
              <a:gd name="T39" fmla="*/ 273 h 412"/>
              <a:gd name="T40" fmla="*/ 337 w 411"/>
              <a:gd name="T41" fmla="*/ 198 h 412"/>
              <a:gd name="T42" fmla="*/ 134 w 411"/>
              <a:gd name="T43" fmla="*/ 337 h 412"/>
              <a:gd name="T44" fmla="*/ 74 w 411"/>
              <a:gd name="T45" fmla="*/ 397 h 412"/>
              <a:gd name="T46" fmla="*/ 14 w 411"/>
              <a:gd name="T47" fmla="*/ 337 h 412"/>
              <a:gd name="T48" fmla="*/ 74 w 411"/>
              <a:gd name="T49" fmla="*/ 278 h 412"/>
              <a:gd name="T50" fmla="*/ 134 w 411"/>
              <a:gd name="T51" fmla="*/ 337 h 412"/>
              <a:gd name="T52" fmla="*/ 83 w 411"/>
              <a:gd name="T53" fmla="*/ 107 h 412"/>
              <a:gd name="T54" fmla="*/ 176 w 411"/>
              <a:gd name="T55" fmla="*/ 14 h 412"/>
              <a:gd name="T56" fmla="*/ 268 w 411"/>
              <a:gd name="T57" fmla="*/ 107 h 412"/>
              <a:gd name="T58" fmla="*/ 176 w 411"/>
              <a:gd name="T59" fmla="*/ 200 h 412"/>
              <a:gd name="T60" fmla="*/ 83 w 411"/>
              <a:gd name="T61" fmla="*/ 107 h 412"/>
              <a:gd name="T62" fmla="*/ 337 w 411"/>
              <a:gd name="T63" fmla="*/ 332 h 412"/>
              <a:gd name="T64" fmla="*/ 277 w 411"/>
              <a:gd name="T65" fmla="*/ 273 h 412"/>
              <a:gd name="T66" fmla="*/ 337 w 411"/>
              <a:gd name="T67" fmla="*/ 213 h 412"/>
              <a:gd name="T68" fmla="*/ 397 w 411"/>
              <a:gd name="T69" fmla="*/ 273 h 412"/>
              <a:gd name="T70" fmla="*/ 337 w 411"/>
              <a:gd name="T71" fmla="*/ 33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chemeClr val="bg1">
              <a:alpha val="80000"/>
            </a:schemeClr>
          </a:solidFill>
          <a:ln>
            <a:noFill/>
          </a:ln>
        </p:spPr>
        <p:txBody>
          <a:bodyPr vert="horz" wrap="square" lIns="68571" tIns="34286" rIns="68571" bIns="34286" numCol="1" anchor="t" anchorCtr="0" compatLnSpc="1">
            <a:prstTxWarp prst="textNoShape">
              <a:avLst/>
            </a:prstTxWarp>
          </a:bodyPr>
          <a:lstStyle/>
          <a:p>
            <a:endParaRPr lang="en-US"/>
          </a:p>
        </p:txBody>
      </p:sp>
      <p:sp>
        <p:nvSpPr>
          <p:cNvPr id="231" name="文本框 230"/>
          <p:cNvSpPr txBox="1"/>
          <p:nvPr/>
        </p:nvSpPr>
        <p:spPr>
          <a:xfrm>
            <a:off x="5727415" y="2685534"/>
            <a:ext cx="800219" cy="584775"/>
          </a:xfrm>
          <a:prstGeom prst="rect">
            <a:avLst/>
          </a:prstGeom>
          <a:noFill/>
        </p:spPr>
        <p:txBody>
          <a:bodyPr wrap="none" rtlCol="0">
            <a:spAutoFit/>
          </a:bodyPr>
          <a:lstStyle>
            <a:defPPr>
              <a:defRPr lang="zh-CN"/>
            </a:defPPr>
            <a:lvl1pPr>
              <a:defRPr sz="3200">
                <a:solidFill>
                  <a:schemeClr val="bg1"/>
                </a:solidFill>
                <a:latin typeface="汉仪菱心体简" panose="02010609000101010101" pitchFamily="49" charset="-122"/>
                <a:ea typeface="汉仪菱心体简" panose="02010609000101010101" pitchFamily="49" charset="-122"/>
              </a:defRPr>
            </a:lvl1pPr>
          </a:lstStyle>
          <a:p>
            <a:r>
              <a:rPr lang="en-US" altLang="zh-CN" dirty="0"/>
              <a:t>33</a:t>
            </a:r>
            <a:r>
              <a:rPr lang="en-US" altLang="zh-CN" sz="18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sp>
        <p:nvSpPr>
          <p:cNvPr id="232" name="文本框 231"/>
          <p:cNvSpPr txBox="1"/>
          <p:nvPr/>
        </p:nvSpPr>
        <p:spPr>
          <a:xfrm>
            <a:off x="4730466" y="4406384"/>
            <a:ext cx="800219" cy="584775"/>
          </a:xfrm>
          <a:prstGeom prst="rect">
            <a:avLst/>
          </a:prstGeom>
          <a:noFill/>
        </p:spPr>
        <p:txBody>
          <a:bodyPr wrap="none" rtlCol="0">
            <a:spAutoFit/>
          </a:bodyPr>
          <a:lstStyle>
            <a:defPPr>
              <a:defRPr lang="zh-CN"/>
            </a:defPPr>
            <a:lvl1pPr>
              <a:defRPr sz="3200">
                <a:solidFill>
                  <a:schemeClr val="bg1"/>
                </a:solidFill>
                <a:latin typeface="汉仪菱心体简" panose="02010609000101010101" pitchFamily="49" charset="-122"/>
                <a:ea typeface="汉仪菱心体简" panose="02010609000101010101" pitchFamily="49" charset="-122"/>
              </a:defRPr>
            </a:lvl1pPr>
          </a:lstStyle>
          <a:p>
            <a:r>
              <a:rPr lang="en-US" altLang="zh-CN" dirty="0"/>
              <a:t>33</a:t>
            </a:r>
            <a:r>
              <a:rPr lang="en-US" altLang="zh-CN" sz="18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sp>
        <p:nvSpPr>
          <p:cNvPr id="233" name="文本框 232"/>
          <p:cNvSpPr txBox="1"/>
          <p:nvPr/>
        </p:nvSpPr>
        <p:spPr>
          <a:xfrm>
            <a:off x="6716746" y="4360664"/>
            <a:ext cx="800219" cy="584775"/>
          </a:xfrm>
          <a:prstGeom prst="rect">
            <a:avLst/>
          </a:prstGeom>
          <a:noFill/>
        </p:spPr>
        <p:txBody>
          <a:bodyPr wrap="none" rtlCol="0">
            <a:spAutoFit/>
          </a:bodyPr>
          <a:lstStyle>
            <a:defPPr>
              <a:defRPr lang="zh-CN"/>
            </a:defPPr>
            <a:lvl1pPr>
              <a:defRPr sz="3200">
                <a:solidFill>
                  <a:schemeClr val="bg1"/>
                </a:solidFill>
                <a:latin typeface="汉仪菱心体简" panose="02010609000101010101" pitchFamily="49" charset="-122"/>
                <a:ea typeface="汉仪菱心体简" panose="02010609000101010101" pitchFamily="49" charset="-122"/>
              </a:defRPr>
            </a:lvl1pPr>
          </a:lstStyle>
          <a:p>
            <a:r>
              <a:rPr lang="en-US" altLang="zh-CN" dirty="0"/>
              <a:t>33</a:t>
            </a:r>
            <a:r>
              <a:rPr lang="en-US" altLang="zh-CN" sz="18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1917279" y="4044911"/>
            <a:ext cx="3008709" cy="905018"/>
            <a:chOff x="1917278" y="4044911"/>
            <a:chExt cx="3008709" cy="905018"/>
          </a:xfrm>
        </p:grpSpPr>
        <p:grpSp>
          <p:nvGrpSpPr>
            <p:cNvPr id="235" name="组合 234"/>
            <p:cNvGrpSpPr/>
            <p:nvPr/>
          </p:nvGrpSpPr>
          <p:grpSpPr>
            <a:xfrm flipH="1">
              <a:off x="4506779" y="4530723"/>
              <a:ext cx="419208" cy="419206"/>
              <a:chOff x="2805514" y="2110914"/>
              <a:chExt cx="426923" cy="426924"/>
            </a:xfrm>
          </p:grpSpPr>
          <p:sp>
            <p:nvSpPr>
              <p:cNvPr id="236" name="椭圆 235"/>
              <p:cNvSpPr/>
              <p:nvPr/>
            </p:nvSpPr>
            <p:spPr>
              <a:xfrm>
                <a:off x="2805514" y="2110914"/>
                <a:ext cx="426923" cy="426924"/>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a:off x="2961853" y="2267252"/>
                <a:ext cx="114249" cy="1142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34" name="直接连接符 233"/>
            <p:cNvCxnSpPr/>
            <p:nvPr/>
          </p:nvCxnSpPr>
          <p:spPr>
            <a:xfrm flipH="1" flipV="1">
              <a:off x="3733800" y="4248150"/>
              <a:ext cx="982582" cy="4921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38" name="组合 237"/>
            <p:cNvGrpSpPr/>
            <p:nvPr/>
          </p:nvGrpSpPr>
          <p:grpSpPr>
            <a:xfrm>
              <a:off x="3535481" y="4044911"/>
              <a:ext cx="409142" cy="409142"/>
              <a:chOff x="972687" y="5316698"/>
              <a:chExt cx="409142" cy="409142"/>
            </a:xfrm>
          </p:grpSpPr>
          <p:sp>
            <p:nvSpPr>
              <p:cNvPr id="239" name="椭圆 238"/>
              <p:cNvSpPr/>
              <p:nvPr/>
            </p:nvSpPr>
            <p:spPr>
              <a:xfrm>
                <a:off x="1142872" y="5486883"/>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a:off x="972687" y="5316698"/>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41" name="直接连接符 240"/>
            <p:cNvCxnSpPr/>
            <p:nvPr/>
          </p:nvCxnSpPr>
          <p:spPr>
            <a:xfrm>
              <a:off x="2946844" y="4241830"/>
              <a:ext cx="8187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2" name="梯形 241"/>
            <p:cNvSpPr/>
            <p:nvPr/>
          </p:nvSpPr>
          <p:spPr>
            <a:xfrm>
              <a:off x="1917278" y="4149755"/>
              <a:ext cx="1116000" cy="95250"/>
            </a:xfrm>
            <a:prstGeom prst="trapezoi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3" name="文本框 242"/>
          <p:cNvSpPr txBox="1"/>
          <p:nvPr/>
        </p:nvSpPr>
        <p:spPr>
          <a:xfrm>
            <a:off x="1862447" y="4245005"/>
            <a:ext cx="1261884" cy="1600438"/>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点击输入文字</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点击输入文字</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点击输入文字</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点击输入文字</a:t>
            </a:r>
          </a:p>
          <a:p>
            <a:r>
              <a:rPr lang="zh-CN" altLang="en-US" sz="1400" dirty="0">
                <a:solidFill>
                  <a:schemeClr val="bg1"/>
                </a:solidFill>
                <a:latin typeface="微软雅黑" panose="020B0503020204020204" pitchFamily="34" charset="-122"/>
                <a:ea typeface="微软雅黑" panose="020B0503020204020204" pitchFamily="34" charset="-122"/>
              </a:rPr>
              <a:t>点击输入文字</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点击输入文字</a:t>
            </a:r>
          </a:p>
          <a:p>
            <a:endParaRPr lang="en-US" altLang="zh-CN" sz="1400" dirty="0">
              <a:solidFill>
                <a:schemeClr val="bg1"/>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7296092" y="4044911"/>
            <a:ext cx="3008709" cy="905018"/>
            <a:chOff x="7296091" y="4044911"/>
            <a:chExt cx="3008709" cy="905018"/>
          </a:xfrm>
        </p:grpSpPr>
        <p:grpSp>
          <p:nvGrpSpPr>
            <p:cNvPr id="248" name="组合 247"/>
            <p:cNvGrpSpPr/>
            <p:nvPr/>
          </p:nvGrpSpPr>
          <p:grpSpPr>
            <a:xfrm flipH="1">
              <a:off x="8277455" y="4044911"/>
              <a:ext cx="409142" cy="409142"/>
              <a:chOff x="972687" y="5316698"/>
              <a:chExt cx="409142" cy="409142"/>
            </a:xfrm>
          </p:grpSpPr>
          <p:sp>
            <p:nvSpPr>
              <p:cNvPr id="252" name="椭圆 251"/>
              <p:cNvSpPr/>
              <p:nvPr/>
            </p:nvSpPr>
            <p:spPr>
              <a:xfrm>
                <a:off x="1142872" y="5486883"/>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椭圆 252"/>
              <p:cNvSpPr/>
              <p:nvPr/>
            </p:nvSpPr>
            <p:spPr>
              <a:xfrm>
                <a:off x="972687" y="5316698"/>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7296091" y="4149755"/>
              <a:ext cx="3008709" cy="800174"/>
              <a:chOff x="7296091" y="4149755"/>
              <a:chExt cx="3008709" cy="800174"/>
            </a:xfrm>
          </p:grpSpPr>
          <p:grpSp>
            <p:nvGrpSpPr>
              <p:cNvPr id="11" name="组合 10"/>
              <p:cNvGrpSpPr/>
              <p:nvPr/>
            </p:nvGrpSpPr>
            <p:grpSpPr>
              <a:xfrm>
                <a:off x="7296091" y="4530723"/>
                <a:ext cx="419208" cy="419206"/>
                <a:chOff x="7296091" y="4530723"/>
                <a:chExt cx="419208" cy="419206"/>
              </a:xfrm>
            </p:grpSpPr>
            <p:sp>
              <p:nvSpPr>
                <p:cNvPr id="255" name="椭圆 254"/>
                <p:cNvSpPr/>
                <p:nvPr/>
              </p:nvSpPr>
              <p:spPr>
                <a:xfrm>
                  <a:off x="7449605" y="4684235"/>
                  <a:ext cx="112184" cy="1121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4" name="椭圆 253"/>
                <p:cNvSpPr/>
                <p:nvPr/>
              </p:nvSpPr>
              <p:spPr>
                <a:xfrm>
                  <a:off x="7296091" y="4530723"/>
                  <a:ext cx="419208" cy="419206"/>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47" name="直接连接符 246"/>
              <p:cNvCxnSpPr/>
              <p:nvPr/>
            </p:nvCxnSpPr>
            <p:spPr>
              <a:xfrm flipV="1">
                <a:off x="7505696" y="4248150"/>
                <a:ext cx="982582" cy="4921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9" name="直接连接符 248"/>
              <p:cNvCxnSpPr/>
              <p:nvPr/>
            </p:nvCxnSpPr>
            <p:spPr>
              <a:xfrm flipH="1">
                <a:off x="8456528" y="4241830"/>
                <a:ext cx="8187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0" name="梯形 249"/>
              <p:cNvSpPr/>
              <p:nvPr/>
            </p:nvSpPr>
            <p:spPr>
              <a:xfrm flipH="1">
                <a:off x="9188800" y="4149755"/>
                <a:ext cx="1116000" cy="95250"/>
              </a:xfrm>
              <a:prstGeom prst="trapezoi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51" name="文本框 250"/>
          <p:cNvSpPr txBox="1"/>
          <p:nvPr/>
        </p:nvSpPr>
        <p:spPr>
          <a:xfrm flipH="1">
            <a:off x="9123148" y="4245005"/>
            <a:ext cx="1261884" cy="1600438"/>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点击输入文字</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点击输入文字</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点击输入文字</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点击输入文字</a:t>
            </a:r>
          </a:p>
          <a:p>
            <a:r>
              <a:rPr lang="zh-CN" altLang="en-US" sz="1400" dirty="0">
                <a:solidFill>
                  <a:schemeClr val="bg1"/>
                </a:solidFill>
                <a:latin typeface="微软雅黑" panose="020B0503020204020204" pitchFamily="34" charset="-122"/>
                <a:ea typeface="微软雅黑" panose="020B0503020204020204" pitchFamily="34" charset="-122"/>
              </a:rPr>
              <a:t>点击输入文字</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点击输入文字</a:t>
            </a:r>
          </a:p>
          <a:p>
            <a:endParaRPr lang="en-US" altLang="zh-CN" sz="1400" dirty="0">
              <a:solidFill>
                <a:schemeClr val="bg1"/>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5878770" y="1532156"/>
            <a:ext cx="3903516" cy="1333999"/>
            <a:chOff x="5878770" y="1532154"/>
            <a:chExt cx="3903516" cy="1333999"/>
          </a:xfrm>
        </p:grpSpPr>
        <p:grpSp>
          <p:nvGrpSpPr>
            <p:cNvPr id="4" name="组合 3"/>
            <p:cNvGrpSpPr/>
            <p:nvPr/>
          </p:nvGrpSpPr>
          <p:grpSpPr>
            <a:xfrm>
              <a:off x="5878770" y="2446947"/>
              <a:ext cx="419208" cy="419206"/>
              <a:chOff x="5878770" y="2446947"/>
              <a:chExt cx="419208" cy="419206"/>
            </a:xfrm>
          </p:grpSpPr>
          <p:sp>
            <p:nvSpPr>
              <p:cNvPr id="279" name="椭圆 278"/>
              <p:cNvSpPr/>
              <p:nvPr/>
            </p:nvSpPr>
            <p:spPr>
              <a:xfrm>
                <a:off x="6032284" y="2600459"/>
                <a:ext cx="112184" cy="1121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8" name="椭圆 277"/>
              <p:cNvSpPr/>
              <p:nvPr/>
            </p:nvSpPr>
            <p:spPr>
              <a:xfrm>
                <a:off x="5878770" y="2446947"/>
                <a:ext cx="419208" cy="419206"/>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6128039" y="1532154"/>
              <a:ext cx="3654247" cy="1084734"/>
              <a:chOff x="6128039" y="1532154"/>
              <a:chExt cx="3654247" cy="1084734"/>
            </a:xfrm>
          </p:grpSpPr>
          <p:cxnSp>
            <p:nvCxnSpPr>
              <p:cNvPr id="271" name="直接连接符 270"/>
              <p:cNvCxnSpPr>
                <a:stCxn id="279" idx="7"/>
              </p:cNvCxnSpPr>
              <p:nvPr/>
            </p:nvCxnSpPr>
            <p:spPr>
              <a:xfrm flipV="1">
                <a:off x="6128039" y="1736725"/>
                <a:ext cx="1134774" cy="88016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72" name="组合 271"/>
              <p:cNvGrpSpPr/>
              <p:nvPr/>
            </p:nvGrpSpPr>
            <p:grpSpPr>
              <a:xfrm flipH="1">
                <a:off x="7055080" y="1532154"/>
                <a:ext cx="409142" cy="409142"/>
                <a:chOff x="1677537" y="5316698"/>
                <a:chExt cx="409142" cy="409142"/>
              </a:xfrm>
            </p:grpSpPr>
            <p:sp>
              <p:nvSpPr>
                <p:cNvPr id="276" name="椭圆 275"/>
                <p:cNvSpPr/>
                <p:nvPr/>
              </p:nvSpPr>
              <p:spPr>
                <a:xfrm>
                  <a:off x="1847722" y="5486883"/>
                  <a:ext cx="68772" cy="687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7" name="椭圆 276"/>
                <p:cNvSpPr/>
                <p:nvPr/>
              </p:nvSpPr>
              <p:spPr>
                <a:xfrm>
                  <a:off x="1677537" y="5316698"/>
                  <a:ext cx="409142" cy="409142"/>
                </a:xfrm>
                <a:prstGeom prst="ellips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3" name="直接连接符 272"/>
              <p:cNvCxnSpPr/>
              <p:nvPr/>
            </p:nvCxnSpPr>
            <p:spPr>
              <a:xfrm flipH="1">
                <a:off x="7249886" y="1736725"/>
                <a:ext cx="150283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4" name="梯形 273"/>
              <p:cNvSpPr/>
              <p:nvPr/>
            </p:nvSpPr>
            <p:spPr>
              <a:xfrm flipH="1">
                <a:off x="8666286" y="1644650"/>
                <a:ext cx="1116000" cy="95250"/>
              </a:xfrm>
              <a:prstGeom prst="trapezoi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75" name="文本框 274"/>
          <p:cNvSpPr txBox="1"/>
          <p:nvPr/>
        </p:nvSpPr>
        <p:spPr>
          <a:xfrm flipH="1">
            <a:off x="8589747" y="1736725"/>
            <a:ext cx="1261884" cy="1600438"/>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点击输入文字</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点击输入文字</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点击输入文字</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点击输入文字</a:t>
            </a:r>
          </a:p>
          <a:p>
            <a:r>
              <a:rPr lang="zh-CN" altLang="en-US" sz="1400" dirty="0">
                <a:solidFill>
                  <a:schemeClr val="bg1"/>
                </a:solidFill>
                <a:latin typeface="微软雅黑" panose="020B0503020204020204" pitchFamily="34" charset="-122"/>
                <a:ea typeface="微软雅黑" panose="020B0503020204020204" pitchFamily="34" charset="-122"/>
              </a:rPr>
              <a:t>点击输入文字</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点击输入文字</a:t>
            </a:r>
          </a:p>
          <a:p>
            <a:endParaRPr lang="en-US" altLang="zh-CN" sz="1400" dirty="0">
              <a:solidFill>
                <a:schemeClr val="bg1"/>
              </a:solidFill>
              <a:latin typeface="微软雅黑" panose="020B0503020204020204" pitchFamily="34" charset="-122"/>
              <a:ea typeface="微软雅黑" panose="020B0503020204020204" pitchFamily="34" charset="-122"/>
            </a:endParaRPr>
          </a:p>
        </p:txBody>
      </p:sp>
      <p:pic>
        <p:nvPicPr>
          <p:cNvPr id="184" name="图片 18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072278" y="4287798"/>
            <a:ext cx="433133" cy="349399"/>
          </a:xfrm>
          <a:prstGeom prst="rect">
            <a:avLst/>
          </a:prstGeom>
        </p:spPr>
      </p:pic>
      <p:grpSp>
        <p:nvGrpSpPr>
          <p:cNvPr id="256" name="组合 255"/>
          <p:cNvGrpSpPr/>
          <p:nvPr/>
        </p:nvGrpSpPr>
        <p:grpSpPr>
          <a:xfrm>
            <a:off x="8733952" y="4298872"/>
            <a:ext cx="406973" cy="375326"/>
            <a:chOff x="2663787" y="2193259"/>
            <a:chExt cx="578776" cy="533770"/>
          </a:xfrm>
        </p:grpSpPr>
        <p:sp>
          <p:nvSpPr>
            <p:cNvPr id="257" name="Freeform 332"/>
            <p:cNvSpPr>
              <a:spLocks noEditPoints="1"/>
            </p:cNvSpPr>
            <p:nvPr/>
          </p:nvSpPr>
          <p:spPr bwMode="auto">
            <a:xfrm>
              <a:off x="2663787" y="2391199"/>
              <a:ext cx="335393" cy="303952"/>
            </a:xfrm>
            <a:custGeom>
              <a:avLst/>
              <a:gdLst>
                <a:gd name="T0" fmla="*/ 642 w 904"/>
                <a:gd name="T1" fmla="*/ 356 h 820"/>
                <a:gd name="T2" fmla="*/ 456 w 904"/>
                <a:gd name="T3" fmla="*/ 470 h 820"/>
                <a:gd name="T4" fmla="*/ 736 w 904"/>
                <a:gd name="T5" fmla="*/ 654 h 820"/>
                <a:gd name="T6" fmla="*/ 600 w 904"/>
                <a:gd name="T7" fmla="*/ 790 h 820"/>
                <a:gd name="T8" fmla="*/ 556 w 904"/>
                <a:gd name="T9" fmla="*/ 784 h 820"/>
                <a:gd name="T10" fmla="*/ 492 w 904"/>
                <a:gd name="T11" fmla="*/ 770 h 820"/>
                <a:gd name="T12" fmla="*/ 468 w 904"/>
                <a:gd name="T13" fmla="*/ 760 h 820"/>
                <a:gd name="T14" fmla="*/ 426 w 904"/>
                <a:gd name="T15" fmla="*/ 726 h 820"/>
                <a:gd name="T16" fmla="*/ 372 w 904"/>
                <a:gd name="T17" fmla="*/ 666 h 820"/>
                <a:gd name="T18" fmla="*/ 228 w 904"/>
                <a:gd name="T19" fmla="*/ 486 h 820"/>
                <a:gd name="T20" fmla="*/ 194 w 904"/>
                <a:gd name="T21" fmla="*/ 438 h 820"/>
                <a:gd name="T22" fmla="*/ 174 w 904"/>
                <a:gd name="T23" fmla="*/ 400 h 820"/>
                <a:gd name="T24" fmla="*/ 168 w 904"/>
                <a:gd name="T25" fmla="*/ 384 h 820"/>
                <a:gd name="T26" fmla="*/ 166 w 904"/>
                <a:gd name="T27" fmla="*/ 342 h 820"/>
                <a:gd name="T28" fmla="*/ 168 w 904"/>
                <a:gd name="T29" fmla="*/ 304 h 820"/>
                <a:gd name="T30" fmla="*/ 356 w 904"/>
                <a:gd name="T31" fmla="*/ 0 h 820"/>
                <a:gd name="T32" fmla="*/ 128 w 904"/>
                <a:gd name="T33" fmla="*/ 250 h 820"/>
                <a:gd name="T34" fmla="*/ 218 w 904"/>
                <a:gd name="T35" fmla="*/ 310 h 820"/>
                <a:gd name="T36" fmla="*/ 216 w 904"/>
                <a:gd name="T37" fmla="*/ 330 h 820"/>
                <a:gd name="T38" fmla="*/ 218 w 904"/>
                <a:gd name="T39" fmla="*/ 364 h 820"/>
                <a:gd name="T40" fmla="*/ 222 w 904"/>
                <a:gd name="T41" fmla="*/ 378 h 820"/>
                <a:gd name="T42" fmla="*/ 232 w 904"/>
                <a:gd name="T43" fmla="*/ 406 h 820"/>
                <a:gd name="T44" fmla="*/ 252 w 904"/>
                <a:gd name="T45" fmla="*/ 436 h 820"/>
                <a:gd name="T46" fmla="*/ 426 w 904"/>
                <a:gd name="T47" fmla="*/ 282 h 820"/>
                <a:gd name="T48" fmla="*/ 348 w 904"/>
                <a:gd name="T49" fmla="*/ 74 h 820"/>
                <a:gd name="T50" fmla="*/ 450 w 904"/>
                <a:gd name="T51" fmla="*/ 520 h 820"/>
                <a:gd name="T52" fmla="*/ 446 w 904"/>
                <a:gd name="T53" fmla="*/ 560 h 820"/>
                <a:gd name="T54" fmla="*/ 444 w 904"/>
                <a:gd name="T55" fmla="*/ 620 h 820"/>
                <a:gd name="T56" fmla="*/ 448 w 904"/>
                <a:gd name="T57" fmla="*/ 652 h 820"/>
                <a:gd name="T58" fmla="*/ 458 w 904"/>
                <a:gd name="T59" fmla="*/ 678 h 820"/>
                <a:gd name="T60" fmla="*/ 464 w 904"/>
                <a:gd name="T61" fmla="*/ 688 h 820"/>
                <a:gd name="T62" fmla="*/ 480 w 904"/>
                <a:gd name="T63" fmla="*/ 706 h 820"/>
                <a:gd name="T64" fmla="*/ 502 w 904"/>
                <a:gd name="T65" fmla="*/ 720 h 820"/>
                <a:gd name="T66" fmla="*/ 532 w 904"/>
                <a:gd name="T67" fmla="*/ 730 h 820"/>
                <a:gd name="T68" fmla="*/ 566 w 904"/>
                <a:gd name="T69" fmla="*/ 736 h 820"/>
                <a:gd name="T70" fmla="*/ 666 w 904"/>
                <a:gd name="T71" fmla="*/ 646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820">
                  <a:moveTo>
                    <a:pt x="356" y="0"/>
                  </a:moveTo>
                  <a:lnTo>
                    <a:pt x="642" y="356"/>
                  </a:lnTo>
                  <a:lnTo>
                    <a:pt x="472" y="338"/>
                  </a:lnTo>
                  <a:lnTo>
                    <a:pt x="456" y="470"/>
                  </a:lnTo>
                  <a:lnTo>
                    <a:pt x="904" y="520"/>
                  </a:lnTo>
                  <a:lnTo>
                    <a:pt x="736" y="654"/>
                  </a:lnTo>
                  <a:lnTo>
                    <a:pt x="870" y="820"/>
                  </a:lnTo>
                  <a:lnTo>
                    <a:pt x="600" y="790"/>
                  </a:lnTo>
                  <a:lnTo>
                    <a:pt x="600" y="790"/>
                  </a:lnTo>
                  <a:lnTo>
                    <a:pt x="556" y="784"/>
                  </a:lnTo>
                  <a:lnTo>
                    <a:pt x="520" y="778"/>
                  </a:lnTo>
                  <a:lnTo>
                    <a:pt x="492" y="770"/>
                  </a:lnTo>
                  <a:lnTo>
                    <a:pt x="468" y="760"/>
                  </a:lnTo>
                  <a:lnTo>
                    <a:pt x="468" y="760"/>
                  </a:lnTo>
                  <a:lnTo>
                    <a:pt x="448" y="746"/>
                  </a:lnTo>
                  <a:lnTo>
                    <a:pt x="426" y="726"/>
                  </a:lnTo>
                  <a:lnTo>
                    <a:pt x="400" y="700"/>
                  </a:lnTo>
                  <a:lnTo>
                    <a:pt x="372" y="666"/>
                  </a:lnTo>
                  <a:lnTo>
                    <a:pt x="228" y="486"/>
                  </a:lnTo>
                  <a:lnTo>
                    <a:pt x="228" y="486"/>
                  </a:lnTo>
                  <a:lnTo>
                    <a:pt x="210" y="462"/>
                  </a:lnTo>
                  <a:lnTo>
                    <a:pt x="194" y="438"/>
                  </a:lnTo>
                  <a:lnTo>
                    <a:pt x="182" y="418"/>
                  </a:lnTo>
                  <a:lnTo>
                    <a:pt x="174" y="400"/>
                  </a:lnTo>
                  <a:lnTo>
                    <a:pt x="174" y="400"/>
                  </a:lnTo>
                  <a:lnTo>
                    <a:pt x="168" y="384"/>
                  </a:lnTo>
                  <a:lnTo>
                    <a:pt x="166" y="364"/>
                  </a:lnTo>
                  <a:lnTo>
                    <a:pt x="166" y="342"/>
                  </a:lnTo>
                  <a:lnTo>
                    <a:pt x="168" y="320"/>
                  </a:lnTo>
                  <a:lnTo>
                    <a:pt x="168" y="304"/>
                  </a:lnTo>
                  <a:lnTo>
                    <a:pt x="0" y="286"/>
                  </a:lnTo>
                  <a:lnTo>
                    <a:pt x="356" y="0"/>
                  </a:lnTo>
                  <a:close/>
                  <a:moveTo>
                    <a:pt x="348" y="74"/>
                  </a:moveTo>
                  <a:lnTo>
                    <a:pt x="128" y="250"/>
                  </a:lnTo>
                  <a:lnTo>
                    <a:pt x="224" y="260"/>
                  </a:lnTo>
                  <a:lnTo>
                    <a:pt x="218" y="310"/>
                  </a:lnTo>
                  <a:lnTo>
                    <a:pt x="218" y="310"/>
                  </a:lnTo>
                  <a:lnTo>
                    <a:pt x="216" y="330"/>
                  </a:lnTo>
                  <a:lnTo>
                    <a:pt x="216" y="348"/>
                  </a:lnTo>
                  <a:lnTo>
                    <a:pt x="218" y="364"/>
                  </a:lnTo>
                  <a:lnTo>
                    <a:pt x="222" y="378"/>
                  </a:lnTo>
                  <a:lnTo>
                    <a:pt x="222" y="378"/>
                  </a:lnTo>
                  <a:lnTo>
                    <a:pt x="226" y="392"/>
                  </a:lnTo>
                  <a:lnTo>
                    <a:pt x="232" y="406"/>
                  </a:lnTo>
                  <a:lnTo>
                    <a:pt x="242" y="420"/>
                  </a:lnTo>
                  <a:lnTo>
                    <a:pt x="252" y="436"/>
                  </a:lnTo>
                  <a:lnTo>
                    <a:pt x="392" y="606"/>
                  </a:lnTo>
                  <a:lnTo>
                    <a:pt x="426" y="282"/>
                  </a:lnTo>
                  <a:lnTo>
                    <a:pt x="522" y="294"/>
                  </a:lnTo>
                  <a:lnTo>
                    <a:pt x="348" y="74"/>
                  </a:lnTo>
                  <a:close/>
                  <a:moveTo>
                    <a:pt x="778" y="556"/>
                  </a:moveTo>
                  <a:lnTo>
                    <a:pt x="450" y="520"/>
                  </a:lnTo>
                  <a:lnTo>
                    <a:pt x="446" y="560"/>
                  </a:lnTo>
                  <a:lnTo>
                    <a:pt x="446" y="560"/>
                  </a:lnTo>
                  <a:lnTo>
                    <a:pt x="444" y="602"/>
                  </a:lnTo>
                  <a:lnTo>
                    <a:pt x="444" y="620"/>
                  </a:lnTo>
                  <a:lnTo>
                    <a:pt x="446" y="638"/>
                  </a:lnTo>
                  <a:lnTo>
                    <a:pt x="448" y="652"/>
                  </a:lnTo>
                  <a:lnTo>
                    <a:pt x="452" y="666"/>
                  </a:lnTo>
                  <a:lnTo>
                    <a:pt x="458" y="678"/>
                  </a:lnTo>
                  <a:lnTo>
                    <a:pt x="464" y="688"/>
                  </a:lnTo>
                  <a:lnTo>
                    <a:pt x="464" y="688"/>
                  </a:lnTo>
                  <a:lnTo>
                    <a:pt x="470" y="698"/>
                  </a:lnTo>
                  <a:lnTo>
                    <a:pt x="480" y="706"/>
                  </a:lnTo>
                  <a:lnTo>
                    <a:pt x="490" y="714"/>
                  </a:lnTo>
                  <a:lnTo>
                    <a:pt x="502" y="720"/>
                  </a:lnTo>
                  <a:lnTo>
                    <a:pt x="516" y="726"/>
                  </a:lnTo>
                  <a:lnTo>
                    <a:pt x="532" y="730"/>
                  </a:lnTo>
                  <a:lnTo>
                    <a:pt x="548" y="734"/>
                  </a:lnTo>
                  <a:lnTo>
                    <a:pt x="566" y="736"/>
                  </a:lnTo>
                  <a:lnTo>
                    <a:pt x="756" y="758"/>
                  </a:lnTo>
                  <a:lnTo>
                    <a:pt x="666" y="646"/>
                  </a:lnTo>
                  <a:lnTo>
                    <a:pt x="778" y="5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8" name="Freeform 333"/>
            <p:cNvSpPr>
              <a:spLocks noEditPoints="1"/>
            </p:cNvSpPr>
            <p:nvPr/>
          </p:nvSpPr>
          <p:spPr bwMode="auto">
            <a:xfrm>
              <a:off x="2765444" y="2193259"/>
              <a:ext cx="356912" cy="207577"/>
            </a:xfrm>
            <a:custGeom>
              <a:avLst/>
              <a:gdLst>
                <a:gd name="T0" fmla="*/ 506 w 962"/>
                <a:gd name="T1" fmla="*/ 458 h 560"/>
                <a:gd name="T2" fmla="*/ 532 w 962"/>
                <a:gd name="T3" fmla="*/ 242 h 560"/>
                <a:gd name="T4" fmla="*/ 214 w 962"/>
                <a:gd name="T5" fmla="*/ 346 h 560"/>
                <a:gd name="T6" fmla="*/ 192 w 962"/>
                <a:gd name="T7" fmla="*/ 154 h 560"/>
                <a:gd name="T8" fmla="*/ 224 w 962"/>
                <a:gd name="T9" fmla="*/ 124 h 560"/>
                <a:gd name="T10" fmla="*/ 276 w 962"/>
                <a:gd name="T11" fmla="*/ 82 h 560"/>
                <a:gd name="T12" fmla="*/ 298 w 962"/>
                <a:gd name="T13" fmla="*/ 70 h 560"/>
                <a:gd name="T14" fmla="*/ 352 w 962"/>
                <a:gd name="T15" fmla="*/ 58 h 560"/>
                <a:gd name="T16" fmla="*/ 432 w 962"/>
                <a:gd name="T17" fmla="*/ 54 h 560"/>
                <a:gd name="T18" fmla="*/ 662 w 962"/>
                <a:gd name="T19" fmla="*/ 54 h 560"/>
                <a:gd name="T20" fmla="*/ 720 w 962"/>
                <a:gd name="T21" fmla="*/ 56 h 560"/>
                <a:gd name="T22" fmla="*/ 762 w 962"/>
                <a:gd name="T23" fmla="*/ 64 h 560"/>
                <a:gd name="T24" fmla="*/ 780 w 962"/>
                <a:gd name="T25" fmla="*/ 72 h 560"/>
                <a:gd name="T26" fmla="*/ 814 w 962"/>
                <a:gd name="T27" fmla="*/ 94 h 560"/>
                <a:gd name="T28" fmla="*/ 842 w 962"/>
                <a:gd name="T29" fmla="*/ 122 h 560"/>
                <a:gd name="T30" fmla="*/ 962 w 962"/>
                <a:gd name="T31" fmla="*/ 456 h 560"/>
                <a:gd name="T32" fmla="*/ 910 w 962"/>
                <a:gd name="T33" fmla="*/ 124 h 560"/>
                <a:gd name="T34" fmla="*/ 806 w 962"/>
                <a:gd name="T35" fmla="*/ 156 h 560"/>
                <a:gd name="T36" fmla="*/ 792 w 962"/>
                <a:gd name="T37" fmla="*/ 142 h 560"/>
                <a:gd name="T38" fmla="*/ 764 w 962"/>
                <a:gd name="T39" fmla="*/ 122 h 560"/>
                <a:gd name="T40" fmla="*/ 750 w 962"/>
                <a:gd name="T41" fmla="*/ 116 h 560"/>
                <a:gd name="T42" fmla="*/ 722 w 962"/>
                <a:gd name="T43" fmla="*/ 108 h 560"/>
                <a:gd name="T44" fmla="*/ 686 w 962"/>
                <a:gd name="T45" fmla="*/ 104 h 560"/>
                <a:gd name="T46" fmla="*/ 698 w 962"/>
                <a:gd name="T47" fmla="*/ 336 h 560"/>
                <a:gd name="T48" fmla="*/ 910 w 962"/>
                <a:gd name="T49" fmla="*/ 404 h 560"/>
                <a:gd name="T50" fmla="*/ 496 w 962"/>
                <a:gd name="T51" fmla="*/ 206 h 560"/>
                <a:gd name="T52" fmla="*/ 468 w 962"/>
                <a:gd name="T53" fmla="*/ 178 h 560"/>
                <a:gd name="T54" fmla="*/ 422 w 962"/>
                <a:gd name="T55" fmla="*/ 138 h 560"/>
                <a:gd name="T56" fmla="*/ 394 w 962"/>
                <a:gd name="T57" fmla="*/ 122 h 560"/>
                <a:gd name="T58" fmla="*/ 370 w 962"/>
                <a:gd name="T59" fmla="*/ 112 h 560"/>
                <a:gd name="T60" fmla="*/ 358 w 962"/>
                <a:gd name="T61" fmla="*/ 110 h 560"/>
                <a:gd name="T62" fmla="*/ 332 w 962"/>
                <a:gd name="T63" fmla="*/ 112 h 560"/>
                <a:gd name="T64" fmla="*/ 308 w 962"/>
                <a:gd name="T65" fmla="*/ 122 h 560"/>
                <a:gd name="T66" fmla="*/ 282 w 962"/>
                <a:gd name="T67" fmla="*/ 138 h 560"/>
                <a:gd name="T68" fmla="*/ 256 w 962"/>
                <a:gd name="T69" fmla="*/ 162 h 560"/>
                <a:gd name="T70" fmla="*/ 264 w 962"/>
                <a:gd name="T71" fmla="*/ 296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62" h="560">
                  <a:moveTo>
                    <a:pt x="962" y="456"/>
                  </a:moveTo>
                  <a:lnTo>
                    <a:pt x="506" y="458"/>
                  </a:lnTo>
                  <a:lnTo>
                    <a:pt x="626" y="336"/>
                  </a:lnTo>
                  <a:lnTo>
                    <a:pt x="532" y="242"/>
                  </a:lnTo>
                  <a:lnTo>
                    <a:pt x="214" y="560"/>
                  </a:lnTo>
                  <a:lnTo>
                    <a:pt x="214" y="346"/>
                  </a:lnTo>
                  <a:lnTo>
                    <a:pt x="0" y="346"/>
                  </a:lnTo>
                  <a:lnTo>
                    <a:pt x="192" y="154"/>
                  </a:lnTo>
                  <a:lnTo>
                    <a:pt x="192" y="154"/>
                  </a:lnTo>
                  <a:lnTo>
                    <a:pt x="224" y="124"/>
                  </a:lnTo>
                  <a:lnTo>
                    <a:pt x="252" y="100"/>
                  </a:lnTo>
                  <a:lnTo>
                    <a:pt x="276" y="82"/>
                  </a:lnTo>
                  <a:lnTo>
                    <a:pt x="298" y="70"/>
                  </a:lnTo>
                  <a:lnTo>
                    <a:pt x="298" y="70"/>
                  </a:lnTo>
                  <a:lnTo>
                    <a:pt x="322" y="64"/>
                  </a:lnTo>
                  <a:lnTo>
                    <a:pt x="352" y="58"/>
                  </a:lnTo>
                  <a:lnTo>
                    <a:pt x="388" y="56"/>
                  </a:lnTo>
                  <a:lnTo>
                    <a:pt x="432" y="54"/>
                  </a:lnTo>
                  <a:lnTo>
                    <a:pt x="662" y="54"/>
                  </a:lnTo>
                  <a:lnTo>
                    <a:pt x="662" y="54"/>
                  </a:lnTo>
                  <a:lnTo>
                    <a:pt x="694" y="54"/>
                  </a:lnTo>
                  <a:lnTo>
                    <a:pt x="720" y="56"/>
                  </a:lnTo>
                  <a:lnTo>
                    <a:pt x="744" y="60"/>
                  </a:lnTo>
                  <a:lnTo>
                    <a:pt x="762" y="64"/>
                  </a:lnTo>
                  <a:lnTo>
                    <a:pt x="762" y="64"/>
                  </a:lnTo>
                  <a:lnTo>
                    <a:pt x="780" y="72"/>
                  </a:lnTo>
                  <a:lnTo>
                    <a:pt x="796" y="82"/>
                  </a:lnTo>
                  <a:lnTo>
                    <a:pt x="814" y="94"/>
                  </a:lnTo>
                  <a:lnTo>
                    <a:pt x="830" y="110"/>
                  </a:lnTo>
                  <a:lnTo>
                    <a:pt x="842" y="122"/>
                  </a:lnTo>
                  <a:lnTo>
                    <a:pt x="962" y="0"/>
                  </a:lnTo>
                  <a:lnTo>
                    <a:pt x="962" y="456"/>
                  </a:lnTo>
                  <a:close/>
                  <a:moveTo>
                    <a:pt x="910" y="404"/>
                  </a:moveTo>
                  <a:lnTo>
                    <a:pt x="910" y="124"/>
                  </a:lnTo>
                  <a:lnTo>
                    <a:pt x="842" y="192"/>
                  </a:lnTo>
                  <a:lnTo>
                    <a:pt x="806" y="156"/>
                  </a:lnTo>
                  <a:lnTo>
                    <a:pt x="806" y="156"/>
                  </a:lnTo>
                  <a:lnTo>
                    <a:pt x="792" y="142"/>
                  </a:lnTo>
                  <a:lnTo>
                    <a:pt x="778" y="132"/>
                  </a:lnTo>
                  <a:lnTo>
                    <a:pt x="764" y="122"/>
                  </a:lnTo>
                  <a:lnTo>
                    <a:pt x="750" y="116"/>
                  </a:lnTo>
                  <a:lnTo>
                    <a:pt x="750" y="116"/>
                  </a:lnTo>
                  <a:lnTo>
                    <a:pt x="736" y="110"/>
                  </a:lnTo>
                  <a:lnTo>
                    <a:pt x="722" y="108"/>
                  </a:lnTo>
                  <a:lnTo>
                    <a:pt x="706" y="106"/>
                  </a:lnTo>
                  <a:lnTo>
                    <a:pt x="686" y="104"/>
                  </a:lnTo>
                  <a:lnTo>
                    <a:pt x="468" y="106"/>
                  </a:lnTo>
                  <a:lnTo>
                    <a:pt x="698" y="336"/>
                  </a:lnTo>
                  <a:lnTo>
                    <a:pt x="630" y="404"/>
                  </a:lnTo>
                  <a:lnTo>
                    <a:pt x="910" y="404"/>
                  </a:lnTo>
                  <a:close/>
                  <a:moveTo>
                    <a:pt x="264" y="440"/>
                  </a:moveTo>
                  <a:lnTo>
                    <a:pt x="496" y="206"/>
                  </a:lnTo>
                  <a:lnTo>
                    <a:pt x="468" y="178"/>
                  </a:lnTo>
                  <a:lnTo>
                    <a:pt x="468" y="178"/>
                  </a:lnTo>
                  <a:lnTo>
                    <a:pt x="438" y="150"/>
                  </a:lnTo>
                  <a:lnTo>
                    <a:pt x="422" y="138"/>
                  </a:lnTo>
                  <a:lnTo>
                    <a:pt x="408" y="130"/>
                  </a:lnTo>
                  <a:lnTo>
                    <a:pt x="394" y="122"/>
                  </a:lnTo>
                  <a:lnTo>
                    <a:pt x="382" y="116"/>
                  </a:lnTo>
                  <a:lnTo>
                    <a:pt x="370" y="112"/>
                  </a:lnTo>
                  <a:lnTo>
                    <a:pt x="358" y="110"/>
                  </a:lnTo>
                  <a:lnTo>
                    <a:pt x="358" y="110"/>
                  </a:lnTo>
                  <a:lnTo>
                    <a:pt x="346" y="110"/>
                  </a:lnTo>
                  <a:lnTo>
                    <a:pt x="332" y="112"/>
                  </a:lnTo>
                  <a:lnTo>
                    <a:pt x="320" y="116"/>
                  </a:lnTo>
                  <a:lnTo>
                    <a:pt x="308" y="122"/>
                  </a:lnTo>
                  <a:lnTo>
                    <a:pt x="296" y="128"/>
                  </a:lnTo>
                  <a:lnTo>
                    <a:pt x="282" y="138"/>
                  </a:lnTo>
                  <a:lnTo>
                    <a:pt x="268" y="148"/>
                  </a:lnTo>
                  <a:lnTo>
                    <a:pt x="256" y="162"/>
                  </a:lnTo>
                  <a:lnTo>
                    <a:pt x="120" y="296"/>
                  </a:lnTo>
                  <a:lnTo>
                    <a:pt x="264" y="296"/>
                  </a:lnTo>
                  <a:lnTo>
                    <a:pt x="264" y="4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9" name="Freeform 334"/>
            <p:cNvSpPr>
              <a:spLocks noEditPoints="1"/>
            </p:cNvSpPr>
            <p:nvPr/>
          </p:nvSpPr>
          <p:spPr bwMode="auto">
            <a:xfrm>
              <a:off x="2996212" y="2353390"/>
              <a:ext cx="246351" cy="373639"/>
            </a:xfrm>
            <a:custGeom>
              <a:avLst/>
              <a:gdLst>
                <a:gd name="T0" fmla="*/ 224 w 664"/>
                <a:gd name="T1" fmla="*/ 386 h 1008"/>
                <a:gd name="T2" fmla="*/ 400 w 664"/>
                <a:gd name="T3" fmla="*/ 514 h 1008"/>
                <a:gd name="T4" fmla="*/ 466 w 664"/>
                <a:gd name="T5" fmla="*/ 188 h 1008"/>
                <a:gd name="T6" fmla="*/ 644 w 664"/>
                <a:gd name="T7" fmla="*/ 262 h 1008"/>
                <a:gd name="T8" fmla="*/ 654 w 664"/>
                <a:gd name="T9" fmla="*/ 304 h 1008"/>
                <a:gd name="T10" fmla="*/ 664 w 664"/>
                <a:gd name="T11" fmla="*/ 372 h 1008"/>
                <a:gd name="T12" fmla="*/ 664 w 664"/>
                <a:gd name="T13" fmla="*/ 396 h 1008"/>
                <a:gd name="T14" fmla="*/ 648 w 664"/>
                <a:gd name="T15" fmla="*/ 448 h 1008"/>
                <a:gd name="T16" fmla="*/ 612 w 664"/>
                <a:gd name="T17" fmla="*/ 520 h 1008"/>
                <a:gd name="T18" fmla="*/ 498 w 664"/>
                <a:gd name="T19" fmla="*/ 720 h 1008"/>
                <a:gd name="T20" fmla="*/ 466 w 664"/>
                <a:gd name="T21" fmla="*/ 770 h 1008"/>
                <a:gd name="T22" fmla="*/ 438 w 664"/>
                <a:gd name="T23" fmla="*/ 802 h 1008"/>
                <a:gd name="T24" fmla="*/ 424 w 664"/>
                <a:gd name="T25" fmla="*/ 814 h 1008"/>
                <a:gd name="T26" fmla="*/ 388 w 664"/>
                <a:gd name="T27" fmla="*/ 832 h 1008"/>
                <a:gd name="T28" fmla="*/ 350 w 664"/>
                <a:gd name="T29" fmla="*/ 844 h 1008"/>
                <a:gd name="T30" fmla="*/ 0 w 664"/>
                <a:gd name="T31" fmla="*/ 782 h 1008"/>
                <a:gd name="T32" fmla="*/ 314 w 664"/>
                <a:gd name="T33" fmla="*/ 900 h 1008"/>
                <a:gd name="T34" fmla="*/ 338 w 664"/>
                <a:gd name="T35" fmla="*/ 794 h 1008"/>
                <a:gd name="T36" fmla="*/ 358 w 664"/>
                <a:gd name="T37" fmla="*/ 788 h 1008"/>
                <a:gd name="T38" fmla="*/ 388 w 664"/>
                <a:gd name="T39" fmla="*/ 774 h 1008"/>
                <a:gd name="T40" fmla="*/ 400 w 664"/>
                <a:gd name="T41" fmla="*/ 766 h 1008"/>
                <a:gd name="T42" fmla="*/ 422 w 664"/>
                <a:gd name="T43" fmla="*/ 746 h 1008"/>
                <a:gd name="T44" fmla="*/ 442 w 664"/>
                <a:gd name="T45" fmla="*/ 716 h 1008"/>
                <a:gd name="T46" fmla="*/ 236 w 664"/>
                <a:gd name="T47" fmla="*/ 612 h 1008"/>
                <a:gd name="T48" fmla="*/ 72 w 664"/>
                <a:gd name="T49" fmla="*/ 762 h 1008"/>
                <a:gd name="T50" fmla="*/ 448 w 664"/>
                <a:gd name="T51" fmla="*/ 502 h 1008"/>
                <a:gd name="T52" fmla="*/ 486 w 664"/>
                <a:gd name="T53" fmla="*/ 490 h 1008"/>
                <a:gd name="T54" fmla="*/ 542 w 664"/>
                <a:gd name="T55" fmla="*/ 470 h 1008"/>
                <a:gd name="T56" fmla="*/ 572 w 664"/>
                <a:gd name="T57" fmla="*/ 454 h 1008"/>
                <a:gd name="T58" fmla="*/ 592 w 664"/>
                <a:gd name="T59" fmla="*/ 436 h 1008"/>
                <a:gd name="T60" fmla="*/ 600 w 664"/>
                <a:gd name="T61" fmla="*/ 428 h 1008"/>
                <a:gd name="T62" fmla="*/ 610 w 664"/>
                <a:gd name="T63" fmla="*/ 406 h 1008"/>
                <a:gd name="T64" fmla="*/ 614 w 664"/>
                <a:gd name="T65" fmla="*/ 380 h 1008"/>
                <a:gd name="T66" fmla="*/ 612 w 664"/>
                <a:gd name="T67" fmla="*/ 348 h 1008"/>
                <a:gd name="T68" fmla="*/ 606 w 664"/>
                <a:gd name="T69" fmla="*/ 314 h 1008"/>
                <a:gd name="T70" fmla="*/ 484 w 664"/>
                <a:gd name="T71" fmla="*/ 254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4" h="1008">
                  <a:moveTo>
                    <a:pt x="0" y="782"/>
                  </a:moveTo>
                  <a:lnTo>
                    <a:pt x="224" y="386"/>
                  </a:lnTo>
                  <a:lnTo>
                    <a:pt x="270" y="550"/>
                  </a:lnTo>
                  <a:lnTo>
                    <a:pt x="400" y="514"/>
                  </a:lnTo>
                  <a:lnTo>
                    <a:pt x="280" y="80"/>
                  </a:lnTo>
                  <a:lnTo>
                    <a:pt x="466" y="188"/>
                  </a:lnTo>
                  <a:lnTo>
                    <a:pt x="572" y="0"/>
                  </a:lnTo>
                  <a:lnTo>
                    <a:pt x="644" y="262"/>
                  </a:lnTo>
                  <a:lnTo>
                    <a:pt x="644" y="262"/>
                  </a:lnTo>
                  <a:lnTo>
                    <a:pt x="654" y="304"/>
                  </a:lnTo>
                  <a:lnTo>
                    <a:pt x="660" y="342"/>
                  </a:lnTo>
                  <a:lnTo>
                    <a:pt x="664" y="372"/>
                  </a:lnTo>
                  <a:lnTo>
                    <a:pt x="664" y="396"/>
                  </a:lnTo>
                  <a:lnTo>
                    <a:pt x="664" y="396"/>
                  </a:lnTo>
                  <a:lnTo>
                    <a:pt x="658" y="420"/>
                  </a:lnTo>
                  <a:lnTo>
                    <a:pt x="648" y="448"/>
                  </a:lnTo>
                  <a:lnTo>
                    <a:pt x="632" y="482"/>
                  </a:lnTo>
                  <a:lnTo>
                    <a:pt x="612" y="520"/>
                  </a:lnTo>
                  <a:lnTo>
                    <a:pt x="498" y="720"/>
                  </a:lnTo>
                  <a:lnTo>
                    <a:pt x="498" y="720"/>
                  </a:lnTo>
                  <a:lnTo>
                    <a:pt x="482" y="748"/>
                  </a:lnTo>
                  <a:lnTo>
                    <a:pt x="466" y="770"/>
                  </a:lnTo>
                  <a:lnTo>
                    <a:pt x="452" y="788"/>
                  </a:lnTo>
                  <a:lnTo>
                    <a:pt x="438" y="802"/>
                  </a:lnTo>
                  <a:lnTo>
                    <a:pt x="438" y="802"/>
                  </a:lnTo>
                  <a:lnTo>
                    <a:pt x="424" y="814"/>
                  </a:lnTo>
                  <a:lnTo>
                    <a:pt x="408" y="824"/>
                  </a:lnTo>
                  <a:lnTo>
                    <a:pt x="388" y="832"/>
                  </a:lnTo>
                  <a:lnTo>
                    <a:pt x="366" y="840"/>
                  </a:lnTo>
                  <a:lnTo>
                    <a:pt x="350" y="844"/>
                  </a:lnTo>
                  <a:lnTo>
                    <a:pt x="396" y="1008"/>
                  </a:lnTo>
                  <a:lnTo>
                    <a:pt x="0" y="782"/>
                  </a:lnTo>
                  <a:close/>
                  <a:moveTo>
                    <a:pt x="72" y="762"/>
                  </a:moveTo>
                  <a:lnTo>
                    <a:pt x="314" y="900"/>
                  </a:lnTo>
                  <a:lnTo>
                    <a:pt x="290" y="808"/>
                  </a:lnTo>
                  <a:lnTo>
                    <a:pt x="338" y="794"/>
                  </a:lnTo>
                  <a:lnTo>
                    <a:pt x="338" y="794"/>
                  </a:lnTo>
                  <a:lnTo>
                    <a:pt x="358" y="788"/>
                  </a:lnTo>
                  <a:lnTo>
                    <a:pt x="374" y="782"/>
                  </a:lnTo>
                  <a:lnTo>
                    <a:pt x="388" y="774"/>
                  </a:lnTo>
                  <a:lnTo>
                    <a:pt x="400" y="766"/>
                  </a:lnTo>
                  <a:lnTo>
                    <a:pt x="400" y="766"/>
                  </a:lnTo>
                  <a:lnTo>
                    <a:pt x="412" y="758"/>
                  </a:lnTo>
                  <a:lnTo>
                    <a:pt x="422" y="746"/>
                  </a:lnTo>
                  <a:lnTo>
                    <a:pt x="432" y="732"/>
                  </a:lnTo>
                  <a:lnTo>
                    <a:pt x="442" y="716"/>
                  </a:lnTo>
                  <a:lnTo>
                    <a:pt x="548" y="526"/>
                  </a:lnTo>
                  <a:lnTo>
                    <a:pt x="236" y="612"/>
                  </a:lnTo>
                  <a:lnTo>
                    <a:pt x="210" y="518"/>
                  </a:lnTo>
                  <a:lnTo>
                    <a:pt x="72" y="762"/>
                  </a:lnTo>
                  <a:close/>
                  <a:moveTo>
                    <a:pt x="360" y="184"/>
                  </a:moveTo>
                  <a:lnTo>
                    <a:pt x="448" y="502"/>
                  </a:lnTo>
                  <a:lnTo>
                    <a:pt x="486" y="490"/>
                  </a:lnTo>
                  <a:lnTo>
                    <a:pt x="486" y="490"/>
                  </a:lnTo>
                  <a:lnTo>
                    <a:pt x="526" y="478"/>
                  </a:lnTo>
                  <a:lnTo>
                    <a:pt x="542" y="470"/>
                  </a:lnTo>
                  <a:lnTo>
                    <a:pt x="558" y="462"/>
                  </a:lnTo>
                  <a:lnTo>
                    <a:pt x="572" y="454"/>
                  </a:lnTo>
                  <a:lnTo>
                    <a:pt x="582" y="446"/>
                  </a:lnTo>
                  <a:lnTo>
                    <a:pt x="592" y="436"/>
                  </a:lnTo>
                  <a:lnTo>
                    <a:pt x="600" y="428"/>
                  </a:lnTo>
                  <a:lnTo>
                    <a:pt x="600" y="428"/>
                  </a:lnTo>
                  <a:lnTo>
                    <a:pt x="606" y="416"/>
                  </a:lnTo>
                  <a:lnTo>
                    <a:pt x="610" y="406"/>
                  </a:lnTo>
                  <a:lnTo>
                    <a:pt x="612" y="392"/>
                  </a:lnTo>
                  <a:lnTo>
                    <a:pt x="614" y="380"/>
                  </a:lnTo>
                  <a:lnTo>
                    <a:pt x="614" y="364"/>
                  </a:lnTo>
                  <a:lnTo>
                    <a:pt x="612" y="348"/>
                  </a:lnTo>
                  <a:lnTo>
                    <a:pt x="610" y="332"/>
                  </a:lnTo>
                  <a:lnTo>
                    <a:pt x="606" y="314"/>
                  </a:lnTo>
                  <a:lnTo>
                    <a:pt x="554" y="130"/>
                  </a:lnTo>
                  <a:lnTo>
                    <a:pt x="484" y="254"/>
                  </a:lnTo>
                  <a:lnTo>
                    <a:pt x="360" y="18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cxnSp>
        <p:nvCxnSpPr>
          <p:cNvPr id="244" name="直接连接符 243"/>
          <p:cNvCxnSpPr/>
          <p:nvPr/>
        </p:nvCxnSpPr>
        <p:spPr>
          <a:xfrm>
            <a:off x="908573" y="737648"/>
            <a:ext cx="2418929" cy="0"/>
          </a:xfrm>
          <a:prstGeom prst="line">
            <a:avLst/>
          </a:prstGeom>
          <a:ln w="38100">
            <a:solidFill>
              <a:srgbClr val="A199A3"/>
            </a:solidFill>
          </a:ln>
        </p:spPr>
        <p:style>
          <a:lnRef idx="1">
            <a:schemeClr val="accent1"/>
          </a:lnRef>
          <a:fillRef idx="0">
            <a:schemeClr val="accent1"/>
          </a:fillRef>
          <a:effectRef idx="0">
            <a:schemeClr val="accent1"/>
          </a:effectRef>
          <a:fontRef idx="minor">
            <a:schemeClr val="tx1"/>
          </a:fontRef>
        </p:style>
      </p:cxnSp>
      <p:sp>
        <p:nvSpPr>
          <p:cNvPr id="245" name="文本占位符 118"/>
          <p:cNvSpPr txBox="1">
            <a:spLocks/>
          </p:cNvSpPr>
          <p:nvPr/>
        </p:nvSpPr>
        <p:spPr>
          <a:xfrm>
            <a:off x="791111" y="334845"/>
            <a:ext cx="2732644" cy="349823"/>
          </a:xfrm>
          <a:prstGeom prst="rect">
            <a:avLst/>
          </a:prstGeom>
        </p:spPr>
        <p:txBody>
          <a:bodyPr vert="horz" lIns="91440" tIns="45720" rIns="91440" bIns="45720" rtlCol="0" anchor="ctr">
            <a:noAutofit/>
          </a:bodyPr>
          <a:lstStyle>
            <a:defPPr>
              <a:defRPr lang="zh-CN"/>
            </a:defPPr>
            <a:lvl1pPr marL="0" indent="0" algn="ctr" defTabSz="914400" rtl="0" eaLnBrk="1" latinLnBrk="0" hangingPunct="1">
              <a:lnSpc>
                <a:spcPct val="90000"/>
              </a:lnSpc>
              <a:spcBef>
                <a:spcPct val="0"/>
              </a:spcBef>
              <a:buNone/>
              <a:defRPr lang="zh-CN" altLang="en-US" sz="32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90000"/>
              </a:lnSpc>
              <a:spcBef>
                <a:spcPct val="0"/>
              </a:spcBef>
              <a:buNone/>
              <a:defRPr lang="zh-CN" altLang="en-US" sz="2800" b="1" kern="1200" dirty="0" smtClean="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90000"/>
              </a:lnSpc>
              <a:spcBef>
                <a:spcPct val="0"/>
              </a:spcBef>
              <a:buNone/>
              <a:defRPr lang="zh-CN" altLang="en-US" sz="2800" b="1" kern="1200" dirty="0">
                <a:gradFill flip="none" rotWithShape="1">
                  <a:gsLst>
                    <a:gs pos="8000">
                      <a:srgbClr val="FAFFFF"/>
                    </a:gs>
                    <a:gs pos="100000">
                      <a:srgbClr val="C3C4CB"/>
                    </a:gs>
                  </a:gsLst>
                  <a:lin ang="5400000" scaled="1"/>
                  <a:tileRect/>
                </a:gra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t>单击此处添加文本</a:t>
            </a:r>
          </a:p>
        </p:txBody>
      </p:sp>
      <p:grpSp>
        <p:nvGrpSpPr>
          <p:cNvPr id="246" name="组合 245"/>
          <p:cNvGrpSpPr/>
          <p:nvPr/>
        </p:nvGrpSpPr>
        <p:grpSpPr>
          <a:xfrm flipV="1">
            <a:off x="295541" y="275997"/>
            <a:ext cx="537243" cy="537243"/>
            <a:chOff x="7758139" y="2808362"/>
            <a:chExt cx="1285965" cy="1285965"/>
          </a:xfrm>
        </p:grpSpPr>
        <p:sp>
          <p:nvSpPr>
            <p:cNvPr id="260" name="任意多边形 259"/>
            <p:cNvSpPr/>
            <p:nvPr userDrawn="1"/>
          </p:nvSpPr>
          <p:spPr>
            <a:xfrm rot="20047423">
              <a:off x="7758139" y="2808362"/>
              <a:ext cx="1285965" cy="1285965"/>
            </a:xfrm>
            <a:custGeom>
              <a:avLst/>
              <a:gdLst>
                <a:gd name="connsiteX0" fmla="*/ 813009 w 1626018"/>
                <a:gd name="connsiteY0" fmla="*/ 0 h 1626018"/>
                <a:gd name="connsiteX1" fmla="*/ 1626018 w 1626018"/>
                <a:gd name="connsiteY1" fmla="*/ 813009 h 1626018"/>
                <a:gd name="connsiteX2" fmla="*/ 813009 w 1626018"/>
                <a:gd name="connsiteY2" fmla="*/ 1626018 h 1626018"/>
                <a:gd name="connsiteX3" fmla="*/ 0 w 1626018"/>
                <a:gd name="connsiteY3" fmla="*/ 813009 h 1626018"/>
                <a:gd name="connsiteX4" fmla="*/ 16518 w 1626018"/>
                <a:gd name="connsiteY4" fmla="*/ 649159 h 1626018"/>
                <a:gd name="connsiteX5" fmla="*/ 61099 w 1626018"/>
                <a:gd name="connsiteY5" fmla="*/ 505541 h 1626018"/>
                <a:gd name="connsiteX6" fmla="*/ 200468 w 1626018"/>
                <a:gd name="connsiteY6" fmla="*/ 575867 h 1626018"/>
                <a:gd name="connsiteX7" fmla="*/ 168041 w 1626018"/>
                <a:gd name="connsiteY7" fmla="*/ 680330 h 1626018"/>
                <a:gd name="connsiteX8" fmla="*/ 154666 w 1626018"/>
                <a:gd name="connsiteY8" fmla="*/ 813009 h 1626018"/>
                <a:gd name="connsiteX9" fmla="*/ 813009 w 1626018"/>
                <a:gd name="connsiteY9" fmla="*/ 1471352 h 1626018"/>
                <a:gd name="connsiteX10" fmla="*/ 1471352 w 1626018"/>
                <a:gd name="connsiteY10" fmla="*/ 813009 h 1626018"/>
                <a:gd name="connsiteX11" fmla="*/ 813009 w 1626018"/>
                <a:gd name="connsiteY11" fmla="*/ 154666 h 1626018"/>
                <a:gd name="connsiteX12" fmla="*/ 267101 w 1626018"/>
                <a:gd name="connsiteY12" fmla="*/ 444923 h 1626018"/>
                <a:gd name="connsiteX13" fmla="*/ 254892 w 1626018"/>
                <a:gd name="connsiteY13" fmla="*/ 467416 h 1626018"/>
                <a:gd name="connsiteX14" fmla="*/ 117369 w 1626018"/>
                <a:gd name="connsiteY14" fmla="*/ 398022 h 1626018"/>
                <a:gd name="connsiteX15" fmla="*/ 138849 w 1626018"/>
                <a:gd name="connsiteY15" fmla="*/ 358448 h 1626018"/>
                <a:gd name="connsiteX16" fmla="*/ 813009 w 1626018"/>
                <a:gd name="connsiteY16" fmla="*/ 0 h 162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6018" h="1626018">
                  <a:moveTo>
                    <a:pt x="813009" y="0"/>
                  </a:moveTo>
                  <a:cubicBezTo>
                    <a:pt x="1262022" y="0"/>
                    <a:pt x="1626018" y="363997"/>
                    <a:pt x="1626018" y="813009"/>
                  </a:cubicBezTo>
                  <a:cubicBezTo>
                    <a:pt x="1626018" y="1262022"/>
                    <a:pt x="1262022" y="1626018"/>
                    <a:pt x="813009" y="1626018"/>
                  </a:cubicBezTo>
                  <a:cubicBezTo>
                    <a:pt x="363997" y="1626018"/>
                    <a:pt x="0" y="1262022"/>
                    <a:pt x="0" y="813009"/>
                  </a:cubicBezTo>
                  <a:cubicBezTo>
                    <a:pt x="0" y="756883"/>
                    <a:pt x="5688" y="702084"/>
                    <a:pt x="16518" y="649159"/>
                  </a:cubicBezTo>
                  <a:lnTo>
                    <a:pt x="61099" y="505541"/>
                  </a:lnTo>
                  <a:lnTo>
                    <a:pt x="200468" y="575867"/>
                  </a:lnTo>
                  <a:lnTo>
                    <a:pt x="168041" y="680330"/>
                  </a:lnTo>
                  <a:cubicBezTo>
                    <a:pt x="159271" y="723187"/>
                    <a:pt x="154666" y="767560"/>
                    <a:pt x="154666" y="813009"/>
                  </a:cubicBezTo>
                  <a:cubicBezTo>
                    <a:pt x="154666" y="1176602"/>
                    <a:pt x="449417" y="1471352"/>
                    <a:pt x="813009" y="1471352"/>
                  </a:cubicBezTo>
                  <a:cubicBezTo>
                    <a:pt x="1176602" y="1471352"/>
                    <a:pt x="1471352" y="1176602"/>
                    <a:pt x="1471352" y="813009"/>
                  </a:cubicBezTo>
                  <a:cubicBezTo>
                    <a:pt x="1471352" y="449417"/>
                    <a:pt x="1176602" y="154666"/>
                    <a:pt x="813009" y="154666"/>
                  </a:cubicBezTo>
                  <a:cubicBezTo>
                    <a:pt x="585764" y="154666"/>
                    <a:pt x="385410" y="269803"/>
                    <a:pt x="267101" y="444923"/>
                  </a:cubicBezTo>
                  <a:lnTo>
                    <a:pt x="254892" y="467416"/>
                  </a:lnTo>
                  <a:lnTo>
                    <a:pt x="117369" y="398022"/>
                  </a:lnTo>
                  <a:lnTo>
                    <a:pt x="138849" y="358448"/>
                  </a:lnTo>
                  <a:cubicBezTo>
                    <a:pt x="284953" y="142186"/>
                    <a:pt x="532376" y="0"/>
                    <a:pt x="813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椭圆 260"/>
            <p:cNvSpPr/>
            <p:nvPr userDrawn="1"/>
          </p:nvSpPr>
          <p:spPr>
            <a:xfrm>
              <a:off x="8084044" y="3134266"/>
              <a:ext cx="634158" cy="63415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2" name="组合 261"/>
            <p:cNvGrpSpPr/>
            <p:nvPr userDrawn="1"/>
          </p:nvGrpSpPr>
          <p:grpSpPr>
            <a:xfrm>
              <a:off x="7904995" y="2955216"/>
              <a:ext cx="992256" cy="992256"/>
              <a:chOff x="813435" y="4187372"/>
              <a:chExt cx="1292678" cy="1292678"/>
            </a:xfrm>
            <a:noFill/>
          </p:grpSpPr>
          <p:sp>
            <p:nvSpPr>
              <p:cNvPr id="263" name="圆角矩形 262"/>
              <p:cNvSpPr/>
              <p:nvPr/>
            </p:nvSpPr>
            <p:spPr>
              <a:xfrm rot="-5400000">
                <a:off x="878114" y="47461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圆角矩形 263"/>
              <p:cNvSpPr/>
              <p:nvPr/>
            </p:nvSpPr>
            <p:spPr>
              <a:xfrm rot="-4500000">
                <a:off x="897155" y="4601544"/>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5" name="圆角矩形 264"/>
              <p:cNvSpPr/>
              <p:nvPr/>
            </p:nvSpPr>
            <p:spPr>
              <a:xfrm rot="-3600000">
                <a:off x="952979" y="44667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 name="圆角矩形 265"/>
              <p:cNvSpPr/>
              <p:nvPr/>
            </p:nvSpPr>
            <p:spPr>
              <a:xfrm rot="-2700000">
                <a:off x="1041783" y="435104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7" name="圆角矩形 266"/>
              <p:cNvSpPr/>
              <p:nvPr/>
            </p:nvSpPr>
            <p:spPr>
              <a:xfrm rot="-1800000">
                <a:off x="1157514" y="426223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圆角矩形 267"/>
              <p:cNvSpPr/>
              <p:nvPr/>
            </p:nvSpPr>
            <p:spPr>
              <a:xfrm rot="-900000">
                <a:off x="1292286" y="420641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圆角矩形 268"/>
              <p:cNvSpPr/>
              <p:nvPr/>
            </p:nvSpPr>
            <p:spPr>
              <a:xfrm>
                <a:off x="1436914" y="41873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圆角矩形 269"/>
              <p:cNvSpPr/>
              <p:nvPr/>
            </p:nvSpPr>
            <p:spPr>
              <a:xfrm rot="900000">
                <a:off x="1581542" y="420641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圆角矩形 279"/>
              <p:cNvSpPr/>
              <p:nvPr/>
            </p:nvSpPr>
            <p:spPr>
              <a:xfrm rot="1800000">
                <a:off x="1716314" y="426223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1" name="圆角矩形 280"/>
              <p:cNvSpPr/>
              <p:nvPr/>
            </p:nvSpPr>
            <p:spPr>
              <a:xfrm rot="2700000">
                <a:off x="1832045" y="435104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2" name="圆角矩形 281"/>
              <p:cNvSpPr/>
              <p:nvPr/>
            </p:nvSpPr>
            <p:spPr>
              <a:xfrm rot="3600000">
                <a:off x="1920849" y="44667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圆角矩形 282"/>
              <p:cNvSpPr/>
              <p:nvPr/>
            </p:nvSpPr>
            <p:spPr>
              <a:xfrm rot="4500000">
                <a:off x="1976673" y="4601544"/>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4" name="圆角矩形 283"/>
              <p:cNvSpPr/>
              <p:nvPr/>
            </p:nvSpPr>
            <p:spPr>
              <a:xfrm rot="5400000">
                <a:off x="1995714" y="47461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5" name="圆角矩形 284"/>
              <p:cNvSpPr/>
              <p:nvPr/>
            </p:nvSpPr>
            <p:spPr>
              <a:xfrm rot="6300000">
                <a:off x="1976673" y="4890800"/>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6" name="圆角矩形 285"/>
              <p:cNvSpPr/>
              <p:nvPr/>
            </p:nvSpPr>
            <p:spPr>
              <a:xfrm rot="7200000">
                <a:off x="1920849" y="50255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7" name="圆角矩形 286"/>
              <p:cNvSpPr/>
              <p:nvPr/>
            </p:nvSpPr>
            <p:spPr>
              <a:xfrm rot="8100000">
                <a:off x="1832045" y="5141303"/>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8" name="圆角矩形 287"/>
              <p:cNvSpPr/>
              <p:nvPr/>
            </p:nvSpPr>
            <p:spPr>
              <a:xfrm rot="9000000">
                <a:off x="1716314" y="523010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9" name="圆角矩形 288"/>
              <p:cNvSpPr/>
              <p:nvPr/>
            </p:nvSpPr>
            <p:spPr>
              <a:xfrm rot="9900000">
                <a:off x="1581542" y="528593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0" name="圆角矩形 289"/>
              <p:cNvSpPr/>
              <p:nvPr/>
            </p:nvSpPr>
            <p:spPr>
              <a:xfrm rot="10800000">
                <a:off x="1436914" y="53049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1" name="圆角矩形 290"/>
              <p:cNvSpPr/>
              <p:nvPr/>
            </p:nvSpPr>
            <p:spPr>
              <a:xfrm rot="11700000">
                <a:off x="1292286" y="5285931"/>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2" name="圆角矩形 291"/>
              <p:cNvSpPr/>
              <p:nvPr/>
            </p:nvSpPr>
            <p:spPr>
              <a:xfrm rot="12600000">
                <a:off x="1157514" y="5230107"/>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3" name="圆角矩形 292"/>
              <p:cNvSpPr/>
              <p:nvPr/>
            </p:nvSpPr>
            <p:spPr>
              <a:xfrm rot="13500000">
                <a:off x="1041783" y="5141303"/>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4" name="圆角矩形 293"/>
              <p:cNvSpPr/>
              <p:nvPr/>
            </p:nvSpPr>
            <p:spPr>
              <a:xfrm rot="14400000">
                <a:off x="952979" y="5025572"/>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5" name="圆角矩形 294"/>
              <p:cNvSpPr/>
              <p:nvPr/>
            </p:nvSpPr>
            <p:spPr>
              <a:xfrm rot="15300000">
                <a:off x="897155" y="4890800"/>
                <a:ext cx="45719" cy="175078"/>
              </a:xfrm>
              <a:prstGeom prst="roundRect">
                <a:avLst>
                  <a:gd name="adj" fmla="val 35808"/>
                </a:avLst>
              </a:prstGeom>
              <a:grp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2513557548"/>
      </p:ext>
    </p:extLst>
  </p:cSld>
  <p:clrMapOvr>
    <a:masterClrMapping/>
  </p:clrMapOvr>
  <mc:AlternateContent xmlns:mc="http://schemas.openxmlformats.org/markup-compatibility/2006" xmlns:p14="http://schemas.microsoft.com/office/powerpoint/2010/main">
    <mc:Choice Requires="p14">
      <p:transition spd="slow" advClick="0" advTm="12000">
        <p14:prism dir="u"/>
      </p:transition>
    </mc:Choice>
    <mc:Fallback xmlns="">
      <p:transition spd="slow" advClick="0" advTm="1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6"/>
                                        </p:tgtEl>
                                        <p:attrNameLst>
                                          <p:attrName>style.visibility</p:attrName>
                                        </p:attrNameLst>
                                      </p:cBhvr>
                                      <p:to>
                                        <p:strVal val="visible"/>
                                      </p:to>
                                    </p:set>
                                    <p:animEffect transition="in" filter="fade">
                                      <p:cBhvr>
                                        <p:cTn id="7" dur="500"/>
                                        <p:tgtEl>
                                          <p:spTgt spid="246"/>
                                        </p:tgtEl>
                                      </p:cBhvr>
                                    </p:animEffect>
                                  </p:childTnLst>
                                </p:cTn>
                              </p:par>
                              <p:par>
                                <p:cTn id="8" presetID="42" presetClass="path" presetSubtype="0" accel="50000" decel="50000" fill="hold" nodeType="withEffect">
                                  <p:stCondLst>
                                    <p:cond delay="0"/>
                                  </p:stCondLst>
                                  <p:childTnLst>
                                    <p:animMotion origin="layout" path="M 0.26316 -0.00254 L -3.95833E-6 -4.68208E-6 " pathEditMode="relative" rAng="0" ptsTypes="AA">
                                      <p:cBhvr>
                                        <p:cTn id="9" dur="2000" fill="hold"/>
                                        <p:tgtEl>
                                          <p:spTgt spid="246"/>
                                        </p:tgtEl>
                                        <p:attrNameLst>
                                          <p:attrName>ppt_x</p:attrName>
                                          <p:attrName>ppt_y</p:attrName>
                                        </p:attrNameLst>
                                      </p:cBhvr>
                                      <p:rCtr x="-13164" y="116"/>
                                    </p:animMotion>
                                  </p:childTnLst>
                                </p:cTn>
                              </p:par>
                              <p:par>
                                <p:cTn id="10" presetID="8" presetClass="emph" presetSubtype="0" repeatCount="2000" fill="hold" nodeType="withEffect">
                                  <p:stCondLst>
                                    <p:cond delay="0"/>
                                  </p:stCondLst>
                                  <p:childTnLst>
                                    <p:animRot by="-21600000">
                                      <p:cBhvr>
                                        <p:cTn id="11" dur="1000" fill="hold"/>
                                        <p:tgtEl>
                                          <p:spTgt spid="246"/>
                                        </p:tgtEl>
                                        <p:attrNameLst>
                                          <p:attrName>r</p:attrName>
                                        </p:attrNameLst>
                                      </p:cBhvr>
                                    </p:animRot>
                                  </p:childTnLst>
                                </p:cTn>
                              </p:par>
                              <p:par>
                                <p:cTn id="12" presetID="22" presetClass="entr" presetSubtype="2" fill="hold" grpId="0" nodeType="withEffect">
                                  <p:stCondLst>
                                    <p:cond delay="300"/>
                                  </p:stCondLst>
                                  <p:childTnLst>
                                    <p:set>
                                      <p:cBhvr>
                                        <p:cTn id="13" dur="1" fill="hold">
                                          <p:stCondLst>
                                            <p:cond delay="0"/>
                                          </p:stCondLst>
                                        </p:cTn>
                                        <p:tgtEl>
                                          <p:spTgt spid="245"/>
                                        </p:tgtEl>
                                        <p:attrNameLst>
                                          <p:attrName>style.visibility</p:attrName>
                                        </p:attrNameLst>
                                      </p:cBhvr>
                                      <p:to>
                                        <p:strVal val="visible"/>
                                      </p:to>
                                    </p:set>
                                    <p:animEffect transition="in" filter="wipe(right)">
                                      <p:cBhvr>
                                        <p:cTn id="14" dur="1700"/>
                                        <p:tgtEl>
                                          <p:spTgt spid="245"/>
                                        </p:tgtEl>
                                      </p:cBhvr>
                                    </p:animEffect>
                                  </p:childTnLst>
                                </p:cTn>
                              </p:par>
                              <p:par>
                                <p:cTn id="15" presetID="22" presetClass="entr" presetSubtype="2" fill="hold" nodeType="withEffect">
                                  <p:stCondLst>
                                    <p:cond delay="300"/>
                                  </p:stCondLst>
                                  <p:childTnLst>
                                    <p:set>
                                      <p:cBhvr>
                                        <p:cTn id="16" dur="1" fill="hold">
                                          <p:stCondLst>
                                            <p:cond delay="0"/>
                                          </p:stCondLst>
                                        </p:cTn>
                                        <p:tgtEl>
                                          <p:spTgt spid="244"/>
                                        </p:tgtEl>
                                        <p:attrNameLst>
                                          <p:attrName>style.visibility</p:attrName>
                                        </p:attrNameLst>
                                      </p:cBhvr>
                                      <p:to>
                                        <p:strVal val="visible"/>
                                      </p:to>
                                    </p:set>
                                    <p:animEffect transition="in" filter="wipe(right)">
                                      <p:cBhvr>
                                        <p:cTn id="17" dur="1700"/>
                                        <p:tgtEl>
                                          <p:spTgt spid="244"/>
                                        </p:tgtEl>
                                      </p:cBhvr>
                                    </p:animEffect>
                                  </p:childTnLst>
                                </p:cTn>
                              </p:par>
                            </p:childTnLst>
                          </p:cTn>
                        </p:par>
                        <p:par>
                          <p:cTn id="18" fill="hold">
                            <p:stCondLst>
                              <p:cond delay="2000"/>
                            </p:stCondLst>
                            <p:childTnLst>
                              <p:par>
                                <p:cTn id="19" presetID="53" presetClass="entr" presetSubtype="16" fill="hold" grpId="0" nodeType="afterEffect">
                                  <p:stCondLst>
                                    <p:cond delay="0"/>
                                  </p:stCondLst>
                                  <p:childTnLst>
                                    <p:set>
                                      <p:cBhvr>
                                        <p:cTn id="20" dur="1" fill="hold">
                                          <p:stCondLst>
                                            <p:cond delay="0"/>
                                          </p:stCondLst>
                                        </p:cTn>
                                        <p:tgtEl>
                                          <p:spTgt spid="230"/>
                                        </p:tgtEl>
                                        <p:attrNameLst>
                                          <p:attrName>style.visibility</p:attrName>
                                        </p:attrNameLst>
                                      </p:cBhvr>
                                      <p:to>
                                        <p:strVal val="visible"/>
                                      </p:to>
                                    </p:set>
                                    <p:anim calcmode="lin" valueType="num">
                                      <p:cBhvr>
                                        <p:cTn id="21" dur="500" fill="hold"/>
                                        <p:tgtEl>
                                          <p:spTgt spid="230"/>
                                        </p:tgtEl>
                                        <p:attrNameLst>
                                          <p:attrName>ppt_w</p:attrName>
                                        </p:attrNameLst>
                                      </p:cBhvr>
                                      <p:tavLst>
                                        <p:tav tm="0">
                                          <p:val>
                                            <p:fltVal val="0"/>
                                          </p:val>
                                        </p:tav>
                                        <p:tav tm="100000">
                                          <p:val>
                                            <p:strVal val="#ppt_w"/>
                                          </p:val>
                                        </p:tav>
                                      </p:tavLst>
                                    </p:anim>
                                    <p:anim calcmode="lin" valueType="num">
                                      <p:cBhvr>
                                        <p:cTn id="22" dur="500" fill="hold"/>
                                        <p:tgtEl>
                                          <p:spTgt spid="230"/>
                                        </p:tgtEl>
                                        <p:attrNameLst>
                                          <p:attrName>ppt_h</p:attrName>
                                        </p:attrNameLst>
                                      </p:cBhvr>
                                      <p:tavLst>
                                        <p:tav tm="0">
                                          <p:val>
                                            <p:fltVal val="0"/>
                                          </p:val>
                                        </p:tav>
                                        <p:tav tm="100000">
                                          <p:val>
                                            <p:strVal val="#ppt_h"/>
                                          </p:val>
                                        </p:tav>
                                      </p:tavLst>
                                    </p:anim>
                                    <p:animEffect transition="in" filter="fade">
                                      <p:cBhvr>
                                        <p:cTn id="23" dur="500"/>
                                        <p:tgtEl>
                                          <p:spTgt spid="230"/>
                                        </p:tgtEl>
                                      </p:cBhvr>
                                    </p:animEffect>
                                  </p:childTnLst>
                                </p:cTn>
                              </p:par>
                              <p:par>
                                <p:cTn id="24" presetID="53" presetClass="entr" presetSubtype="16" fill="hold" grpId="0" nodeType="withEffect">
                                  <p:stCondLst>
                                    <p:cond delay="250"/>
                                  </p:stCondLst>
                                  <p:childTnLst>
                                    <p:set>
                                      <p:cBhvr>
                                        <p:cTn id="25" dur="1" fill="hold">
                                          <p:stCondLst>
                                            <p:cond delay="0"/>
                                          </p:stCondLst>
                                        </p:cTn>
                                        <p:tgtEl>
                                          <p:spTgt spid="92"/>
                                        </p:tgtEl>
                                        <p:attrNameLst>
                                          <p:attrName>style.visibility</p:attrName>
                                        </p:attrNameLst>
                                      </p:cBhvr>
                                      <p:to>
                                        <p:strVal val="visible"/>
                                      </p:to>
                                    </p:set>
                                    <p:anim calcmode="lin" valueType="num">
                                      <p:cBhvr>
                                        <p:cTn id="26" dur="500" fill="hold"/>
                                        <p:tgtEl>
                                          <p:spTgt spid="92"/>
                                        </p:tgtEl>
                                        <p:attrNameLst>
                                          <p:attrName>ppt_w</p:attrName>
                                        </p:attrNameLst>
                                      </p:cBhvr>
                                      <p:tavLst>
                                        <p:tav tm="0">
                                          <p:val>
                                            <p:fltVal val="0"/>
                                          </p:val>
                                        </p:tav>
                                        <p:tav tm="100000">
                                          <p:val>
                                            <p:strVal val="#ppt_w"/>
                                          </p:val>
                                        </p:tav>
                                      </p:tavLst>
                                    </p:anim>
                                    <p:anim calcmode="lin" valueType="num">
                                      <p:cBhvr>
                                        <p:cTn id="27" dur="500" fill="hold"/>
                                        <p:tgtEl>
                                          <p:spTgt spid="92"/>
                                        </p:tgtEl>
                                        <p:attrNameLst>
                                          <p:attrName>ppt_h</p:attrName>
                                        </p:attrNameLst>
                                      </p:cBhvr>
                                      <p:tavLst>
                                        <p:tav tm="0">
                                          <p:val>
                                            <p:fltVal val="0"/>
                                          </p:val>
                                        </p:tav>
                                        <p:tav tm="100000">
                                          <p:val>
                                            <p:strVal val="#ppt_h"/>
                                          </p:val>
                                        </p:tav>
                                      </p:tavLst>
                                    </p:anim>
                                    <p:animEffect transition="in" filter="fade">
                                      <p:cBhvr>
                                        <p:cTn id="28" dur="500"/>
                                        <p:tgtEl>
                                          <p:spTgt spid="92"/>
                                        </p:tgtEl>
                                      </p:cBhvr>
                                    </p:animEffect>
                                  </p:childTnLst>
                                </p:cTn>
                              </p:par>
                              <p:par>
                                <p:cTn id="29" presetID="53" presetClass="entr" presetSubtype="16" fill="hold" grpId="0" nodeType="withEffect">
                                  <p:stCondLst>
                                    <p:cond delay="500"/>
                                  </p:stCondLst>
                                  <p:childTnLst>
                                    <p:set>
                                      <p:cBhvr>
                                        <p:cTn id="30" dur="1" fill="hold">
                                          <p:stCondLst>
                                            <p:cond delay="0"/>
                                          </p:stCondLst>
                                        </p:cTn>
                                        <p:tgtEl>
                                          <p:spTgt spid="91"/>
                                        </p:tgtEl>
                                        <p:attrNameLst>
                                          <p:attrName>style.visibility</p:attrName>
                                        </p:attrNameLst>
                                      </p:cBhvr>
                                      <p:to>
                                        <p:strVal val="visible"/>
                                      </p:to>
                                    </p:set>
                                    <p:anim calcmode="lin" valueType="num">
                                      <p:cBhvr>
                                        <p:cTn id="31" dur="500" fill="hold"/>
                                        <p:tgtEl>
                                          <p:spTgt spid="91"/>
                                        </p:tgtEl>
                                        <p:attrNameLst>
                                          <p:attrName>ppt_w</p:attrName>
                                        </p:attrNameLst>
                                      </p:cBhvr>
                                      <p:tavLst>
                                        <p:tav tm="0">
                                          <p:val>
                                            <p:fltVal val="0"/>
                                          </p:val>
                                        </p:tav>
                                        <p:tav tm="100000">
                                          <p:val>
                                            <p:strVal val="#ppt_w"/>
                                          </p:val>
                                        </p:tav>
                                      </p:tavLst>
                                    </p:anim>
                                    <p:anim calcmode="lin" valueType="num">
                                      <p:cBhvr>
                                        <p:cTn id="32" dur="500" fill="hold"/>
                                        <p:tgtEl>
                                          <p:spTgt spid="91"/>
                                        </p:tgtEl>
                                        <p:attrNameLst>
                                          <p:attrName>ppt_h</p:attrName>
                                        </p:attrNameLst>
                                      </p:cBhvr>
                                      <p:tavLst>
                                        <p:tav tm="0">
                                          <p:val>
                                            <p:fltVal val="0"/>
                                          </p:val>
                                        </p:tav>
                                        <p:tav tm="100000">
                                          <p:val>
                                            <p:strVal val="#ppt_h"/>
                                          </p:val>
                                        </p:tav>
                                      </p:tavLst>
                                    </p:anim>
                                    <p:animEffect transition="in" filter="fade">
                                      <p:cBhvr>
                                        <p:cTn id="33" dur="500"/>
                                        <p:tgtEl>
                                          <p:spTgt spid="91"/>
                                        </p:tgtEl>
                                      </p:cBhvr>
                                    </p:animEffect>
                                  </p:childTnLst>
                                </p:cTn>
                              </p:par>
                              <p:par>
                                <p:cTn id="34" presetID="53" presetClass="entr" presetSubtype="16" fill="hold" grpId="0" nodeType="withEffect">
                                  <p:stCondLst>
                                    <p:cond delay="750"/>
                                  </p:stCondLst>
                                  <p:childTnLst>
                                    <p:set>
                                      <p:cBhvr>
                                        <p:cTn id="35" dur="1" fill="hold">
                                          <p:stCondLst>
                                            <p:cond delay="0"/>
                                          </p:stCondLst>
                                        </p:cTn>
                                        <p:tgtEl>
                                          <p:spTgt spid="10"/>
                                        </p:tgtEl>
                                        <p:attrNameLst>
                                          <p:attrName>style.visibility</p:attrName>
                                        </p:attrNameLst>
                                      </p:cBhvr>
                                      <p:to>
                                        <p:strVal val="visible"/>
                                      </p:to>
                                    </p:set>
                                    <p:anim calcmode="lin" valueType="num">
                                      <p:cBhvr>
                                        <p:cTn id="36" dur="500" fill="hold"/>
                                        <p:tgtEl>
                                          <p:spTgt spid="10"/>
                                        </p:tgtEl>
                                        <p:attrNameLst>
                                          <p:attrName>ppt_w</p:attrName>
                                        </p:attrNameLst>
                                      </p:cBhvr>
                                      <p:tavLst>
                                        <p:tav tm="0">
                                          <p:val>
                                            <p:fltVal val="0"/>
                                          </p:val>
                                        </p:tav>
                                        <p:tav tm="100000">
                                          <p:val>
                                            <p:strVal val="#ppt_w"/>
                                          </p:val>
                                        </p:tav>
                                      </p:tavLst>
                                    </p:anim>
                                    <p:anim calcmode="lin" valueType="num">
                                      <p:cBhvr>
                                        <p:cTn id="37" dur="500" fill="hold"/>
                                        <p:tgtEl>
                                          <p:spTgt spid="10"/>
                                        </p:tgtEl>
                                        <p:attrNameLst>
                                          <p:attrName>ppt_h</p:attrName>
                                        </p:attrNameLst>
                                      </p:cBhvr>
                                      <p:tavLst>
                                        <p:tav tm="0">
                                          <p:val>
                                            <p:fltVal val="0"/>
                                          </p:val>
                                        </p:tav>
                                        <p:tav tm="100000">
                                          <p:val>
                                            <p:strVal val="#ppt_h"/>
                                          </p:val>
                                        </p:tav>
                                      </p:tavLst>
                                    </p:anim>
                                    <p:animEffect transition="in" filter="fade">
                                      <p:cBhvr>
                                        <p:cTn id="38" dur="500"/>
                                        <p:tgtEl>
                                          <p:spTgt spid="10"/>
                                        </p:tgtEl>
                                      </p:cBhvr>
                                    </p:animEffect>
                                  </p:childTnLst>
                                </p:cTn>
                              </p:par>
                              <p:par>
                                <p:cTn id="39" presetID="53" presetClass="entr" presetSubtype="16" fill="hold" grpId="0" nodeType="withEffect">
                                  <p:stCondLst>
                                    <p:cond delay="1000"/>
                                  </p:stCondLst>
                                  <p:childTnLst>
                                    <p:set>
                                      <p:cBhvr>
                                        <p:cTn id="40" dur="1" fill="hold">
                                          <p:stCondLst>
                                            <p:cond delay="0"/>
                                          </p:stCondLst>
                                        </p:cTn>
                                        <p:tgtEl>
                                          <p:spTgt spid="93"/>
                                        </p:tgtEl>
                                        <p:attrNameLst>
                                          <p:attrName>style.visibility</p:attrName>
                                        </p:attrNameLst>
                                      </p:cBhvr>
                                      <p:to>
                                        <p:strVal val="visible"/>
                                      </p:to>
                                    </p:set>
                                    <p:anim calcmode="lin" valueType="num">
                                      <p:cBhvr>
                                        <p:cTn id="41" dur="500" fill="hold"/>
                                        <p:tgtEl>
                                          <p:spTgt spid="93"/>
                                        </p:tgtEl>
                                        <p:attrNameLst>
                                          <p:attrName>ppt_w</p:attrName>
                                        </p:attrNameLst>
                                      </p:cBhvr>
                                      <p:tavLst>
                                        <p:tav tm="0">
                                          <p:val>
                                            <p:fltVal val="0"/>
                                          </p:val>
                                        </p:tav>
                                        <p:tav tm="100000">
                                          <p:val>
                                            <p:strVal val="#ppt_w"/>
                                          </p:val>
                                        </p:tav>
                                      </p:tavLst>
                                    </p:anim>
                                    <p:anim calcmode="lin" valueType="num">
                                      <p:cBhvr>
                                        <p:cTn id="42" dur="500" fill="hold"/>
                                        <p:tgtEl>
                                          <p:spTgt spid="93"/>
                                        </p:tgtEl>
                                        <p:attrNameLst>
                                          <p:attrName>ppt_h</p:attrName>
                                        </p:attrNameLst>
                                      </p:cBhvr>
                                      <p:tavLst>
                                        <p:tav tm="0">
                                          <p:val>
                                            <p:fltVal val="0"/>
                                          </p:val>
                                        </p:tav>
                                        <p:tav tm="100000">
                                          <p:val>
                                            <p:strVal val="#ppt_h"/>
                                          </p:val>
                                        </p:tav>
                                      </p:tavLst>
                                    </p:anim>
                                    <p:animEffect transition="in" filter="fade">
                                      <p:cBhvr>
                                        <p:cTn id="43" dur="500"/>
                                        <p:tgtEl>
                                          <p:spTgt spid="93"/>
                                        </p:tgtEl>
                                      </p:cBhvr>
                                    </p:animEffect>
                                  </p:childTnLst>
                                </p:cTn>
                              </p:par>
                              <p:par>
                                <p:cTn id="44" presetID="8" presetClass="emph" presetSubtype="0" fill="hold" grpId="1" nodeType="withEffect">
                                  <p:stCondLst>
                                    <p:cond delay="1000"/>
                                  </p:stCondLst>
                                  <p:childTnLst>
                                    <p:animRot by="21600000">
                                      <p:cBhvr>
                                        <p:cTn id="45" dur="10000" fill="hold"/>
                                        <p:tgtEl>
                                          <p:spTgt spid="93"/>
                                        </p:tgtEl>
                                        <p:attrNameLst>
                                          <p:attrName>r</p:attrName>
                                        </p:attrNameLst>
                                      </p:cBhvr>
                                    </p:animRot>
                                  </p:childTnLst>
                                </p:cTn>
                              </p:par>
                              <p:par>
                                <p:cTn id="46" presetID="10" presetClass="entr" presetSubtype="0" fill="hold" grpId="0" nodeType="withEffect">
                                  <p:stCondLst>
                                    <p:cond delay="125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par>
                                <p:cTn id="49" presetID="10" presetClass="entr" presetSubtype="0" fill="hold" grpId="0" nodeType="withEffect">
                                  <p:stCondLst>
                                    <p:cond delay="1500"/>
                                  </p:stCondLst>
                                  <p:childTnLst>
                                    <p:set>
                                      <p:cBhvr>
                                        <p:cTn id="50" dur="1" fill="hold">
                                          <p:stCondLst>
                                            <p:cond delay="0"/>
                                          </p:stCondLst>
                                        </p:cTn>
                                        <p:tgtEl>
                                          <p:spTgt spid="170"/>
                                        </p:tgtEl>
                                        <p:attrNameLst>
                                          <p:attrName>style.visibility</p:attrName>
                                        </p:attrNameLst>
                                      </p:cBhvr>
                                      <p:to>
                                        <p:strVal val="visible"/>
                                      </p:to>
                                    </p:set>
                                    <p:animEffect transition="in" filter="fade">
                                      <p:cBhvr>
                                        <p:cTn id="51" dur="500"/>
                                        <p:tgtEl>
                                          <p:spTgt spid="170"/>
                                        </p:tgtEl>
                                      </p:cBhvr>
                                    </p:animEffect>
                                  </p:childTnLst>
                                </p:cTn>
                              </p:par>
                              <p:par>
                                <p:cTn id="52" presetID="8" presetClass="emph" presetSubtype="0" fill="hold" grpId="1" nodeType="withEffect">
                                  <p:stCondLst>
                                    <p:cond delay="1500"/>
                                  </p:stCondLst>
                                  <p:childTnLst>
                                    <p:animRot by="-21600000">
                                      <p:cBhvr>
                                        <p:cTn id="53" dur="10000" fill="hold"/>
                                        <p:tgtEl>
                                          <p:spTgt spid="170"/>
                                        </p:tgtEl>
                                        <p:attrNameLst>
                                          <p:attrName>r</p:attrName>
                                        </p:attrNameLst>
                                      </p:cBhvr>
                                    </p:animRot>
                                  </p:childTnLst>
                                </p:cTn>
                              </p:par>
                              <p:par>
                                <p:cTn id="54" presetID="10" presetClass="entr" presetSubtype="0" fill="hold" grpId="0" nodeType="withEffect">
                                  <p:stCondLst>
                                    <p:cond delay="1750"/>
                                  </p:stCondLst>
                                  <p:childTnLst>
                                    <p:set>
                                      <p:cBhvr>
                                        <p:cTn id="55" dur="1" fill="hold">
                                          <p:stCondLst>
                                            <p:cond delay="0"/>
                                          </p:stCondLst>
                                        </p:cTn>
                                        <p:tgtEl>
                                          <p:spTgt spid="131"/>
                                        </p:tgtEl>
                                        <p:attrNameLst>
                                          <p:attrName>style.visibility</p:attrName>
                                        </p:attrNameLst>
                                      </p:cBhvr>
                                      <p:to>
                                        <p:strVal val="visible"/>
                                      </p:to>
                                    </p:set>
                                    <p:animEffect transition="in" filter="fade">
                                      <p:cBhvr>
                                        <p:cTn id="56" dur="500"/>
                                        <p:tgtEl>
                                          <p:spTgt spid="131"/>
                                        </p:tgtEl>
                                      </p:cBhvr>
                                    </p:animEffect>
                                  </p:childTnLst>
                                </p:cTn>
                              </p:par>
                              <p:par>
                                <p:cTn id="57" presetID="10" presetClass="entr" presetSubtype="0" fill="hold" nodeType="withEffect">
                                  <p:stCondLst>
                                    <p:cond delay="2000"/>
                                  </p:stCondLst>
                                  <p:childTnLst>
                                    <p:set>
                                      <p:cBhvr>
                                        <p:cTn id="58" dur="1" fill="hold">
                                          <p:stCondLst>
                                            <p:cond delay="0"/>
                                          </p:stCondLst>
                                        </p:cTn>
                                        <p:tgtEl>
                                          <p:spTgt spid="6"/>
                                        </p:tgtEl>
                                        <p:attrNameLst>
                                          <p:attrName>style.visibility</p:attrName>
                                        </p:attrNameLst>
                                      </p:cBhvr>
                                      <p:to>
                                        <p:strVal val="visible"/>
                                      </p:to>
                                    </p:set>
                                    <p:animEffect transition="in" filter="fade">
                                      <p:cBhvr>
                                        <p:cTn id="59" dur="1000"/>
                                        <p:tgtEl>
                                          <p:spTgt spid="6"/>
                                        </p:tgtEl>
                                      </p:cBhvr>
                                    </p:animEffect>
                                  </p:childTnLst>
                                </p:cTn>
                              </p:par>
                              <p:par>
                                <p:cTn id="60" presetID="10" presetClass="entr" presetSubtype="0" fill="hold" nodeType="withEffect">
                                  <p:stCondLst>
                                    <p:cond delay="2750"/>
                                  </p:stCondLst>
                                  <p:childTnLst>
                                    <p:set>
                                      <p:cBhvr>
                                        <p:cTn id="61" dur="1" fill="hold">
                                          <p:stCondLst>
                                            <p:cond delay="0"/>
                                          </p:stCondLst>
                                        </p:cTn>
                                        <p:tgtEl>
                                          <p:spTgt spid="175"/>
                                        </p:tgtEl>
                                        <p:attrNameLst>
                                          <p:attrName>style.visibility</p:attrName>
                                        </p:attrNameLst>
                                      </p:cBhvr>
                                      <p:to>
                                        <p:strVal val="visible"/>
                                      </p:to>
                                    </p:set>
                                    <p:animEffect transition="in" filter="fade">
                                      <p:cBhvr>
                                        <p:cTn id="62" dur="500"/>
                                        <p:tgtEl>
                                          <p:spTgt spid="175"/>
                                        </p:tgtEl>
                                      </p:cBhvr>
                                    </p:animEffect>
                                  </p:childTnLst>
                                </p:cTn>
                              </p:par>
                              <p:par>
                                <p:cTn id="63" presetID="10" presetClass="entr" presetSubtype="0" fill="hold" nodeType="withEffect">
                                  <p:stCondLst>
                                    <p:cond delay="2750"/>
                                  </p:stCondLst>
                                  <p:childTnLst>
                                    <p:set>
                                      <p:cBhvr>
                                        <p:cTn id="64" dur="1" fill="hold">
                                          <p:stCondLst>
                                            <p:cond delay="0"/>
                                          </p:stCondLst>
                                        </p:cTn>
                                        <p:tgtEl>
                                          <p:spTgt spid="185"/>
                                        </p:tgtEl>
                                        <p:attrNameLst>
                                          <p:attrName>style.visibility</p:attrName>
                                        </p:attrNameLst>
                                      </p:cBhvr>
                                      <p:to>
                                        <p:strVal val="visible"/>
                                      </p:to>
                                    </p:set>
                                    <p:animEffect transition="in" filter="fade">
                                      <p:cBhvr>
                                        <p:cTn id="65" dur="500"/>
                                        <p:tgtEl>
                                          <p:spTgt spid="185"/>
                                        </p:tgtEl>
                                      </p:cBhvr>
                                    </p:animEffect>
                                  </p:childTnLst>
                                </p:cTn>
                              </p:par>
                              <p:par>
                                <p:cTn id="66" presetID="10" presetClass="entr" presetSubtype="0" fill="hold" nodeType="withEffect">
                                  <p:stCondLst>
                                    <p:cond delay="3000"/>
                                  </p:stCondLst>
                                  <p:childTnLst>
                                    <p:set>
                                      <p:cBhvr>
                                        <p:cTn id="67" dur="1" fill="hold">
                                          <p:stCondLst>
                                            <p:cond delay="0"/>
                                          </p:stCondLst>
                                        </p:cTn>
                                        <p:tgtEl>
                                          <p:spTgt spid="178"/>
                                        </p:tgtEl>
                                        <p:attrNameLst>
                                          <p:attrName>style.visibility</p:attrName>
                                        </p:attrNameLst>
                                      </p:cBhvr>
                                      <p:to>
                                        <p:strVal val="visible"/>
                                      </p:to>
                                    </p:set>
                                    <p:animEffect transition="in" filter="fade">
                                      <p:cBhvr>
                                        <p:cTn id="68" dur="500"/>
                                        <p:tgtEl>
                                          <p:spTgt spid="178"/>
                                        </p:tgtEl>
                                      </p:cBhvr>
                                    </p:animEffect>
                                  </p:childTnLst>
                                </p:cTn>
                              </p:par>
                              <p:par>
                                <p:cTn id="69" presetID="10" presetClass="entr" presetSubtype="0" fill="hold" nodeType="withEffect">
                                  <p:stCondLst>
                                    <p:cond delay="3000"/>
                                  </p:stCondLst>
                                  <p:childTnLst>
                                    <p:set>
                                      <p:cBhvr>
                                        <p:cTn id="70" dur="1" fill="hold">
                                          <p:stCondLst>
                                            <p:cond delay="0"/>
                                          </p:stCondLst>
                                        </p:cTn>
                                        <p:tgtEl>
                                          <p:spTgt spid="186"/>
                                        </p:tgtEl>
                                        <p:attrNameLst>
                                          <p:attrName>style.visibility</p:attrName>
                                        </p:attrNameLst>
                                      </p:cBhvr>
                                      <p:to>
                                        <p:strVal val="visible"/>
                                      </p:to>
                                    </p:set>
                                    <p:animEffect transition="in" filter="fade">
                                      <p:cBhvr>
                                        <p:cTn id="71" dur="500"/>
                                        <p:tgtEl>
                                          <p:spTgt spid="186"/>
                                        </p:tgtEl>
                                      </p:cBhvr>
                                    </p:animEffect>
                                  </p:childTnLst>
                                </p:cTn>
                              </p:par>
                              <p:par>
                                <p:cTn id="72" presetID="10" presetClass="entr" presetSubtype="0" fill="hold" nodeType="withEffect">
                                  <p:stCondLst>
                                    <p:cond delay="3250"/>
                                  </p:stCondLst>
                                  <p:childTnLst>
                                    <p:set>
                                      <p:cBhvr>
                                        <p:cTn id="73" dur="1" fill="hold">
                                          <p:stCondLst>
                                            <p:cond delay="0"/>
                                          </p:stCondLst>
                                        </p:cTn>
                                        <p:tgtEl>
                                          <p:spTgt spid="181"/>
                                        </p:tgtEl>
                                        <p:attrNameLst>
                                          <p:attrName>style.visibility</p:attrName>
                                        </p:attrNameLst>
                                      </p:cBhvr>
                                      <p:to>
                                        <p:strVal val="visible"/>
                                      </p:to>
                                    </p:set>
                                    <p:animEffect transition="in" filter="fade">
                                      <p:cBhvr>
                                        <p:cTn id="74" dur="500"/>
                                        <p:tgtEl>
                                          <p:spTgt spid="181"/>
                                        </p:tgtEl>
                                      </p:cBhvr>
                                    </p:animEffect>
                                  </p:childTnLst>
                                </p:cTn>
                              </p:par>
                              <p:par>
                                <p:cTn id="75" presetID="10" presetClass="entr" presetSubtype="0" fill="hold" nodeType="withEffect">
                                  <p:stCondLst>
                                    <p:cond delay="3250"/>
                                  </p:stCondLst>
                                  <p:childTnLst>
                                    <p:set>
                                      <p:cBhvr>
                                        <p:cTn id="76" dur="1" fill="hold">
                                          <p:stCondLst>
                                            <p:cond delay="0"/>
                                          </p:stCondLst>
                                        </p:cTn>
                                        <p:tgtEl>
                                          <p:spTgt spid="187"/>
                                        </p:tgtEl>
                                        <p:attrNameLst>
                                          <p:attrName>style.visibility</p:attrName>
                                        </p:attrNameLst>
                                      </p:cBhvr>
                                      <p:to>
                                        <p:strVal val="visible"/>
                                      </p:to>
                                    </p:set>
                                    <p:animEffect transition="in" filter="fade">
                                      <p:cBhvr>
                                        <p:cTn id="77" dur="500"/>
                                        <p:tgtEl>
                                          <p:spTgt spid="187"/>
                                        </p:tgtEl>
                                      </p:cBhvr>
                                    </p:animEffect>
                                  </p:childTnLst>
                                </p:cTn>
                              </p:par>
                              <p:par>
                                <p:cTn id="78" presetID="10" presetClass="entr" presetSubtype="0" fill="hold" grpId="0" nodeType="withEffect">
                                  <p:stCondLst>
                                    <p:cond delay="3500"/>
                                  </p:stCondLst>
                                  <p:childTnLst>
                                    <p:set>
                                      <p:cBhvr>
                                        <p:cTn id="79" dur="1" fill="hold">
                                          <p:stCondLst>
                                            <p:cond delay="0"/>
                                          </p:stCondLst>
                                        </p:cTn>
                                        <p:tgtEl>
                                          <p:spTgt spid="9"/>
                                        </p:tgtEl>
                                        <p:attrNameLst>
                                          <p:attrName>style.visibility</p:attrName>
                                        </p:attrNameLst>
                                      </p:cBhvr>
                                      <p:to>
                                        <p:strVal val="visible"/>
                                      </p:to>
                                    </p:set>
                                    <p:animEffect transition="in" filter="fade">
                                      <p:cBhvr>
                                        <p:cTn id="80" dur="500"/>
                                        <p:tgtEl>
                                          <p:spTgt spid="9"/>
                                        </p:tgtEl>
                                      </p:cBhvr>
                                    </p:animEffect>
                                  </p:childTnLst>
                                </p:cTn>
                              </p:par>
                              <p:par>
                                <p:cTn id="81" presetID="10" presetClass="entr" presetSubtype="0" fill="hold" grpId="0" nodeType="withEffect">
                                  <p:stCondLst>
                                    <p:cond delay="3750"/>
                                  </p:stCondLst>
                                  <p:childTnLst>
                                    <p:set>
                                      <p:cBhvr>
                                        <p:cTn id="82" dur="1" fill="hold">
                                          <p:stCondLst>
                                            <p:cond delay="0"/>
                                          </p:stCondLst>
                                        </p:cTn>
                                        <p:tgtEl>
                                          <p:spTgt spid="231"/>
                                        </p:tgtEl>
                                        <p:attrNameLst>
                                          <p:attrName>style.visibility</p:attrName>
                                        </p:attrNameLst>
                                      </p:cBhvr>
                                      <p:to>
                                        <p:strVal val="visible"/>
                                      </p:to>
                                    </p:set>
                                    <p:animEffect transition="in" filter="fade">
                                      <p:cBhvr>
                                        <p:cTn id="83" dur="500"/>
                                        <p:tgtEl>
                                          <p:spTgt spid="231"/>
                                        </p:tgtEl>
                                      </p:cBhvr>
                                    </p:animEffect>
                                  </p:childTnLst>
                                </p:cTn>
                              </p:par>
                              <p:par>
                                <p:cTn id="84" presetID="10" presetClass="entr" presetSubtype="0" fill="hold" nodeType="withEffect">
                                  <p:stCondLst>
                                    <p:cond delay="4250"/>
                                  </p:stCondLst>
                                  <p:childTnLst>
                                    <p:set>
                                      <p:cBhvr>
                                        <p:cTn id="85" dur="1" fill="hold">
                                          <p:stCondLst>
                                            <p:cond delay="0"/>
                                          </p:stCondLst>
                                        </p:cTn>
                                        <p:tgtEl>
                                          <p:spTgt spid="194"/>
                                        </p:tgtEl>
                                        <p:attrNameLst>
                                          <p:attrName>style.visibility</p:attrName>
                                        </p:attrNameLst>
                                      </p:cBhvr>
                                      <p:to>
                                        <p:strVal val="visible"/>
                                      </p:to>
                                    </p:set>
                                    <p:animEffect transition="in" filter="fade">
                                      <p:cBhvr>
                                        <p:cTn id="86" dur="500"/>
                                        <p:tgtEl>
                                          <p:spTgt spid="194"/>
                                        </p:tgtEl>
                                      </p:cBhvr>
                                    </p:animEffect>
                                  </p:childTnLst>
                                </p:cTn>
                              </p:par>
                              <p:par>
                                <p:cTn id="87" presetID="10" presetClass="entr" presetSubtype="0" fill="hold" nodeType="withEffect">
                                  <p:stCondLst>
                                    <p:cond delay="4250"/>
                                  </p:stCondLst>
                                  <p:childTnLst>
                                    <p:set>
                                      <p:cBhvr>
                                        <p:cTn id="88" dur="1" fill="hold">
                                          <p:stCondLst>
                                            <p:cond delay="0"/>
                                          </p:stCondLst>
                                        </p:cTn>
                                        <p:tgtEl>
                                          <p:spTgt spid="203"/>
                                        </p:tgtEl>
                                        <p:attrNameLst>
                                          <p:attrName>style.visibility</p:attrName>
                                        </p:attrNameLst>
                                      </p:cBhvr>
                                      <p:to>
                                        <p:strVal val="visible"/>
                                      </p:to>
                                    </p:set>
                                    <p:animEffect transition="in" filter="fade">
                                      <p:cBhvr>
                                        <p:cTn id="89" dur="500"/>
                                        <p:tgtEl>
                                          <p:spTgt spid="203"/>
                                        </p:tgtEl>
                                      </p:cBhvr>
                                    </p:animEffect>
                                  </p:childTnLst>
                                </p:cTn>
                              </p:par>
                              <p:par>
                                <p:cTn id="90" presetID="10" presetClass="entr" presetSubtype="0" fill="hold" nodeType="withEffect">
                                  <p:stCondLst>
                                    <p:cond delay="4500"/>
                                  </p:stCondLst>
                                  <p:childTnLst>
                                    <p:set>
                                      <p:cBhvr>
                                        <p:cTn id="91" dur="1" fill="hold">
                                          <p:stCondLst>
                                            <p:cond delay="0"/>
                                          </p:stCondLst>
                                        </p:cTn>
                                        <p:tgtEl>
                                          <p:spTgt spid="197"/>
                                        </p:tgtEl>
                                        <p:attrNameLst>
                                          <p:attrName>style.visibility</p:attrName>
                                        </p:attrNameLst>
                                      </p:cBhvr>
                                      <p:to>
                                        <p:strVal val="visible"/>
                                      </p:to>
                                    </p:set>
                                    <p:animEffect transition="in" filter="fade">
                                      <p:cBhvr>
                                        <p:cTn id="92" dur="500"/>
                                        <p:tgtEl>
                                          <p:spTgt spid="197"/>
                                        </p:tgtEl>
                                      </p:cBhvr>
                                    </p:animEffect>
                                  </p:childTnLst>
                                </p:cTn>
                              </p:par>
                              <p:par>
                                <p:cTn id="93" presetID="10" presetClass="entr" presetSubtype="0" fill="hold" nodeType="withEffect">
                                  <p:stCondLst>
                                    <p:cond delay="4500"/>
                                  </p:stCondLst>
                                  <p:childTnLst>
                                    <p:set>
                                      <p:cBhvr>
                                        <p:cTn id="94" dur="1" fill="hold">
                                          <p:stCondLst>
                                            <p:cond delay="0"/>
                                          </p:stCondLst>
                                        </p:cTn>
                                        <p:tgtEl>
                                          <p:spTgt spid="209"/>
                                        </p:tgtEl>
                                        <p:attrNameLst>
                                          <p:attrName>style.visibility</p:attrName>
                                        </p:attrNameLst>
                                      </p:cBhvr>
                                      <p:to>
                                        <p:strVal val="visible"/>
                                      </p:to>
                                    </p:set>
                                    <p:animEffect transition="in" filter="fade">
                                      <p:cBhvr>
                                        <p:cTn id="95" dur="500"/>
                                        <p:tgtEl>
                                          <p:spTgt spid="209"/>
                                        </p:tgtEl>
                                      </p:cBhvr>
                                    </p:animEffect>
                                  </p:childTnLst>
                                </p:cTn>
                              </p:par>
                              <p:par>
                                <p:cTn id="96" presetID="10" presetClass="entr" presetSubtype="0" fill="hold" nodeType="withEffect">
                                  <p:stCondLst>
                                    <p:cond delay="4750"/>
                                  </p:stCondLst>
                                  <p:childTnLst>
                                    <p:set>
                                      <p:cBhvr>
                                        <p:cTn id="97" dur="1" fill="hold">
                                          <p:stCondLst>
                                            <p:cond delay="0"/>
                                          </p:stCondLst>
                                        </p:cTn>
                                        <p:tgtEl>
                                          <p:spTgt spid="200"/>
                                        </p:tgtEl>
                                        <p:attrNameLst>
                                          <p:attrName>style.visibility</p:attrName>
                                        </p:attrNameLst>
                                      </p:cBhvr>
                                      <p:to>
                                        <p:strVal val="visible"/>
                                      </p:to>
                                    </p:set>
                                    <p:animEffect transition="in" filter="fade">
                                      <p:cBhvr>
                                        <p:cTn id="98" dur="500"/>
                                        <p:tgtEl>
                                          <p:spTgt spid="200"/>
                                        </p:tgtEl>
                                      </p:cBhvr>
                                    </p:animEffect>
                                  </p:childTnLst>
                                </p:cTn>
                              </p:par>
                              <p:par>
                                <p:cTn id="99" presetID="10" presetClass="entr" presetSubtype="0" fill="hold" nodeType="withEffect">
                                  <p:stCondLst>
                                    <p:cond delay="4750"/>
                                  </p:stCondLst>
                                  <p:childTnLst>
                                    <p:set>
                                      <p:cBhvr>
                                        <p:cTn id="100" dur="1" fill="hold">
                                          <p:stCondLst>
                                            <p:cond delay="0"/>
                                          </p:stCondLst>
                                        </p:cTn>
                                        <p:tgtEl>
                                          <p:spTgt spid="206"/>
                                        </p:tgtEl>
                                        <p:attrNameLst>
                                          <p:attrName>style.visibility</p:attrName>
                                        </p:attrNameLst>
                                      </p:cBhvr>
                                      <p:to>
                                        <p:strVal val="visible"/>
                                      </p:to>
                                    </p:set>
                                    <p:animEffect transition="in" filter="fade">
                                      <p:cBhvr>
                                        <p:cTn id="101" dur="500"/>
                                        <p:tgtEl>
                                          <p:spTgt spid="206"/>
                                        </p:tgtEl>
                                      </p:cBhvr>
                                    </p:animEffect>
                                  </p:childTnLst>
                                </p:cTn>
                              </p:par>
                              <p:par>
                                <p:cTn id="102" presetID="10" presetClass="entr" presetSubtype="0" fill="hold" grpId="0" nodeType="withEffect">
                                  <p:stCondLst>
                                    <p:cond delay="5000"/>
                                  </p:stCondLst>
                                  <p:childTnLst>
                                    <p:set>
                                      <p:cBhvr>
                                        <p:cTn id="103" dur="1" fill="hold">
                                          <p:stCondLst>
                                            <p:cond delay="0"/>
                                          </p:stCondLst>
                                        </p:cTn>
                                        <p:tgtEl>
                                          <p:spTgt spid="87"/>
                                        </p:tgtEl>
                                        <p:attrNameLst>
                                          <p:attrName>style.visibility</p:attrName>
                                        </p:attrNameLst>
                                      </p:cBhvr>
                                      <p:to>
                                        <p:strVal val="visible"/>
                                      </p:to>
                                    </p:set>
                                    <p:animEffect transition="in" filter="fade">
                                      <p:cBhvr>
                                        <p:cTn id="104" dur="500"/>
                                        <p:tgtEl>
                                          <p:spTgt spid="87"/>
                                        </p:tgtEl>
                                      </p:cBhvr>
                                    </p:animEffect>
                                  </p:childTnLst>
                                </p:cTn>
                              </p:par>
                              <p:par>
                                <p:cTn id="105" presetID="10" presetClass="entr" presetSubtype="0" fill="hold" grpId="0" nodeType="withEffect">
                                  <p:stCondLst>
                                    <p:cond delay="5250"/>
                                  </p:stCondLst>
                                  <p:childTnLst>
                                    <p:set>
                                      <p:cBhvr>
                                        <p:cTn id="106" dur="1" fill="hold">
                                          <p:stCondLst>
                                            <p:cond delay="0"/>
                                          </p:stCondLst>
                                        </p:cTn>
                                        <p:tgtEl>
                                          <p:spTgt spid="233"/>
                                        </p:tgtEl>
                                        <p:attrNameLst>
                                          <p:attrName>style.visibility</p:attrName>
                                        </p:attrNameLst>
                                      </p:cBhvr>
                                      <p:to>
                                        <p:strVal val="visible"/>
                                      </p:to>
                                    </p:set>
                                    <p:animEffect transition="in" filter="fade">
                                      <p:cBhvr>
                                        <p:cTn id="107" dur="500"/>
                                        <p:tgtEl>
                                          <p:spTgt spid="233"/>
                                        </p:tgtEl>
                                      </p:cBhvr>
                                    </p:animEffect>
                                  </p:childTnLst>
                                </p:cTn>
                              </p:par>
                              <p:par>
                                <p:cTn id="108" presetID="10" presetClass="entr" presetSubtype="0" fill="hold" nodeType="withEffect">
                                  <p:stCondLst>
                                    <p:cond delay="5500"/>
                                  </p:stCondLst>
                                  <p:childTnLst>
                                    <p:set>
                                      <p:cBhvr>
                                        <p:cTn id="109" dur="1" fill="hold">
                                          <p:stCondLst>
                                            <p:cond delay="0"/>
                                          </p:stCondLst>
                                        </p:cTn>
                                        <p:tgtEl>
                                          <p:spTgt spid="227"/>
                                        </p:tgtEl>
                                        <p:attrNameLst>
                                          <p:attrName>style.visibility</p:attrName>
                                        </p:attrNameLst>
                                      </p:cBhvr>
                                      <p:to>
                                        <p:strVal val="visible"/>
                                      </p:to>
                                    </p:set>
                                    <p:animEffect transition="in" filter="fade">
                                      <p:cBhvr>
                                        <p:cTn id="110" dur="500"/>
                                        <p:tgtEl>
                                          <p:spTgt spid="227"/>
                                        </p:tgtEl>
                                      </p:cBhvr>
                                    </p:animEffect>
                                  </p:childTnLst>
                                </p:cTn>
                              </p:par>
                              <p:par>
                                <p:cTn id="111" presetID="10" presetClass="entr" presetSubtype="0" fill="hold" nodeType="withEffect">
                                  <p:stCondLst>
                                    <p:cond delay="5500"/>
                                  </p:stCondLst>
                                  <p:childTnLst>
                                    <p:set>
                                      <p:cBhvr>
                                        <p:cTn id="112" dur="1" fill="hold">
                                          <p:stCondLst>
                                            <p:cond delay="0"/>
                                          </p:stCondLst>
                                        </p:cTn>
                                        <p:tgtEl>
                                          <p:spTgt spid="212"/>
                                        </p:tgtEl>
                                        <p:attrNameLst>
                                          <p:attrName>style.visibility</p:attrName>
                                        </p:attrNameLst>
                                      </p:cBhvr>
                                      <p:to>
                                        <p:strVal val="visible"/>
                                      </p:to>
                                    </p:set>
                                    <p:animEffect transition="in" filter="fade">
                                      <p:cBhvr>
                                        <p:cTn id="113" dur="500"/>
                                        <p:tgtEl>
                                          <p:spTgt spid="212"/>
                                        </p:tgtEl>
                                      </p:cBhvr>
                                    </p:animEffect>
                                  </p:childTnLst>
                                </p:cTn>
                              </p:par>
                              <p:par>
                                <p:cTn id="114" presetID="10" presetClass="entr" presetSubtype="0" fill="hold" nodeType="withEffect">
                                  <p:stCondLst>
                                    <p:cond delay="5750"/>
                                  </p:stCondLst>
                                  <p:childTnLst>
                                    <p:set>
                                      <p:cBhvr>
                                        <p:cTn id="115" dur="1" fill="hold">
                                          <p:stCondLst>
                                            <p:cond delay="0"/>
                                          </p:stCondLst>
                                        </p:cTn>
                                        <p:tgtEl>
                                          <p:spTgt spid="224"/>
                                        </p:tgtEl>
                                        <p:attrNameLst>
                                          <p:attrName>style.visibility</p:attrName>
                                        </p:attrNameLst>
                                      </p:cBhvr>
                                      <p:to>
                                        <p:strVal val="visible"/>
                                      </p:to>
                                    </p:set>
                                    <p:animEffect transition="in" filter="fade">
                                      <p:cBhvr>
                                        <p:cTn id="116" dur="500"/>
                                        <p:tgtEl>
                                          <p:spTgt spid="224"/>
                                        </p:tgtEl>
                                      </p:cBhvr>
                                    </p:animEffect>
                                  </p:childTnLst>
                                </p:cTn>
                              </p:par>
                              <p:par>
                                <p:cTn id="117" presetID="10" presetClass="entr" presetSubtype="0" fill="hold" nodeType="withEffect">
                                  <p:stCondLst>
                                    <p:cond delay="5750"/>
                                  </p:stCondLst>
                                  <p:childTnLst>
                                    <p:set>
                                      <p:cBhvr>
                                        <p:cTn id="118" dur="1" fill="hold">
                                          <p:stCondLst>
                                            <p:cond delay="0"/>
                                          </p:stCondLst>
                                        </p:cTn>
                                        <p:tgtEl>
                                          <p:spTgt spid="218"/>
                                        </p:tgtEl>
                                        <p:attrNameLst>
                                          <p:attrName>style.visibility</p:attrName>
                                        </p:attrNameLst>
                                      </p:cBhvr>
                                      <p:to>
                                        <p:strVal val="visible"/>
                                      </p:to>
                                    </p:set>
                                    <p:animEffect transition="in" filter="fade">
                                      <p:cBhvr>
                                        <p:cTn id="119" dur="500"/>
                                        <p:tgtEl>
                                          <p:spTgt spid="218"/>
                                        </p:tgtEl>
                                      </p:cBhvr>
                                    </p:animEffect>
                                  </p:childTnLst>
                                </p:cTn>
                              </p:par>
                              <p:par>
                                <p:cTn id="120" presetID="10" presetClass="entr" presetSubtype="0" fill="hold" nodeType="withEffect">
                                  <p:stCondLst>
                                    <p:cond delay="6000"/>
                                  </p:stCondLst>
                                  <p:childTnLst>
                                    <p:set>
                                      <p:cBhvr>
                                        <p:cTn id="121" dur="1" fill="hold">
                                          <p:stCondLst>
                                            <p:cond delay="0"/>
                                          </p:stCondLst>
                                        </p:cTn>
                                        <p:tgtEl>
                                          <p:spTgt spid="221"/>
                                        </p:tgtEl>
                                        <p:attrNameLst>
                                          <p:attrName>style.visibility</p:attrName>
                                        </p:attrNameLst>
                                      </p:cBhvr>
                                      <p:to>
                                        <p:strVal val="visible"/>
                                      </p:to>
                                    </p:set>
                                    <p:animEffect transition="in" filter="fade">
                                      <p:cBhvr>
                                        <p:cTn id="122" dur="500"/>
                                        <p:tgtEl>
                                          <p:spTgt spid="221"/>
                                        </p:tgtEl>
                                      </p:cBhvr>
                                    </p:animEffect>
                                  </p:childTnLst>
                                </p:cTn>
                              </p:par>
                              <p:par>
                                <p:cTn id="123" presetID="10" presetClass="entr" presetSubtype="0" fill="hold" nodeType="withEffect">
                                  <p:stCondLst>
                                    <p:cond delay="6000"/>
                                  </p:stCondLst>
                                  <p:childTnLst>
                                    <p:set>
                                      <p:cBhvr>
                                        <p:cTn id="124" dur="1" fill="hold">
                                          <p:stCondLst>
                                            <p:cond delay="0"/>
                                          </p:stCondLst>
                                        </p:cTn>
                                        <p:tgtEl>
                                          <p:spTgt spid="215"/>
                                        </p:tgtEl>
                                        <p:attrNameLst>
                                          <p:attrName>style.visibility</p:attrName>
                                        </p:attrNameLst>
                                      </p:cBhvr>
                                      <p:to>
                                        <p:strVal val="visible"/>
                                      </p:to>
                                    </p:set>
                                    <p:animEffect transition="in" filter="fade">
                                      <p:cBhvr>
                                        <p:cTn id="125" dur="500"/>
                                        <p:tgtEl>
                                          <p:spTgt spid="215"/>
                                        </p:tgtEl>
                                      </p:cBhvr>
                                    </p:animEffect>
                                  </p:childTnLst>
                                </p:cTn>
                              </p:par>
                              <p:par>
                                <p:cTn id="126" presetID="10" presetClass="entr" presetSubtype="0" fill="hold" grpId="0" nodeType="withEffect">
                                  <p:stCondLst>
                                    <p:cond delay="6250"/>
                                  </p:stCondLst>
                                  <p:childTnLst>
                                    <p:set>
                                      <p:cBhvr>
                                        <p:cTn id="127" dur="1" fill="hold">
                                          <p:stCondLst>
                                            <p:cond delay="0"/>
                                          </p:stCondLst>
                                        </p:cTn>
                                        <p:tgtEl>
                                          <p:spTgt spid="88"/>
                                        </p:tgtEl>
                                        <p:attrNameLst>
                                          <p:attrName>style.visibility</p:attrName>
                                        </p:attrNameLst>
                                      </p:cBhvr>
                                      <p:to>
                                        <p:strVal val="visible"/>
                                      </p:to>
                                    </p:set>
                                    <p:animEffect transition="in" filter="fade">
                                      <p:cBhvr>
                                        <p:cTn id="128" dur="500"/>
                                        <p:tgtEl>
                                          <p:spTgt spid="88"/>
                                        </p:tgtEl>
                                      </p:cBhvr>
                                    </p:animEffect>
                                  </p:childTnLst>
                                </p:cTn>
                              </p:par>
                              <p:par>
                                <p:cTn id="129" presetID="10" presetClass="entr" presetSubtype="0" fill="hold" grpId="0" nodeType="withEffect">
                                  <p:stCondLst>
                                    <p:cond delay="6500"/>
                                  </p:stCondLst>
                                  <p:childTnLst>
                                    <p:set>
                                      <p:cBhvr>
                                        <p:cTn id="130" dur="1" fill="hold">
                                          <p:stCondLst>
                                            <p:cond delay="0"/>
                                          </p:stCondLst>
                                        </p:cTn>
                                        <p:tgtEl>
                                          <p:spTgt spid="232"/>
                                        </p:tgtEl>
                                        <p:attrNameLst>
                                          <p:attrName>style.visibility</p:attrName>
                                        </p:attrNameLst>
                                      </p:cBhvr>
                                      <p:to>
                                        <p:strVal val="visible"/>
                                      </p:to>
                                    </p:set>
                                    <p:animEffect transition="in" filter="fade">
                                      <p:cBhvr>
                                        <p:cTn id="131" dur="500"/>
                                        <p:tgtEl>
                                          <p:spTgt spid="232"/>
                                        </p:tgtEl>
                                      </p:cBhvr>
                                    </p:animEffect>
                                  </p:childTnLst>
                                </p:cTn>
                              </p:par>
                              <p:par>
                                <p:cTn id="132" presetID="22" presetClass="entr" presetSubtype="8" fill="hold" nodeType="withEffect">
                                  <p:stCondLst>
                                    <p:cond delay="7000"/>
                                  </p:stCondLst>
                                  <p:childTnLst>
                                    <p:set>
                                      <p:cBhvr>
                                        <p:cTn id="133" dur="1" fill="hold">
                                          <p:stCondLst>
                                            <p:cond delay="0"/>
                                          </p:stCondLst>
                                        </p:cTn>
                                        <p:tgtEl>
                                          <p:spTgt spid="5"/>
                                        </p:tgtEl>
                                        <p:attrNameLst>
                                          <p:attrName>style.visibility</p:attrName>
                                        </p:attrNameLst>
                                      </p:cBhvr>
                                      <p:to>
                                        <p:strVal val="visible"/>
                                      </p:to>
                                    </p:set>
                                    <p:animEffect transition="in" filter="wipe(left)">
                                      <p:cBhvr>
                                        <p:cTn id="134" dur="750"/>
                                        <p:tgtEl>
                                          <p:spTgt spid="5"/>
                                        </p:tgtEl>
                                      </p:cBhvr>
                                    </p:animEffect>
                                  </p:childTnLst>
                                </p:cTn>
                              </p:par>
                              <p:par>
                                <p:cTn id="135" presetID="42" presetClass="entr" presetSubtype="0" fill="hold" grpId="0" nodeType="withEffect">
                                  <p:stCondLst>
                                    <p:cond delay="7500"/>
                                  </p:stCondLst>
                                  <p:childTnLst>
                                    <p:set>
                                      <p:cBhvr>
                                        <p:cTn id="136" dur="1" fill="hold">
                                          <p:stCondLst>
                                            <p:cond delay="0"/>
                                          </p:stCondLst>
                                        </p:cTn>
                                        <p:tgtEl>
                                          <p:spTgt spid="275"/>
                                        </p:tgtEl>
                                        <p:attrNameLst>
                                          <p:attrName>style.visibility</p:attrName>
                                        </p:attrNameLst>
                                      </p:cBhvr>
                                      <p:to>
                                        <p:strVal val="visible"/>
                                      </p:to>
                                    </p:set>
                                    <p:animEffect transition="in" filter="fade">
                                      <p:cBhvr>
                                        <p:cTn id="137" dur="750"/>
                                        <p:tgtEl>
                                          <p:spTgt spid="275"/>
                                        </p:tgtEl>
                                      </p:cBhvr>
                                    </p:animEffect>
                                    <p:anim calcmode="lin" valueType="num">
                                      <p:cBhvr>
                                        <p:cTn id="138" dur="750" fill="hold"/>
                                        <p:tgtEl>
                                          <p:spTgt spid="275"/>
                                        </p:tgtEl>
                                        <p:attrNameLst>
                                          <p:attrName>ppt_x</p:attrName>
                                        </p:attrNameLst>
                                      </p:cBhvr>
                                      <p:tavLst>
                                        <p:tav tm="0">
                                          <p:val>
                                            <p:strVal val="#ppt_x"/>
                                          </p:val>
                                        </p:tav>
                                        <p:tav tm="100000">
                                          <p:val>
                                            <p:strVal val="#ppt_x"/>
                                          </p:val>
                                        </p:tav>
                                      </p:tavLst>
                                    </p:anim>
                                    <p:anim calcmode="lin" valueType="num">
                                      <p:cBhvr>
                                        <p:cTn id="139" dur="750" fill="hold"/>
                                        <p:tgtEl>
                                          <p:spTgt spid="275"/>
                                        </p:tgtEl>
                                        <p:attrNameLst>
                                          <p:attrName>ppt_y</p:attrName>
                                        </p:attrNameLst>
                                      </p:cBhvr>
                                      <p:tavLst>
                                        <p:tav tm="0">
                                          <p:val>
                                            <p:strVal val="#ppt_y+.1"/>
                                          </p:val>
                                        </p:tav>
                                        <p:tav tm="100000">
                                          <p:val>
                                            <p:strVal val="#ppt_y"/>
                                          </p:val>
                                        </p:tav>
                                      </p:tavLst>
                                    </p:anim>
                                  </p:childTnLst>
                                </p:cTn>
                              </p:par>
                              <p:par>
                                <p:cTn id="140" presetID="22" presetClass="entr" presetSubtype="2" fill="hold" nodeType="withEffect">
                                  <p:stCondLst>
                                    <p:cond delay="8250"/>
                                  </p:stCondLst>
                                  <p:childTnLst>
                                    <p:set>
                                      <p:cBhvr>
                                        <p:cTn id="141" dur="1" fill="hold">
                                          <p:stCondLst>
                                            <p:cond delay="0"/>
                                          </p:stCondLst>
                                        </p:cTn>
                                        <p:tgtEl>
                                          <p:spTgt spid="7"/>
                                        </p:tgtEl>
                                        <p:attrNameLst>
                                          <p:attrName>style.visibility</p:attrName>
                                        </p:attrNameLst>
                                      </p:cBhvr>
                                      <p:to>
                                        <p:strVal val="visible"/>
                                      </p:to>
                                    </p:set>
                                    <p:animEffect transition="in" filter="wipe(right)">
                                      <p:cBhvr>
                                        <p:cTn id="142" dur="750"/>
                                        <p:tgtEl>
                                          <p:spTgt spid="7"/>
                                        </p:tgtEl>
                                      </p:cBhvr>
                                    </p:animEffect>
                                  </p:childTnLst>
                                </p:cTn>
                              </p:par>
                              <p:par>
                                <p:cTn id="143" presetID="42" presetClass="entr" presetSubtype="0" fill="hold" grpId="0" nodeType="withEffect">
                                  <p:stCondLst>
                                    <p:cond delay="8750"/>
                                  </p:stCondLst>
                                  <p:childTnLst>
                                    <p:set>
                                      <p:cBhvr>
                                        <p:cTn id="144" dur="1" fill="hold">
                                          <p:stCondLst>
                                            <p:cond delay="0"/>
                                          </p:stCondLst>
                                        </p:cTn>
                                        <p:tgtEl>
                                          <p:spTgt spid="243"/>
                                        </p:tgtEl>
                                        <p:attrNameLst>
                                          <p:attrName>style.visibility</p:attrName>
                                        </p:attrNameLst>
                                      </p:cBhvr>
                                      <p:to>
                                        <p:strVal val="visible"/>
                                      </p:to>
                                    </p:set>
                                    <p:animEffect transition="in" filter="fade">
                                      <p:cBhvr>
                                        <p:cTn id="145" dur="750"/>
                                        <p:tgtEl>
                                          <p:spTgt spid="243"/>
                                        </p:tgtEl>
                                      </p:cBhvr>
                                    </p:animEffect>
                                    <p:anim calcmode="lin" valueType="num">
                                      <p:cBhvr>
                                        <p:cTn id="146" dur="750" fill="hold"/>
                                        <p:tgtEl>
                                          <p:spTgt spid="243"/>
                                        </p:tgtEl>
                                        <p:attrNameLst>
                                          <p:attrName>ppt_x</p:attrName>
                                        </p:attrNameLst>
                                      </p:cBhvr>
                                      <p:tavLst>
                                        <p:tav tm="0">
                                          <p:val>
                                            <p:strVal val="#ppt_x"/>
                                          </p:val>
                                        </p:tav>
                                        <p:tav tm="100000">
                                          <p:val>
                                            <p:strVal val="#ppt_x"/>
                                          </p:val>
                                        </p:tav>
                                      </p:tavLst>
                                    </p:anim>
                                    <p:anim calcmode="lin" valueType="num">
                                      <p:cBhvr>
                                        <p:cTn id="147" dur="750" fill="hold"/>
                                        <p:tgtEl>
                                          <p:spTgt spid="243"/>
                                        </p:tgtEl>
                                        <p:attrNameLst>
                                          <p:attrName>ppt_y</p:attrName>
                                        </p:attrNameLst>
                                      </p:cBhvr>
                                      <p:tavLst>
                                        <p:tav tm="0">
                                          <p:val>
                                            <p:strVal val="#ppt_y+.1"/>
                                          </p:val>
                                        </p:tav>
                                        <p:tav tm="100000">
                                          <p:val>
                                            <p:strVal val="#ppt_y"/>
                                          </p:val>
                                        </p:tav>
                                      </p:tavLst>
                                    </p:anim>
                                  </p:childTnLst>
                                </p:cTn>
                              </p:par>
                              <p:par>
                                <p:cTn id="148" presetID="10" presetClass="entr" presetSubtype="0" fill="hold" nodeType="withEffect">
                                  <p:stCondLst>
                                    <p:cond delay="8750"/>
                                  </p:stCondLst>
                                  <p:childTnLst>
                                    <p:set>
                                      <p:cBhvr>
                                        <p:cTn id="149" dur="1" fill="hold">
                                          <p:stCondLst>
                                            <p:cond delay="0"/>
                                          </p:stCondLst>
                                        </p:cTn>
                                        <p:tgtEl>
                                          <p:spTgt spid="184"/>
                                        </p:tgtEl>
                                        <p:attrNameLst>
                                          <p:attrName>style.visibility</p:attrName>
                                        </p:attrNameLst>
                                      </p:cBhvr>
                                      <p:to>
                                        <p:strVal val="visible"/>
                                      </p:to>
                                    </p:set>
                                    <p:animEffect transition="in" filter="fade">
                                      <p:cBhvr>
                                        <p:cTn id="150" dur="500"/>
                                        <p:tgtEl>
                                          <p:spTgt spid="184"/>
                                        </p:tgtEl>
                                      </p:cBhvr>
                                    </p:animEffect>
                                  </p:childTnLst>
                                </p:cTn>
                              </p:par>
                              <p:par>
                                <p:cTn id="151" presetID="22" presetClass="entr" presetSubtype="8" fill="hold" nodeType="withEffect">
                                  <p:stCondLst>
                                    <p:cond delay="9500"/>
                                  </p:stCondLst>
                                  <p:childTnLst>
                                    <p:set>
                                      <p:cBhvr>
                                        <p:cTn id="152" dur="1" fill="hold">
                                          <p:stCondLst>
                                            <p:cond delay="0"/>
                                          </p:stCondLst>
                                        </p:cTn>
                                        <p:tgtEl>
                                          <p:spTgt spid="13"/>
                                        </p:tgtEl>
                                        <p:attrNameLst>
                                          <p:attrName>style.visibility</p:attrName>
                                        </p:attrNameLst>
                                      </p:cBhvr>
                                      <p:to>
                                        <p:strVal val="visible"/>
                                      </p:to>
                                    </p:set>
                                    <p:animEffect transition="in" filter="wipe(left)">
                                      <p:cBhvr>
                                        <p:cTn id="153" dur="750"/>
                                        <p:tgtEl>
                                          <p:spTgt spid="13"/>
                                        </p:tgtEl>
                                      </p:cBhvr>
                                    </p:animEffect>
                                  </p:childTnLst>
                                </p:cTn>
                              </p:par>
                              <p:par>
                                <p:cTn id="154" presetID="42" presetClass="entr" presetSubtype="0" fill="hold" grpId="0" nodeType="withEffect">
                                  <p:stCondLst>
                                    <p:cond delay="10000"/>
                                  </p:stCondLst>
                                  <p:childTnLst>
                                    <p:set>
                                      <p:cBhvr>
                                        <p:cTn id="155" dur="1" fill="hold">
                                          <p:stCondLst>
                                            <p:cond delay="0"/>
                                          </p:stCondLst>
                                        </p:cTn>
                                        <p:tgtEl>
                                          <p:spTgt spid="251"/>
                                        </p:tgtEl>
                                        <p:attrNameLst>
                                          <p:attrName>style.visibility</p:attrName>
                                        </p:attrNameLst>
                                      </p:cBhvr>
                                      <p:to>
                                        <p:strVal val="visible"/>
                                      </p:to>
                                    </p:set>
                                    <p:animEffect transition="in" filter="fade">
                                      <p:cBhvr>
                                        <p:cTn id="156" dur="750"/>
                                        <p:tgtEl>
                                          <p:spTgt spid="251"/>
                                        </p:tgtEl>
                                      </p:cBhvr>
                                    </p:animEffect>
                                    <p:anim calcmode="lin" valueType="num">
                                      <p:cBhvr>
                                        <p:cTn id="157" dur="750" fill="hold"/>
                                        <p:tgtEl>
                                          <p:spTgt spid="251"/>
                                        </p:tgtEl>
                                        <p:attrNameLst>
                                          <p:attrName>ppt_x</p:attrName>
                                        </p:attrNameLst>
                                      </p:cBhvr>
                                      <p:tavLst>
                                        <p:tav tm="0">
                                          <p:val>
                                            <p:strVal val="#ppt_x"/>
                                          </p:val>
                                        </p:tav>
                                        <p:tav tm="100000">
                                          <p:val>
                                            <p:strVal val="#ppt_x"/>
                                          </p:val>
                                        </p:tav>
                                      </p:tavLst>
                                    </p:anim>
                                    <p:anim calcmode="lin" valueType="num">
                                      <p:cBhvr>
                                        <p:cTn id="158" dur="750" fill="hold"/>
                                        <p:tgtEl>
                                          <p:spTgt spid="251"/>
                                        </p:tgtEl>
                                        <p:attrNameLst>
                                          <p:attrName>ppt_y</p:attrName>
                                        </p:attrNameLst>
                                      </p:cBhvr>
                                      <p:tavLst>
                                        <p:tav tm="0">
                                          <p:val>
                                            <p:strVal val="#ppt_y+.1"/>
                                          </p:val>
                                        </p:tav>
                                        <p:tav tm="100000">
                                          <p:val>
                                            <p:strVal val="#ppt_y"/>
                                          </p:val>
                                        </p:tav>
                                      </p:tavLst>
                                    </p:anim>
                                  </p:childTnLst>
                                </p:cTn>
                              </p:par>
                              <p:par>
                                <p:cTn id="159" presetID="10" presetClass="entr" presetSubtype="0" fill="hold" nodeType="withEffect">
                                  <p:stCondLst>
                                    <p:cond delay="10000"/>
                                  </p:stCondLst>
                                  <p:childTnLst>
                                    <p:set>
                                      <p:cBhvr>
                                        <p:cTn id="160" dur="1" fill="hold">
                                          <p:stCondLst>
                                            <p:cond delay="0"/>
                                          </p:stCondLst>
                                        </p:cTn>
                                        <p:tgtEl>
                                          <p:spTgt spid="256"/>
                                        </p:tgtEl>
                                        <p:attrNameLst>
                                          <p:attrName>style.visibility</p:attrName>
                                        </p:attrNameLst>
                                      </p:cBhvr>
                                      <p:to>
                                        <p:strVal val="visible"/>
                                      </p:to>
                                    </p:set>
                                    <p:animEffect transition="in" filter="fade">
                                      <p:cBhvr>
                                        <p:cTn id="161" dur="500"/>
                                        <p:tgtEl>
                                          <p:spTgt spid="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87" grpId="0" animBg="1"/>
      <p:bldP spid="9" grpId="0" animBg="1"/>
      <p:bldP spid="88" grpId="0" animBg="1"/>
      <p:bldP spid="10" grpId="0" animBg="1"/>
      <p:bldP spid="91" grpId="0" animBg="1"/>
      <p:bldP spid="92" grpId="0" animBg="1"/>
      <p:bldP spid="93" grpId="0" animBg="1"/>
      <p:bldP spid="93" grpId="1" animBg="1"/>
      <p:bldP spid="131" grpId="0" animBg="1"/>
      <p:bldP spid="170" grpId="0" animBg="1"/>
      <p:bldP spid="170" grpId="1" animBg="1"/>
      <p:bldP spid="230" grpId="0" animBg="1"/>
      <p:bldP spid="231" grpId="0"/>
      <p:bldP spid="232" grpId="0"/>
      <p:bldP spid="233" grpId="0"/>
      <p:bldP spid="243" grpId="0"/>
      <p:bldP spid="251" grpId="0"/>
      <p:bldP spid="275" grpId="0"/>
      <p:bldP spid="24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5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1732</TotalTime>
  <Words>1330</Words>
  <Application>Microsoft Office PowerPoint</Application>
  <PresentationFormat>宽屏</PresentationFormat>
  <Paragraphs>257</Paragraphs>
  <Slides>24</Slides>
  <Notes>24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Calibri</vt:lpstr>
      <vt:lpstr>Arial</vt:lpstr>
      <vt:lpstr>华文黑体</vt:lpstr>
      <vt:lpstr>汉仪菱心体简</vt:lpstr>
      <vt:lpstr>方正大黑简体</vt:lpstr>
      <vt:lpstr>Calibri Light</vt:lpstr>
      <vt:lpstr>宋体</vt:lpstr>
      <vt:lpstr>微软雅黑</vt:lpstr>
      <vt:lpstr>方正综艺简体</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keywords>www.1ppt.com</cp:keywords>
  <cp:lastModifiedBy>张鹏</cp:lastModifiedBy>
  <cp:revision>135</cp:revision>
  <dcterms:created xsi:type="dcterms:W3CDTF">2014-10-10T13:52:16Z</dcterms:created>
  <dcterms:modified xsi:type="dcterms:W3CDTF">2021-06-05T03:48:43Z</dcterms:modified>
</cp:coreProperties>
</file>