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1" r:id="rId26"/>
    <p:sldId id="282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5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260447282539"/>
          <c:y val="8.2450146363531707E-2"/>
          <c:w val="0.86877307232317302"/>
          <c:h val="0.904531409473804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chemeClr val="tx2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EA-458D-B613-1C096B594CEB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solidFill>
                  <a:schemeClr val="tx2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EA-458D-B613-1C096B594CEB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chemeClr val="tx2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EA-458D-B613-1C096B594CE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EA-458D-B613-1C096B594C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EEA-458D-B613-1C096B594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9380096"/>
        <c:axId val="699381632"/>
      </c:barChart>
      <c:catAx>
        <c:axId val="699380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99381632"/>
        <c:crosses val="autoZero"/>
        <c:auto val="1"/>
        <c:lblAlgn val="ctr"/>
        <c:lblOffset val="100"/>
        <c:noMultiLvlLbl val="0"/>
      </c:catAx>
      <c:valAx>
        <c:axId val="699381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938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50800" dist="635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3F-46F4-9817-BBE3523C5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7958784"/>
        <c:axId val="677960320"/>
      </c:barChart>
      <c:catAx>
        <c:axId val="67795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77960320"/>
        <c:crosses val="autoZero"/>
        <c:auto val="1"/>
        <c:lblAlgn val="ctr"/>
        <c:lblOffset val="100"/>
        <c:noMultiLvlLbl val="0"/>
      </c:catAx>
      <c:valAx>
        <c:axId val="67796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9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7795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0800" dist="635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0A0-4D12-A9D0-6C9D853BF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7980416"/>
        <c:axId val="678060032"/>
      </c:barChart>
      <c:catAx>
        <c:axId val="67798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78060032"/>
        <c:crosses val="autoZero"/>
        <c:auto val="1"/>
        <c:lblAlgn val="ctr"/>
        <c:lblOffset val="100"/>
        <c:noMultiLvlLbl val="0"/>
      </c:catAx>
      <c:valAx>
        <c:axId val="67806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9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7798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58432394063899"/>
          <c:y val="0.10255170153078"/>
          <c:w val="0.60407916674047701"/>
          <c:h val="0.801782934906498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tx1"/>
            </a:solidFill>
            <a:effectLst/>
          </c:spPr>
          <c:explosion val="6"/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>
                <a:outerShdw blurRad="101600" dist="635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41B-437C-88D0-3D5F42A54881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>
                <a:outerShdw blurRad="101600" dist="635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41B-437C-88D0-3D5F42A54881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 w="19050">
                <a:noFill/>
              </a:ln>
              <a:effectLst>
                <a:outerShdw blurRad="101600" dist="635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41B-437C-88D0-3D5F42A54881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0.25</c:v>
                </c:pt>
                <c:pt idx="2">
                  <c:v>0.18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41B-437C-88D0-3D5F42A54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2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2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8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6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2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29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7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34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6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2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9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32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54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17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16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7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7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1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5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2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8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0283D1-D221-40E5-9E58-AAEE22C6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2A50581-029C-49BB-8888-73D45955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9802AAB-B99A-4E54-AA06-3AD0891D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B53766-E02F-4B0E-8651-D1D0B5B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EBFE9E-728F-41C0-B127-8095A2E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23B833-7405-49AC-A27C-2DB8860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66F4C7-16D9-48FF-893B-460F8FA3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E9147D5-727A-40A5-89F8-04AE5100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297F158-05AF-43AC-9305-17325AC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4B990CE-C9F6-4D1A-8522-124B1E9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C352321-DCDE-434E-BE51-A8BA85B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CC7B3D-9760-4147-BF09-CFCE07D6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85B0F0A-1234-4758-97E5-09A90F84C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3F94F97-7A96-4D54-9FBE-782AA963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328E7D2-FFE9-4DCA-8D9A-9DAD2B4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D047949-1C3E-447B-ACAA-9002B9CF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D1EC13-6D72-4D7E-B14D-6B1D866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740F47-2991-4C09-AE0C-6336733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73B7736-D660-44BB-9B63-B896AE96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29E95C-FE65-4696-B639-E61BAA91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6AB70B-440D-48A1-A314-4D1224F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CF7C5FD-463B-4895-8086-71DCE481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BF5B699-FE94-4AA2-A416-E994D226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1D907D3-6B1D-41CD-8746-D249EDD5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061BB0-FE07-466C-A17D-033F07C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8164299-991A-49D9-B306-0D65CEC1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AAABB2-B4EA-40BC-811A-8034CB6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1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0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5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3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31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94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77F684-2436-45B0-8B56-FC367FA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1A25B1-942B-4779-80F6-4B21AED0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9DD878-8ED1-43F2-8B7A-96D94E12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B605BC9-720D-451D-B308-3D29318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4A7E53F-3D66-4C2C-B7A5-3060C65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90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7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3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8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95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6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86FF9F-72F1-4B8C-B219-4267019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669BB91-5D82-48BE-8F8C-87EADF9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E2B5CBD-B4BC-46B3-A85D-FA4CE33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8CE1D87-6F91-496B-900B-1EFF5486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0AD9787-DE80-4B1E-A62E-4C98841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A3FB15-1322-4F26-9CE9-9354980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CF2CA28-3CDE-4C18-8C2A-842D31EF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4C8F109-AA96-4E47-85AD-85E088B5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38D91A1-2DD5-4023-B700-9E9C5F1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244A27B-DBE8-42FF-BB72-954D168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91C2BB8-3BFE-49DF-AD89-59E507B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5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6DB3FD-97ED-4BB9-8F5E-CF34D46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5B2B9F0-E284-47E1-9294-0E85A0A0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11D8628-BD5A-4834-9BAD-F7F18179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1B1847C-6AF2-4229-8942-3FD311066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9DBEF1D-1C9D-412D-8EB8-E37CD316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20A3B2A-2BC4-4140-A139-912259B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A4CBA78-A90D-43BE-8C9B-CACC266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4AB256A-8D36-4C6F-A7E6-C238663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7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1D5999-5B4C-4F61-A4E0-F661ECE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CEEE6FF-F44B-47A5-932F-2909D12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E17FCE7-3CF6-45ED-946D-F923059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A0C49F3-54CF-4905-BFD4-9E3D7EA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76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6F2147C-8FF8-4836-A743-24688FB9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95D0378-9575-4013-BAAF-1224554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590CF72-4357-42E0-AA2E-DA133FF6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519039B-3390-43DF-BEDE-5264730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D05A941-F4F7-492A-B4B9-FD9CB660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68280C4-E751-4473-A9E6-CF4199F8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657E2D4-CB64-4B27-9D3A-55BC55AA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435D7E-957E-4972-9AD0-B00E2617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5355131" y="1182258"/>
            <a:ext cx="1473868" cy="1473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45277" y="1504216"/>
            <a:ext cx="207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2030</a:t>
            </a:r>
            <a:endParaRPr lang="en-US" altLang="zh-CN" sz="4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spc="6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黑</a:t>
            </a:r>
            <a:r>
              <a:rPr lang="zh-CN" altLang="en-US" sz="4800" b="1" kern="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色点线科技商务</a:t>
            </a:r>
            <a:r>
              <a:rPr kumimoji="0" lang="zh-CN" altLang="en-US" sz="4800" b="1" i="0" u="none" strike="noStrike" kern="0" cap="none" spc="60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微软雅黑" pitchFamily="34" charset="-122"/>
              </a:rPr>
              <a:t>模板</a:t>
            </a:r>
            <a:endParaRPr kumimoji="0" lang="zh-CN" altLang="en-US" sz="4800" b="1" i="0" u="none" strike="noStrike" kern="0" cap="none" spc="6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893169" y="381089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0" name="TextBox 7"/>
          <p:cNvSpPr>
            <a:spLocks noChangeArrowheads="1"/>
          </p:cNvSpPr>
          <p:nvPr/>
        </p:nvSpPr>
        <p:spPr bwMode="auto">
          <a:xfrm>
            <a:off x="2893169" y="3899886"/>
            <a:ext cx="6768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年终总结 </a:t>
            </a:r>
            <a:r>
              <a:rPr kumimoji="0" lang="en-US" altLang="zh-CN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\</a:t>
            </a:r>
            <a:r>
              <a:rPr kumimoji="0" lang="zh-CN" altLang="en-US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新年计划 </a:t>
            </a:r>
            <a:r>
              <a:rPr kumimoji="0" lang="en-US" altLang="zh-CN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\</a:t>
            </a:r>
            <a:r>
              <a:rPr kumimoji="0" lang="zh-CN" altLang="en-US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述职报告 </a:t>
            </a:r>
            <a:r>
              <a:rPr kumimoji="0" lang="en-US" altLang="zh-CN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\</a:t>
            </a:r>
            <a:r>
              <a:rPr kumimoji="0" lang="zh-CN" altLang="en-US" sz="2000" b="0" i="0" u="none" strike="noStrike" kern="0" cap="none" spc="30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工作汇报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2893169" y="427466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4080066" y="4530978"/>
            <a:ext cx="409630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汇报人：第一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PPT   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时间：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2030.12.12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3973289" y="5134662"/>
            <a:ext cx="571870" cy="574400"/>
            <a:chOff x="9096726" y="250316"/>
            <a:chExt cx="626458" cy="629230"/>
          </a:xfrm>
        </p:grpSpPr>
        <p:sp>
          <p:nvSpPr>
            <p:cNvPr id="104" name="Oval 4"/>
            <p:cNvSpPr/>
            <p:nvPr/>
          </p:nvSpPr>
          <p:spPr>
            <a:xfrm>
              <a:off x="9096726" y="250316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9304846" y="396473"/>
              <a:ext cx="210218" cy="336915"/>
              <a:chOff x="4638" y="-33"/>
              <a:chExt cx="667" cy="1069"/>
            </a:xfrm>
            <a:solidFill>
              <a:sysClr val="window" lastClr="FFFFFF"/>
            </a:solidFill>
          </p:grpSpPr>
          <p:sp>
            <p:nvSpPr>
              <p:cNvPr id="106" name="Freeform 5"/>
              <p:cNvSpPr>
                <a:spLocks/>
              </p:cNvSpPr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56624" y="5134662"/>
            <a:ext cx="571870" cy="574400"/>
            <a:chOff x="10596810" y="-683024"/>
            <a:chExt cx="626458" cy="629230"/>
          </a:xfrm>
        </p:grpSpPr>
        <p:sp>
          <p:nvSpPr>
            <p:cNvPr id="109" name="Oval 4"/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39959" y="5134662"/>
            <a:ext cx="571870" cy="574400"/>
            <a:chOff x="10596810" y="503370"/>
            <a:chExt cx="626458" cy="629230"/>
          </a:xfrm>
        </p:grpSpPr>
        <p:sp>
          <p:nvSpPr>
            <p:cNvPr id="112" name="Oval 4"/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45"/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523295" y="5134662"/>
            <a:ext cx="571870" cy="574400"/>
            <a:chOff x="10596810" y="1655498"/>
            <a:chExt cx="626458" cy="629230"/>
          </a:xfrm>
        </p:grpSpPr>
        <p:sp>
          <p:nvSpPr>
            <p:cNvPr id="115" name="Oval 4"/>
            <p:cNvSpPr/>
            <p:nvPr/>
          </p:nvSpPr>
          <p:spPr>
            <a:xfrm>
              <a:off x="10596810" y="1655498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206"/>
            <p:cNvSpPr>
              <a:spLocks noChangeAspect="1" noEditPoints="1"/>
            </p:cNvSpPr>
            <p:nvPr/>
          </p:nvSpPr>
          <p:spPr bwMode="auto">
            <a:xfrm>
              <a:off x="10795680" y="1793062"/>
              <a:ext cx="263864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6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8" grpId="0"/>
      <p:bldP spid="100" grpId="0"/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113">
            <a:extLst>
              <a:ext uri="{FF2B5EF4-FFF2-40B4-BE49-F238E27FC236}">
                <a16:creationId xmlns:a16="http://schemas.microsoft.com/office/drawing/2014/main" xmlns="" id="{4A4230CC-B011-4C08-A1A1-3F1ABCA719A4}"/>
              </a:ext>
            </a:extLst>
          </p:cNvPr>
          <p:cNvSpPr>
            <a:spLocks noEditPoints="1"/>
          </p:cNvSpPr>
          <p:nvPr/>
        </p:nvSpPr>
        <p:spPr bwMode="auto">
          <a:xfrm>
            <a:off x="6167956" y="3261563"/>
            <a:ext cx="336258" cy="1148589"/>
          </a:xfrm>
          <a:custGeom>
            <a:avLst/>
            <a:gdLst>
              <a:gd name="T0" fmla="*/ 280 w 284"/>
              <a:gd name="T1" fmla="*/ 957 h 970"/>
              <a:gd name="T2" fmla="*/ 276 w 284"/>
              <a:gd name="T3" fmla="*/ 958 h 970"/>
              <a:gd name="T4" fmla="*/ 279 w 284"/>
              <a:gd name="T5" fmla="*/ 970 h 970"/>
              <a:gd name="T6" fmla="*/ 284 w 284"/>
              <a:gd name="T7" fmla="*/ 969 h 970"/>
              <a:gd name="T8" fmla="*/ 280 w 284"/>
              <a:gd name="T9" fmla="*/ 957 h 970"/>
              <a:gd name="T10" fmla="*/ 89 w 284"/>
              <a:gd name="T11" fmla="*/ 313 h 970"/>
              <a:gd name="T12" fmla="*/ 85 w 284"/>
              <a:gd name="T13" fmla="*/ 314 h 970"/>
              <a:gd name="T14" fmla="*/ 89 w 284"/>
              <a:gd name="T15" fmla="*/ 326 h 970"/>
              <a:gd name="T16" fmla="*/ 93 w 284"/>
              <a:gd name="T17" fmla="*/ 324 h 970"/>
              <a:gd name="T18" fmla="*/ 89 w 284"/>
              <a:gd name="T19" fmla="*/ 313 h 970"/>
              <a:gd name="T20" fmla="*/ 73 w 284"/>
              <a:gd name="T21" fmla="*/ 253 h 970"/>
              <a:gd name="T22" fmla="*/ 69 w 284"/>
              <a:gd name="T23" fmla="*/ 255 h 970"/>
              <a:gd name="T24" fmla="*/ 72 w 284"/>
              <a:gd name="T25" fmla="*/ 266 h 970"/>
              <a:gd name="T26" fmla="*/ 76 w 284"/>
              <a:gd name="T27" fmla="*/ 265 h 970"/>
              <a:gd name="T28" fmla="*/ 73 w 284"/>
              <a:gd name="T29" fmla="*/ 253 h 970"/>
              <a:gd name="T30" fmla="*/ 15 w 284"/>
              <a:gd name="T31" fmla="*/ 41 h 970"/>
              <a:gd name="T32" fmla="*/ 11 w 284"/>
              <a:gd name="T33" fmla="*/ 42 h 970"/>
              <a:gd name="T34" fmla="*/ 13 w 284"/>
              <a:gd name="T35" fmla="*/ 50 h 970"/>
              <a:gd name="T36" fmla="*/ 18 w 284"/>
              <a:gd name="T37" fmla="*/ 49 h 970"/>
              <a:gd name="T38" fmla="*/ 15 w 284"/>
              <a:gd name="T39" fmla="*/ 41 h 970"/>
              <a:gd name="T40" fmla="*/ 5 w 284"/>
              <a:gd name="T41" fmla="*/ 0 h 970"/>
              <a:gd name="T42" fmla="*/ 0 w 284"/>
              <a:gd name="T43" fmla="*/ 1 h 970"/>
              <a:gd name="T44" fmla="*/ 3 w 284"/>
              <a:gd name="T45" fmla="*/ 9 h 970"/>
              <a:gd name="T46" fmla="*/ 7 w 284"/>
              <a:gd name="T47" fmla="*/ 8 h 970"/>
              <a:gd name="T48" fmla="*/ 5 w 284"/>
              <a:gd name="T49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970">
                <a:moveTo>
                  <a:pt x="280" y="957"/>
                </a:moveTo>
                <a:cubicBezTo>
                  <a:pt x="279" y="957"/>
                  <a:pt x="277" y="958"/>
                  <a:pt x="276" y="958"/>
                </a:cubicBezTo>
                <a:cubicBezTo>
                  <a:pt x="279" y="970"/>
                  <a:pt x="279" y="970"/>
                  <a:pt x="279" y="970"/>
                </a:cubicBezTo>
                <a:cubicBezTo>
                  <a:pt x="281" y="969"/>
                  <a:pt x="282" y="969"/>
                  <a:pt x="284" y="969"/>
                </a:cubicBezTo>
                <a:cubicBezTo>
                  <a:pt x="280" y="957"/>
                  <a:pt x="280" y="957"/>
                  <a:pt x="280" y="957"/>
                </a:cubicBezTo>
                <a:moveTo>
                  <a:pt x="89" y="313"/>
                </a:moveTo>
                <a:cubicBezTo>
                  <a:pt x="88" y="313"/>
                  <a:pt x="87" y="314"/>
                  <a:pt x="85" y="314"/>
                </a:cubicBezTo>
                <a:cubicBezTo>
                  <a:pt x="89" y="326"/>
                  <a:pt x="89" y="326"/>
                  <a:pt x="89" y="326"/>
                </a:cubicBezTo>
                <a:cubicBezTo>
                  <a:pt x="90" y="325"/>
                  <a:pt x="91" y="325"/>
                  <a:pt x="93" y="324"/>
                </a:cubicBezTo>
                <a:cubicBezTo>
                  <a:pt x="89" y="313"/>
                  <a:pt x="89" y="313"/>
                  <a:pt x="89" y="313"/>
                </a:cubicBezTo>
                <a:moveTo>
                  <a:pt x="73" y="253"/>
                </a:moveTo>
                <a:cubicBezTo>
                  <a:pt x="71" y="254"/>
                  <a:pt x="70" y="254"/>
                  <a:pt x="69" y="255"/>
                </a:cubicBezTo>
                <a:cubicBezTo>
                  <a:pt x="72" y="266"/>
                  <a:pt x="72" y="266"/>
                  <a:pt x="72" y="266"/>
                </a:cubicBezTo>
                <a:cubicBezTo>
                  <a:pt x="73" y="266"/>
                  <a:pt x="75" y="265"/>
                  <a:pt x="76" y="265"/>
                </a:cubicBezTo>
                <a:cubicBezTo>
                  <a:pt x="73" y="253"/>
                  <a:pt x="73" y="253"/>
                  <a:pt x="73" y="253"/>
                </a:cubicBezTo>
                <a:moveTo>
                  <a:pt x="15" y="41"/>
                </a:moveTo>
                <a:cubicBezTo>
                  <a:pt x="14" y="41"/>
                  <a:pt x="13" y="42"/>
                  <a:pt x="11" y="42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6" y="49"/>
                  <a:pt x="18" y="49"/>
                </a:cubicBezTo>
                <a:cubicBezTo>
                  <a:pt x="15" y="41"/>
                  <a:pt x="15" y="41"/>
                  <a:pt x="15" y="41"/>
                </a:cubicBezTo>
                <a:moveTo>
                  <a:pt x="5" y="0"/>
                </a:moveTo>
                <a:cubicBezTo>
                  <a:pt x="3" y="0"/>
                  <a:pt x="2" y="1"/>
                  <a:pt x="0" y="1"/>
                </a:cubicBezTo>
                <a:cubicBezTo>
                  <a:pt x="3" y="9"/>
                  <a:pt x="3" y="9"/>
                  <a:pt x="3" y="9"/>
                </a:cubicBezTo>
                <a:cubicBezTo>
                  <a:pt x="4" y="9"/>
                  <a:pt x="5" y="8"/>
                  <a:pt x="7" y="8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20188">
            <a:extLst>
              <a:ext uri="{FF2B5EF4-FFF2-40B4-BE49-F238E27FC236}">
                <a16:creationId xmlns:a16="http://schemas.microsoft.com/office/drawing/2014/main" xmlns="" id="{5B8F6DBE-57AB-4E53-848A-8001CC6F7107}"/>
              </a:ext>
            </a:extLst>
          </p:cNvPr>
          <p:cNvSpPr/>
          <p:nvPr/>
        </p:nvSpPr>
        <p:spPr bwMode="auto">
          <a:xfrm>
            <a:off x="5969007" y="3306664"/>
            <a:ext cx="5011" cy="5512"/>
          </a:xfrm>
          <a:custGeom>
            <a:avLst/>
            <a:gdLst>
              <a:gd name="T0" fmla="*/ 0 w 4"/>
              <a:gd name="T1" fmla="*/ 0 h 5"/>
              <a:gd name="T2" fmla="*/ 0 w 4"/>
              <a:gd name="T3" fmla="*/ 4 h 5"/>
              <a:gd name="T4" fmla="*/ 2 w 4"/>
              <a:gd name="T5" fmla="*/ 5 h 5"/>
              <a:gd name="T6" fmla="*/ 4 w 4"/>
              <a:gd name="T7" fmla="*/ 1 h 5"/>
              <a:gd name="T8" fmla="*/ 0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3" y="3"/>
                  <a:pt x="4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0191">
            <a:extLst>
              <a:ext uri="{FF2B5EF4-FFF2-40B4-BE49-F238E27FC236}">
                <a16:creationId xmlns:a16="http://schemas.microsoft.com/office/drawing/2014/main" xmlns="" id="{D89C51E3-F6FA-4491-B686-D6C76B8BE543}"/>
              </a:ext>
            </a:extLst>
          </p:cNvPr>
          <p:cNvSpPr/>
          <p:nvPr/>
        </p:nvSpPr>
        <p:spPr bwMode="auto">
          <a:xfrm>
            <a:off x="5969007" y="3326709"/>
            <a:ext cx="2506" cy="6014"/>
          </a:xfrm>
          <a:custGeom>
            <a:avLst/>
            <a:gdLst>
              <a:gd name="T0" fmla="*/ 1 w 2"/>
              <a:gd name="T1" fmla="*/ 0 h 5"/>
              <a:gd name="T2" fmla="*/ 0 w 2"/>
              <a:gd name="T3" fmla="*/ 0 h 5"/>
              <a:gd name="T4" fmla="*/ 0 w 2"/>
              <a:gd name="T5" fmla="*/ 5 h 5"/>
              <a:gd name="T6" fmla="*/ 2 w 2"/>
              <a:gd name="T7" fmla="*/ 4 h 5"/>
              <a:gd name="T8" fmla="*/ 1 w 2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"/>
                  <a:pt x="0" y="5"/>
                  <a:pt x="0" y="5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1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192">
            <a:extLst>
              <a:ext uri="{FF2B5EF4-FFF2-40B4-BE49-F238E27FC236}">
                <a16:creationId xmlns:a16="http://schemas.microsoft.com/office/drawing/2014/main" xmlns="" id="{7F69A546-C7BE-4025-BE50-F298E76CFD21}"/>
              </a:ext>
            </a:extLst>
          </p:cNvPr>
          <p:cNvSpPr/>
          <p:nvPr/>
        </p:nvSpPr>
        <p:spPr bwMode="auto">
          <a:xfrm>
            <a:off x="5657804" y="3326709"/>
            <a:ext cx="311202" cy="78177"/>
          </a:xfrm>
          <a:custGeom>
            <a:avLst/>
            <a:gdLst>
              <a:gd name="T0" fmla="*/ 263 w 263"/>
              <a:gd name="T1" fmla="*/ 0 h 66"/>
              <a:gd name="T2" fmla="*/ 0 w 263"/>
              <a:gd name="T3" fmla="*/ 62 h 66"/>
              <a:gd name="T4" fmla="*/ 1 w 263"/>
              <a:gd name="T5" fmla="*/ 66 h 66"/>
              <a:gd name="T6" fmla="*/ 263 w 263"/>
              <a:gd name="T7" fmla="*/ 5 h 66"/>
              <a:gd name="T8" fmla="*/ 263 w 263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66">
                <a:moveTo>
                  <a:pt x="263" y="0"/>
                </a:move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5"/>
                  <a:pt x="1" y="66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0"/>
                  <a:pt x="263" y="0"/>
                  <a:pt x="26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0199">
            <a:extLst>
              <a:ext uri="{FF2B5EF4-FFF2-40B4-BE49-F238E27FC236}">
                <a16:creationId xmlns:a16="http://schemas.microsoft.com/office/drawing/2014/main" xmlns="" id="{54BB2FA9-0A8D-49D2-A93A-8E9FC5B4794F}"/>
              </a:ext>
            </a:extLst>
          </p:cNvPr>
          <p:cNvSpPr/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0200">
            <a:extLst>
              <a:ext uri="{FF2B5EF4-FFF2-40B4-BE49-F238E27FC236}">
                <a16:creationId xmlns:a16="http://schemas.microsoft.com/office/drawing/2014/main" xmlns="" id="{6A157829-A6B7-4B7F-96F6-C606D3DB4DAC}"/>
              </a:ext>
            </a:extLst>
          </p:cNvPr>
          <p:cNvSpPr/>
          <p:nvPr/>
        </p:nvSpPr>
        <p:spPr bwMode="auto">
          <a:xfrm>
            <a:off x="5863769" y="4655203"/>
            <a:ext cx="9521" cy="0"/>
          </a:xfrm>
          <a:custGeom>
            <a:avLst/>
            <a:gdLst>
              <a:gd name="T0" fmla="*/ 16 w 19"/>
              <a:gd name="T1" fmla="*/ 0 w 19"/>
              <a:gd name="T2" fmla="*/ 0 w 19"/>
              <a:gd name="T3" fmla="*/ 19 w 19"/>
              <a:gd name="T4" fmla="*/ 16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9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0204">
            <a:extLst>
              <a:ext uri="{FF2B5EF4-FFF2-40B4-BE49-F238E27FC236}">
                <a16:creationId xmlns:a16="http://schemas.microsoft.com/office/drawing/2014/main" xmlns="" id="{24DD208D-2878-4A4E-8341-47C29753E862}"/>
              </a:ext>
            </a:extLst>
          </p:cNvPr>
          <p:cNvSpPr>
            <a:spLocks noEditPoints="1"/>
          </p:cNvSpPr>
          <p:nvPr/>
        </p:nvSpPr>
        <p:spPr bwMode="auto">
          <a:xfrm>
            <a:off x="6196520" y="3633400"/>
            <a:ext cx="67653" cy="544728"/>
          </a:xfrm>
          <a:custGeom>
            <a:avLst/>
            <a:gdLst>
              <a:gd name="T0" fmla="*/ 50 w 57"/>
              <a:gd name="T1" fmla="*/ 25 h 460"/>
              <a:gd name="T2" fmla="*/ 0 w 57"/>
              <a:gd name="T3" fmla="*/ 459 h 460"/>
              <a:gd name="T4" fmla="*/ 4 w 57"/>
              <a:gd name="T5" fmla="*/ 460 h 460"/>
              <a:gd name="T6" fmla="*/ 54 w 57"/>
              <a:gd name="T7" fmla="*/ 26 h 460"/>
              <a:gd name="T8" fmla="*/ 50 w 57"/>
              <a:gd name="T9" fmla="*/ 25 h 460"/>
              <a:gd name="T10" fmla="*/ 53 w 57"/>
              <a:gd name="T11" fmla="*/ 0 h 460"/>
              <a:gd name="T12" fmla="*/ 51 w 57"/>
              <a:gd name="T13" fmla="*/ 12 h 460"/>
              <a:gd name="T14" fmla="*/ 56 w 57"/>
              <a:gd name="T15" fmla="*/ 12 h 460"/>
              <a:gd name="T16" fmla="*/ 57 w 57"/>
              <a:gd name="T17" fmla="*/ 0 h 460"/>
              <a:gd name="T18" fmla="*/ 53 w 57"/>
              <a:gd name="T19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60">
                <a:moveTo>
                  <a:pt x="50" y="25"/>
                </a:moveTo>
                <a:cubicBezTo>
                  <a:pt x="0" y="459"/>
                  <a:pt x="0" y="459"/>
                  <a:pt x="0" y="459"/>
                </a:cubicBezTo>
                <a:cubicBezTo>
                  <a:pt x="1" y="459"/>
                  <a:pt x="3" y="460"/>
                  <a:pt x="4" y="460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6"/>
                  <a:pt x="51" y="26"/>
                  <a:pt x="50" y="25"/>
                </a:cubicBezTo>
                <a:moveTo>
                  <a:pt x="53" y="0"/>
                </a:moveTo>
                <a:cubicBezTo>
                  <a:pt x="51" y="12"/>
                  <a:pt x="51" y="12"/>
                  <a:pt x="51" y="12"/>
                </a:cubicBezTo>
                <a:cubicBezTo>
                  <a:pt x="53" y="12"/>
                  <a:pt x="54" y="12"/>
                  <a:pt x="56" y="12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0214">
            <a:extLst>
              <a:ext uri="{FF2B5EF4-FFF2-40B4-BE49-F238E27FC236}">
                <a16:creationId xmlns:a16="http://schemas.microsoft.com/office/drawing/2014/main" xmlns="" id="{A401E178-02F6-439A-94DF-0CBD2E77102D}"/>
              </a:ext>
            </a:extLst>
          </p:cNvPr>
          <p:cNvSpPr>
            <a:spLocks noEditPoints="1"/>
          </p:cNvSpPr>
          <p:nvPr/>
        </p:nvSpPr>
        <p:spPr bwMode="auto">
          <a:xfrm>
            <a:off x="5969007" y="3637911"/>
            <a:ext cx="586323" cy="554249"/>
          </a:xfrm>
          <a:custGeom>
            <a:avLst/>
            <a:gdLst>
              <a:gd name="T0" fmla="*/ 0 w 495"/>
              <a:gd name="T1" fmla="*/ 288 h 468"/>
              <a:gd name="T2" fmla="*/ 0 w 495"/>
              <a:gd name="T3" fmla="*/ 295 h 468"/>
              <a:gd name="T4" fmla="*/ 163 w 495"/>
              <a:gd name="T5" fmla="*/ 468 h 468"/>
              <a:gd name="T6" fmla="*/ 166 w 495"/>
              <a:gd name="T7" fmla="*/ 465 h 468"/>
              <a:gd name="T8" fmla="*/ 0 w 495"/>
              <a:gd name="T9" fmla="*/ 288 h 468"/>
              <a:gd name="T10" fmla="*/ 491 w 495"/>
              <a:gd name="T11" fmla="*/ 178 h 468"/>
              <a:gd name="T12" fmla="*/ 354 w 495"/>
              <a:gd name="T13" fmla="*/ 320 h 468"/>
              <a:gd name="T14" fmla="*/ 350 w 495"/>
              <a:gd name="T15" fmla="*/ 324 h 468"/>
              <a:gd name="T16" fmla="*/ 215 w 495"/>
              <a:gd name="T17" fmla="*/ 464 h 468"/>
              <a:gd name="T18" fmla="*/ 218 w 495"/>
              <a:gd name="T19" fmla="*/ 467 h 468"/>
              <a:gd name="T20" fmla="*/ 352 w 495"/>
              <a:gd name="T21" fmla="*/ 329 h 468"/>
              <a:gd name="T22" fmla="*/ 355 w 495"/>
              <a:gd name="T23" fmla="*/ 325 h 468"/>
              <a:gd name="T24" fmla="*/ 495 w 495"/>
              <a:gd name="T25" fmla="*/ 181 h 468"/>
              <a:gd name="T26" fmla="*/ 491 w 495"/>
              <a:gd name="T27" fmla="*/ 178 h 468"/>
              <a:gd name="T28" fmla="*/ 291 w 495"/>
              <a:gd name="T29" fmla="*/ 0 h 468"/>
              <a:gd name="T30" fmla="*/ 288 w 495"/>
              <a:gd name="T31" fmla="*/ 4 h 468"/>
              <a:gd name="T32" fmla="*/ 487 w 495"/>
              <a:gd name="T33" fmla="*/ 139 h 468"/>
              <a:gd name="T34" fmla="*/ 490 w 495"/>
              <a:gd name="T35" fmla="*/ 135 h 468"/>
              <a:gd name="T36" fmla="*/ 291 w 495"/>
              <a:gd name="T3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5" h="468">
                <a:moveTo>
                  <a:pt x="0" y="288"/>
                </a:moveTo>
                <a:cubicBezTo>
                  <a:pt x="0" y="295"/>
                  <a:pt x="0" y="295"/>
                  <a:pt x="0" y="295"/>
                </a:cubicBezTo>
                <a:cubicBezTo>
                  <a:pt x="163" y="468"/>
                  <a:pt x="163" y="468"/>
                  <a:pt x="163" y="468"/>
                </a:cubicBezTo>
                <a:cubicBezTo>
                  <a:pt x="164" y="467"/>
                  <a:pt x="165" y="466"/>
                  <a:pt x="166" y="465"/>
                </a:cubicBezTo>
                <a:cubicBezTo>
                  <a:pt x="0" y="288"/>
                  <a:pt x="0" y="288"/>
                  <a:pt x="0" y="288"/>
                </a:cubicBezTo>
                <a:moveTo>
                  <a:pt x="491" y="178"/>
                </a:moveTo>
                <a:cubicBezTo>
                  <a:pt x="354" y="320"/>
                  <a:pt x="354" y="320"/>
                  <a:pt x="354" y="320"/>
                </a:cubicBezTo>
                <a:cubicBezTo>
                  <a:pt x="350" y="324"/>
                  <a:pt x="350" y="324"/>
                  <a:pt x="350" y="324"/>
                </a:cubicBezTo>
                <a:cubicBezTo>
                  <a:pt x="215" y="464"/>
                  <a:pt x="215" y="464"/>
                  <a:pt x="215" y="464"/>
                </a:cubicBezTo>
                <a:cubicBezTo>
                  <a:pt x="216" y="465"/>
                  <a:pt x="217" y="466"/>
                  <a:pt x="218" y="467"/>
                </a:cubicBezTo>
                <a:cubicBezTo>
                  <a:pt x="352" y="329"/>
                  <a:pt x="352" y="329"/>
                  <a:pt x="352" y="329"/>
                </a:cubicBezTo>
                <a:cubicBezTo>
                  <a:pt x="355" y="325"/>
                  <a:pt x="355" y="325"/>
                  <a:pt x="355" y="325"/>
                </a:cubicBezTo>
                <a:cubicBezTo>
                  <a:pt x="495" y="181"/>
                  <a:pt x="495" y="181"/>
                  <a:pt x="495" y="181"/>
                </a:cubicBezTo>
                <a:cubicBezTo>
                  <a:pt x="493" y="180"/>
                  <a:pt x="492" y="179"/>
                  <a:pt x="491" y="178"/>
                </a:cubicBezTo>
                <a:moveTo>
                  <a:pt x="291" y="0"/>
                </a:moveTo>
                <a:cubicBezTo>
                  <a:pt x="290" y="1"/>
                  <a:pt x="289" y="3"/>
                  <a:pt x="288" y="4"/>
                </a:cubicBezTo>
                <a:cubicBezTo>
                  <a:pt x="487" y="139"/>
                  <a:pt x="487" y="139"/>
                  <a:pt x="487" y="139"/>
                </a:cubicBezTo>
                <a:cubicBezTo>
                  <a:pt x="488" y="137"/>
                  <a:pt x="489" y="136"/>
                  <a:pt x="490" y="135"/>
                </a:cubicBezTo>
                <a:cubicBezTo>
                  <a:pt x="291" y="0"/>
                  <a:pt x="291" y="0"/>
                  <a:pt x="29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0216">
            <a:extLst>
              <a:ext uri="{FF2B5EF4-FFF2-40B4-BE49-F238E27FC236}">
                <a16:creationId xmlns:a16="http://schemas.microsoft.com/office/drawing/2014/main" xmlns="" id="{2E04DC29-95E5-4AA7-B455-F68CB73E5F03}"/>
              </a:ext>
            </a:extLst>
          </p:cNvPr>
          <p:cNvSpPr>
            <a:spLocks noEditPoints="1"/>
          </p:cNvSpPr>
          <p:nvPr/>
        </p:nvSpPr>
        <p:spPr bwMode="auto">
          <a:xfrm>
            <a:off x="5854248" y="4245780"/>
            <a:ext cx="607370" cy="411929"/>
          </a:xfrm>
          <a:custGeom>
            <a:avLst/>
            <a:gdLst>
              <a:gd name="T0" fmla="*/ 3 w 513"/>
              <a:gd name="T1" fmla="*/ 344 h 348"/>
              <a:gd name="T2" fmla="*/ 1 w 513"/>
              <a:gd name="T3" fmla="*/ 346 h 348"/>
              <a:gd name="T4" fmla="*/ 0 w 513"/>
              <a:gd name="T5" fmla="*/ 348 h 348"/>
              <a:gd name="T6" fmla="*/ 5 w 513"/>
              <a:gd name="T7" fmla="*/ 346 h 348"/>
              <a:gd name="T8" fmla="*/ 4 w 513"/>
              <a:gd name="T9" fmla="*/ 345 h 348"/>
              <a:gd name="T10" fmla="*/ 3 w 513"/>
              <a:gd name="T11" fmla="*/ 344 h 348"/>
              <a:gd name="T12" fmla="*/ 262 w 513"/>
              <a:gd name="T13" fmla="*/ 8 h 348"/>
              <a:gd name="T14" fmla="*/ 7 w 513"/>
              <a:gd name="T15" fmla="*/ 338 h 348"/>
              <a:gd name="T16" fmla="*/ 8 w 513"/>
              <a:gd name="T17" fmla="*/ 342 h 348"/>
              <a:gd name="T18" fmla="*/ 19 w 513"/>
              <a:gd name="T19" fmla="*/ 342 h 348"/>
              <a:gd name="T20" fmla="*/ 506 w 513"/>
              <a:gd name="T21" fmla="*/ 180 h 348"/>
              <a:gd name="T22" fmla="*/ 505 w 513"/>
              <a:gd name="T23" fmla="*/ 176 h 348"/>
              <a:gd name="T24" fmla="*/ 12 w 513"/>
              <a:gd name="T25" fmla="*/ 340 h 348"/>
              <a:gd name="T26" fmla="*/ 266 w 513"/>
              <a:gd name="T27" fmla="*/ 11 h 348"/>
              <a:gd name="T28" fmla="*/ 262 w 513"/>
              <a:gd name="T29" fmla="*/ 8 h 348"/>
              <a:gd name="T30" fmla="*/ 320 w 513"/>
              <a:gd name="T31" fmla="*/ 0 h 348"/>
              <a:gd name="T32" fmla="*/ 318 w 513"/>
              <a:gd name="T33" fmla="*/ 4 h 348"/>
              <a:gd name="T34" fmla="*/ 511 w 513"/>
              <a:gd name="T35" fmla="*/ 135 h 348"/>
              <a:gd name="T36" fmla="*/ 513 w 513"/>
              <a:gd name="T37" fmla="*/ 132 h 348"/>
              <a:gd name="T38" fmla="*/ 320 w 513"/>
              <a:gd name="T39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3" h="348">
                <a:moveTo>
                  <a:pt x="3" y="344"/>
                </a:moveTo>
                <a:cubicBezTo>
                  <a:pt x="1" y="346"/>
                  <a:pt x="1" y="346"/>
                  <a:pt x="1" y="346"/>
                </a:cubicBezTo>
                <a:cubicBezTo>
                  <a:pt x="0" y="348"/>
                  <a:pt x="0" y="348"/>
                  <a:pt x="0" y="348"/>
                </a:cubicBezTo>
                <a:cubicBezTo>
                  <a:pt x="5" y="346"/>
                  <a:pt x="5" y="346"/>
                  <a:pt x="5" y="346"/>
                </a:cubicBezTo>
                <a:cubicBezTo>
                  <a:pt x="4" y="345"/>
                  <a:pt x="4" y="345"/>
                  <a:pt x="4" y="345"/>
                </a:cubicBezTo>
                <a:cubicBezTo>
                  <a:pt x="3" y="344"/>
                  <a:pt x="3" y="344"/>
                  <a:pt x="3" y="344"/>
                </a:cubicBezTo>
                <a:moveTo>
                  <a:pt x="262" y="8"/>
                </a:moveTo>
                <a:cubicBezTo>
                  <a:pt x="7" y="338"/>
                  <a:pt x="7" y="338"/>
                  <a:pt x="7" y="338"/>
                </a:cubicBezTo>
                <a:cubicBezTo>
                  <a:pt x="8" y="342"/>
                  <a:pt x="8" y="342"/>
                  <a:pt x="8" y="342"/>
                </a:cubicBezTo>
                <a:cubicBezTo>
                  <a:pt x="19" y="342"/>
                  <a:pt x="19" y="342"/>
                  <a:pt x="19" y="342"/>
                </a:cubicBezTo>
                <a:cubicBezTo>
                  <a:pt x="506" y="180"/>
                  <a:pt x="506" y="180"/>
                  <a:pt x="506" y="180"/>
                </a:cubicBezTo>
                <a:cubicBezTo>
                  <a:pt x="506" y="179"/>
                  <a:pt x="505" y="177"/>
                  <a:pt x="505" y="176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266" y="11"/>
                  <a:pt x="266" y="11"/>
                  <a:pt x="266" y="11"/>
                </a:cubicBezTo>
                <a:cubicBezTo>
                  <a:pt x="265" y="10"/>
                  <a:pt x="263" y="9"/>
                  <a:pt x="262" y="8"/>
                </a:cubicBezTo>
                <a:moveTo>
                  <a:pt x="320" y="0"/>
                </a:moveTo>
                <a:cubicBezTo>
                  <a:pt x="319" y="2"/>
                  <a:pt x="318" y="3"/>
                  <a:pt x="318" y="4"/>
                </a:cubicBezTo>
                <a:cubicBezTo>
                  <a:pt x="511" y="135"/>
                  <a:pt x="511" y="135"/>
                  <a:pt x="511" y="135"/>
                </a:cubicBezTo>
                <a:cubicBezTo>
                  <a:pt x="511" y="134"/>
                  <a:pt x="512" y="133"/>
                  <a:pt x="513" y="132"/>
                </a:cubicBezTo>
                <a:cubicBezTo>
                  <a:pt x="320" y="0"/>
                  <a:pt x="320" y="0"/>
                  <a:pt x="320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0218">
            <a:extLst>
              <a:ext uri="{FF2B5EF4-FFF2-40B4-BE49-F238E27FC236}">
                <a16:creationId xmlns:a16="http://schemas.microsoft.com/office/drawing/2014/main" xmlns="" id="{A0F434DC-BB69-44F0-831F-54997275420C}"/>
              </a:ext>
            </a:extLst>
          </p:cNvPr>
          <p:cNvSpPr/>
          <p:nvPr/>
        </p:nvSpPr>
        <p:spPr bwMode="auto">
          <a:xfrm>
            <a:off x="6148913" y="3279101"/>
            <a:ext cx="12027" cy="8519"/>
          </a:xfrm>
          <a:custGeom>
            <a:avLst/>
            <a:gdLst>
              <a:gd name="T0" fmla="*/ 2 w 10"/>
              <a:gd name="T1" fmla="*/ 0 h 7"/>
              <a:gd name="T2" fmla="*/ 0 w 10"/>
              <a:gd name="T3" fmla="*/ 4 h 7"/>
              <a:gd name="T4" fmla="*/ 8 w 10"/>
              <a:gd name="T5" fmla="*/ 7 h 7"/>
              <a:gd name="T6" fmla="*/ 10 w 10"/>
              <a:gd name="T7" fmla="*/ 3 h 7"/>
              <a:gd name="T8" fmla="*/ 2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2" y="0"/>
                </a:moveTo>
                <a:cubicBezTo>
                  <a:pt x="1" y="1"/>
                  <a:pt x="1" y="3"/>
                  <a:pt x="0" y="4"/>
                </a:cubicBezTo>
                <a:cubicBezTo>
                  <a:pt x="8" y="7"/>
                  <a:pt x="8" y="7"/>
                  <a:pt x="8" y="7"/>
                </a:cubicBezTo>
                <a:cubicBezTo>
                  <a:pt x="9" y="5"/>
                  <a:pt x="9" y="4"/>
                  <a:pt x="10" y="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Freeform 20223">
            <a:extLst>
              <a:ext uri="{FF2B5EF4-FFF2-40B4-BE49-F238E27FC236}">
                <a16:creationId xmlns:a16="http://schemas.microsoft.com/office/drawing/2014/main" xmlns="" id="{00EE3888-DFF0-4CDF-9EC0-00E338A714E8}"/>
              </a:ext>
            </a:extLst>
          </p:cNvPr>
          <p:cNvSpPr/>
          <p:nvPr/>
        </p:nvSpPr>
        <p:spPr bwMode="auto">
          <a:xfrm>
            <a:off x="5486919" y="3065120"/>
            <a:ext cx="661994" cy="67149"/>
          </a:xfrm>
          <a:custGeom>
            <a:avLst/>
            <a:gdLst>
              <a:gd name="T0" fmla="*/ 1 w 407"/>
              <a:gd name="T1" fmla="*/ 0 h 136"/>
              <a:gd name="T2" fmla="*/ 0 w 407"/>
              <a:gd name="T3" fmla="*/ 4 h 136"/>
              <a:gd name="T4" fmla="*/ 407 w 407"/>
              <a:gd name="T5" fmla="*/ 136 h 136"/>
              <a:gd name="T6" fmla="*/ 407 w 407"/>
              <a:gd name="T7" fmla="*/ 131 h 136"/>
              <a:gd name="T8" fmla="*/ 1 w 40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136">
                <a:moveTo>
                  <a:pt x="1" y="0"/>
                </a:moveTo>
                <a:cubicBezTo>
                  <a:pt x="1" y="1"/>
                  <a:pt x="0" y="3"/>
                  <a:pt x="0" y="4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0229">
            <a:extLst>
              <a:ext uri="{FF2B5EF4-FFF2-40B4-BE49-F238E27FC236}">
                <a16:creationId xmlns:a16="http://schemas.microsoft.com/office/drawing/2014/main" xmlns="" id="{C9CD1E0F-2ADF-424A-9504-B26785A33180}"/>
              </a:ext>
            </a:extLst>
          </p:cNvPr>
          <p:cNvSpPr>
            <a:spLocks noEditPoints="1"/>
          </p:cNvSpPr>
          <p:nvPr/>
        </p:nvSpPr>
        <p:spPr bwMode="auto">
          <a:xfrm>
            <a:off x="5861264" y="3861916"/>
            <a:ext cx="1190185" cy="793288"/>
          </a:xfrm>
          <a:custGeom>
            <a:avLst/>
            <a:gdLst>
              <a:gd name="T0" fmla="*/ 595 w 1005"/>
              <a:gd name="T1" fmla="*/ 503 h 670"/>
              <a:gd name="T2" fmla="*/ 594 w 1005"/>
              <a:gd name="T3" fmla="*/ 507 h 670"/>
              <a:gd name="T4" fmla="*/ 982 w 1005"/>
              <a:gd name="T5" fmla="*/ 661 h 670"/>
              <a:gd name="T6" fmla="*/ 13 w 1005"/>
              <a:gd name="T7" fmla="*/ 666 h 670"/>
              <a:gd name="T8" fmla="*/ 2 w 1005"/>
              <a:gd name="T9" fmla="*/ 666 h 670"/>
              <a:gd name="T10" fmla="*/ 0 w 1005"/>
              <a:gd name="T11" fmla="*/ 666 h 670"/>
              <a:gd name="T12" fmla="*/ 0 w 1005"/>
              <a:gd name="T13" fmla="*/ 670 h 670"/>
              <a:gd name="T14" fmla="*/ 2 w 1005"/>
              <a:gd name="T15" fmla="*/ 670 h 670"/>
              <a:gd name="T16" fmla="*/ 9 w 1005"/>
              <a:gd name="T17" fmla="*/ 670 h 670"/>
              <a:gd name="T18" fmla="*/ 1005 w 1005"/>
              <a:gd name="T19" fmla="*/ 665 h 670"/>
              <a:gd name="T20" fmla="*/ 995 w 1005"/>
              <a:gd name="T21" fmla="*/ 661 h 670"/>
              <a:gd name="T22" fmla="*/ 995 w 1005"/>
              <a:gd name="T23" fmla="*/ 662 h 670"/>
              <a:gd name="T24" fmla="*/ 991 w 1005"/>
              <a:gd name="T25" fmla="*/ 664 h 670"/>
              <a:gd name="T26" fmla="*/ 989 w 1005"/>
              <a:gd name="T27" fmla="*/ 659 h 670"/>
              <a:gd name="T28" fmla="*/ 595 w 1005"/>
              <a:gd name="T29" fmla="*/ 503 h 670"/>
              <a:gd name="T30" fmla="*/ 571 w 1005"/>
              <a:gd name="T31" fmla="*/ 493 h 670"/>
              <a:gd name="T32" fmla="*/ 570 w 1005"/>
              <a:gd name="T33" fmla="*/ 497 h 670"/>
              <a:gd name="T34" fmla="*/ 581 w 1005"/>
              <a:gd name="T35" fmla="*/ 502 h 670"/>
              <a:gd name="T36" fmla="*/ 583 w 1005"/>
              <a:gd name="T37" fmla="*/ 498 h 670"/>
              <a:gd name="T38" fmla="*/ 571 w 1005"/>
              <a:gd name="T39" fmla="*/ 493 h 670"/>
              <a:gd name="T40" fmla="*/ 550 w 1005"/>
              <a:gd name="T41" fmla="*/ 449 h 670"/>
              <a:gd name="T42" fmla="*/ 548 w 1005"/>
              <a:gd name="T43" fmla="*/ 461 h 670"/>
              <a:gd name="T44" fmla="*/ 553 w 1005"/>
              <a:gd name="T45" fmla="*/ 462 h 670"/>
              <a:gd name="T46" fmla="*/ 554 w 1005"/>
              <a:gd name="T47" fmla="*/ 450 h 670"/>
              <a:gd name="T48" fmla="*/ 550 w 1005"/>
              <a:gd name="T49" fmla="*/ 449 h 670"/>
              <a:gd name="T50" fmla="*/ 601 w 1005"/>
              <a:gd name="T51" fmla="*/ 0 h 670"/>
              <a:gd name="T52" fmla="*/ 551 w 1005"/>
              <a:gd name="T53" fmla="*/ 436 h 670"/>
              <a:gd name="T54" fmla="*/ 555 w 1005"/>
              <a:gd name="T55" fmla="*/ 436 h 670"/>
              <a:gd name="T56" fmla="*/ 606 w 1005"/>
              <a:gd name="T57" fmla="*/ 0 h 670"/>
              <a:gd name="T58" fmla="*/ 601 w 1005"/>
              <a:gd name="T59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5" h="670">
                <a:moveTo>
                  <a:pt x="595" y="503"/>
                </a:moveTo>
                <a:cubicBezTo>
                  <a:pt x="595" y="504"/>
                  <a:pt x="594" y="505"/>
                  <a:pt x="594" y="507"/>
                </a:cubicBezTo>
                <a:cubicBezTo>
                  <a:pt x="982" y="661"/>
                  <a:pt x="982" y="661"/>
                  <a:pt x="982" y="661"/>
                </a:cubicBezTo>
                <a:cubicBezTo>
                  <a:pt x="13" y="666"/>
                  <a:pt x="13" y="666"/>
                  <a:pt x="13" y="666"/>
                </a:cubicBezTo>
                <a:cubicBezTo>
                  <a:pt x="2" y="666"/>
                  <a:pt x="2" y="666"/>
                  <a:pt x="2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70"/>
                  <a:pt x="0" y="670"/>
                  <a:pt x="0" y="670"/>
                </a:cubicBezTo>
                <a:cubicBezTo>
                  <a:pt x="2" y="670"/>
                  <a:pt x="2" y="670"/>
                  <a:pt x="2" y="670"/>
                </a:cubicBezTo>
                <a:cubicBezTo>
                  <a:pt x="9" y="670"/>
                  <a:pt x="9" y="670"/>
                  <a:pt x="9" y="670"/>
                </a:cubicBezTo>
                <a:cubicBezTo>
                  <a:pt x="1005" y="665"/>
                  <a:pt x="1005" y="665"/>
                  <a:pt x="1005" y="665"/>
                </a:cubicBezTo>
                <a:cubicBezTo>
                  <a:pt x="995" y="661"/>
                  <a:pt x="995" y="661"/>
                  <a:pt x="995" y="661"/>
                </a:cubicBezTo>
                <a:cubicBezTo>
                  <a:pt x="995" y="662"/>
                  <a:pt x="995" y="662"/>
                  <a:pt x="995" y="662"/>
                </a:cubicBezTo>
                <a:cubicBezTo>
                  <a:pt x="991" y="664"/>
                  <a:pt x="991" y="664"/>
                  <a:pt x="991" y="664"/>
                </a:cubicBezTo>
                <a:cubicBezTo>
                  <a:pt x="989" y="659"/>
                  <a:pt x="989" y="659"/>
                  <a:pt x="989" y="659"/>
                </a:cubicBezTo>
                <a:cubicBezTo>
                  <a:pt x="595" y="503"/>
                  <a:pt x="595" y="503"/>
                  <a:pt x="595" y="503"/>
                </a:cubicBezTo>
                <a:moveTo>
                  <a:pt x="571" y="493"/>
                </a:moveTo>
                <a:cubicBezTo>
                  <a:pt x="571" y="494"/>
                  <a:pt x="570" y="496"/>
                  <a:pt x="570" y="497"/>
                </a:cubicBezTo>
                <a:cubicBezTo>
                  <a:pt x="581" y="502"/>
                  <a:pt x="581" y="502"/>
                  <a:pt x="581" y="502"/>
                </a:cubicBezTo>
                <a:cubicBezTo>
                  <a:pt x="582" y="500"/>
                  <a:pt x="582" y="499"/>
                  <a:pt x="583" y="498"/>
                </a:cubicBezTo>
                <a:cubicBezTo>
                  <a:pt x="571" y="493"/>
                  <a:pt x="571" y="493"/>
                  <a:pt x="571" y="493"/>
                </a:cubicBezTo>
                <a:moveTo>
                  <a:pt x="550" y="449"/>
                </a:moveTo>
                <a:cubicBezTo>
                  <a:pt x="548" y="461"/>
                  <a:pt x="548" y="461"/>
                  <a:pt x="548" y="461"/>
                </a:cubicBezTo>
                <a:cubicBezTo>
                  <a:pt x="550" y="461"/>
                  <a:pt x="551" y="461"/>
                  <a:pt x="553" y="462"/>
                </a:cubicBezTo>
                <a:cubicBezTo>
                  <a:pt x="554" y="450"/>
                  <a:pt x="554" y="450"/>
                  <a:pt x="554" y="450"/>
                </a:cubicBezTo>
                <a:cubicBezTo>
                  <a:pt x="553" y="449"/>
                  <a:pt x="551" y="449"/>
                  <a:pt x="550" y="449"/>
                </a:cubicBezTo>
                <a:moveTo>
                  <a:pt x="601" y="0"/>
                </a:moveTo>
                <a:cubicBezTo>
                  <a:pt x="551" y="436"/>
                  <a:pt x="551" y="436"/>
                  <a:pt x="551" y="436"/>
                </a:cubicBezTo>
                <a:cubicBezTo>
                  <a:pt x="553" y="436"/>
                  <a:pt x="554" y="436"/>
                  <a:pt x="555" y="436"/>
                </a:cubicBezTo>
                <a:cubicBezTo>
                  <a:pt x="606" y="0"/>
                  <a:pt x="606" y="0"/>
                  <a:pt x="606" y="0"/>
                </a:cubicBezTo>
                <a:cubicBezTo>
                  <a:pt x="604" y="0"/>
                  <a:pt x="603" y="0"/>
                  <a:pt x="60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0230">
            <a:extLst>
              <a:ext uri="{FF2B5EF4-FFF2-40B4-BE49-F238E27FC236}">
                <a16:creationId xmlns:a16="http://schemas.microsoft.com/office/drawing/2014/main" xmlns="" id="{2C65A306-14C7-4228-83A2-A5ED59EC15F3}"/>
              </a:ext>
            </a:extLst>
          </p:cNvPr>
          <p:cNvSpPr>
            <a:spLocks noEditPoints="1"/>
          </p:cNvSpPr>
          <p:nvPr/>
        </p:nvSpPr>
        <p:spPr bwMode="auto">
          <a:xfrm>
            <a:off x="6383442" y="3274592"/>
            <a:ext cx="656481" cy="1373596"/>
          </a:xfrm>
          <a:custGeom>
            <a:avLst/>
            <a:gdLst>
              <a:gd name="T0" fmla="*/ 184 w 554"/>
              <a:gd name="T1" fmla="*/ 491 h 1160"/>
              <a:gd name="T2" fmla="*/ 181 w 554"/>
              <a:gd name="T3" fmla="*/ 493 h 1160"/>
              <a:gd name="T4" fmla="*/ 548 w 554"/>
              <a:gd name="T5" fmla="*/ 1155 h 1160"/>
              <a:gd name="T6" fmla="*/ 550 w 554"/>
              <a:gd name="T7" fmla="*/ 1160 h 1160"/>
              <a:gd name="T8" fmla="*/ 554 w 554"/>
              <a:gd name="T9" fmla="*/ 1158 h 1160"/>
              <a:gd name="T10" fmla="*/ 554 w 554"/>
              <a:gd name="T11" fmla="*/ 1157 h 1160"/>
              <a:gd name="T12" fmla="*/ 184 w 554"/>
              <a:gd name="T13" fmla="*/ 491 h 1160"/>
              <a:gd name="T14" fmla="*/ 4 w 554"/>
              <a:gd name="T15" fmla="*/ 6 h 1160"/>
              <a:gd name="T16" fmla="*/ 0 w 554"/>
              <a:gd name="T17" fmla="*/ 7 h 1160"/>
              <a:gd name="T18" fmla="*/ 153 w 554"/>
              <a:gd name="T19" fmla="*/ 432 h 1160"/>
              <a:gd name="T20" fmla="*/ 157 w 554"/>
              <a:gd name="T21" fmla="*/ 430 h 1160"/>
              <a:gd name="T22" fmla="*/ 4 w 554"/>
              <a:gd name="T23" fmla="*/ 6 h 1160"/>
              <a:gd name="T24" fmla="*/ 12 w 554"/>
              <a:gd name="T25" fmla="*/ 0 h 1160"/>
              <a:gd name="T26" fmla="*/ 9 w 554"/>
              <a:gd name="T27" fmla="*/ 3 h 1160"/>
              <a:gd name="T28" fmla="*/ 436 w 554"/>
              <a:gd name="T29" fmla="*/ 434 h 1160"/>
              <a:gd name="T30" fmla="*/ 199 w 554"/>
              <a:gd name="T31" fmla="*/ 457 h 1160"/>
              <a:gd name="T32" fmla="*/ 200 w 554"/>
              <a:gd name="T33" fmla="*/ 461 h 1160"/>
              <a:gd name="T34" fmla="*/ 445 w 554"/>
              <a:gd name="T35" fmla="*/ 438 h 1160"/>
              <a:gd name="T36" fmla="*/ 442 w 554"/>
              <a:gd name="T37" fmla="*/ 435 h 1160"/>
              <a:gd name="T38" fmla="*/ 442 w 554"/>
              <a:gd name="T39" fmla="*/ 435 h 1160"/>
              <a:gd name="T40" fmla="*/ 438 w 554"/>
              <a:gd name="T41" fmla="*/ 437 h 1160"/>
              <a:gd name="T42" fmla="*/ 435 w 554"/>
              <a:gd name="T43" fmla="*/ 427 h 1160"/>
              <a:gd name="T44" fmla="*/ 12 w 554"/>
              <a:gd name="T45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4" h="1160">
                <a:moveTo>
                  <a:pt x="184" y="491"/>
                </a:moveTo>
                <a:cubicBezTo>
                  <a:pt x="183" y="492"/>
                  <a:pt x="182" y="492"/>
                  <a:pt x="181" y="493"/>
                </a:cubicBezTo>
                <a:cubicBezTo>
                  <a:pt x="548" y="1155"/>
                  <a:pt x="548" y="1155"/>
                  <a:pt x="548" y="1155"/>
                </a:cubicBezTo>
                <a:cubicBezTo>
                  <a:pt x="550" y="1160"/>
                  <a:pt x="550" y="1160"/>
                  <a:pt x="550" y="1160"/>
                </a:cubicBezTo>
                <a:cubicBezTo>
                  <a:pt x="554" y="1158"/>
                  <a:pt x="554" y="1158"/>
                  <a:pt x="554" y="1158"/>
                </a:cubicBezTo>
                <a:cubicBezTo>
                  <a:pt x="554" y="1157"/>
                  <a:pt x="554" y="1157"/>
                  <a:pt x="554" y="1157"/>
                </a:cubicBezTo>
                <a:cubicBezTo>
                  <a:pt x="184" y="491"/>
                  <a:pt x="184" y="491"/>
                  <a:pt x="184" y="491"/>
                </a:cubicBezTo>
                <a:moveTo>
                  <a:pt x="4" y="6"/>
                </a:moveTo>
                <a:cubicBezTo>
                  <a:pt x="3" y="7"/>
                  <a:pt x="2" y="7"/>
                  <a:pt x="0" y="7"/>
                </a:cubicBezTo>
                <a:cubicBezTo>
                  <a:pt x="153" y="432"/>
                  <a:pt x="153" y="432"/>
                  <a:pt x="153" y="432"/>
                </a:cubicBezTo>
                <a:cubicBezTo>
                  <a:pt x="154" y="431"/>
                  <a:pt x="156" y="431"/>
                  <a:pt x="157" y="430"/>
                </a:cubicBezTo>
                <a:cubicBezTo>
                  <a:pt x="4" y="6"/>
                  <a:pt x="4" y="6"/>
                  <a:pt x="4" y="6"/>
                </a:cubicBezTo>
                <a:moveTo>
                  <a:pt x="12" y="0"/>
                </a:moveTo>
                <a:cubicBezTo>
                  <a:pt x="11" y="1"/>
                  <a:pt x="10" y="2"/>
                  <a:pt x="9" y="3"/>
                </a:cubicBezTo>
                <a:cubicBezTo>
                  <a:pt x="436" y="434"/>
                  <a:pt x="436" y="434"/>
                  <a:pt x="436" y="434"/>
                </a:cubicBezTo>
                <a:cubicBezTo>
                  <a:pt x="199" y="457"/>
                  <a:pt x="199" y="457"/>
                  <a:pt x="199" y="457"/>
                </a:cubicBezTo>
                <a:cubicBezTo>
                  <a:pt x="199" y="458"/>
                  <a:pt x="200" y="460"/>
                  <a:pt x="200" y="461"/>
                </a:cubicBezTo>
                <a:cubicBezTo>
                  <a:pt x="445" y="438"/>
                  <a:pt x="445" y="438"/>
                  <a:pt x="445" y="438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42" y="435"/>
                  <a:pt x="442" y="435"/>
                  <a:pt x="442" y="435"/>
                </a:cubicBezTo>
                <a:cubicBezTo>
                  <a:pt x="438" y="437"/>
                  <a:pt x="438" y="437"/>
                  <a:pt x="438" y="437"/>
                </a:cubicBezTo>
                <a:cubicBezTo>
                  <a:pt x="435" y="427"/>
                  <a:pt x="435" y="427"/>
                  <a:pt x="435" y="427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20231">
            <a:extLst>
              <a:ext uri="{FF2B5EF4-FFF2-40B4-BE49-F238E27FC236}">
                <a16:creationId xmlns:a16="http://schemas.microsoft.com/office/drawing/2014/main" xmlns="" id="{7E51C902-CF76-4A8B-9C6F-FBFCFEB78194}"/>
              </a:ext>
            </a:extLst>
          </p:cNvPr>
          <p:cNvSpPr>
            <a:spLocks noEditPoints="1"/>
          </p:cNvSpPr>
          <p:nvPr/>
        </p:nvSpPr>
        <p:spPr bwMode="auto">
          <a:xfrm>
            <a:off x="6222085" y="3151525"/>
            <a:ext cx="685037" cy="640733"/>
          </a:xfrm>
          <a:custGeom>
            <a:avLst/>
            <a:gdLst>
              <a:gd name="T0" fmla="*/ 13 w 283"/>
              <a:gd name="T1" fmla="*/ 23 h 711"/>
              <a:gd name="T2" fmla="*/ 9 w 283"/>
              <a:gd name="T3" fmla="*/ 24 h 711"/>
              <a:gd name="T4" fmla="*/ 276 w 283"/>
              <a:gd name="T5" fmla="*/ 701 h 711"/>
              <a:gd name="T6" fmla="*/ 279 w 283"/>
              <a:gd name="T7" fmla="*/ 711 h 711"/>
              <a:gd name="T8" fmla="*/ 283 w 283"/>
              <a:gd name="T9" fmla="*/ 709 h 711"/>
              <a:gd name="T10" fmla="*/ 283 w 283"/>
              <a:gd name="T11" fmla="*/ 709 h 711"/>
              <a:gd name="T12" fmla="*/ 13 w 283"/>
              <a:gd name="T13" fmla="*/ 23 h 711"/>
              <a:gd name="T14" fmla="*/ 4 w 283"/>
              <a:gd name="T15" fmla="*/ 0 h 711"/>
              <a:gd name="T16" fmla="*/ 0 w 283"/>
              <a:gd name="T17" fmla="*/ 1 h 711"/>
              <a:gd name="T18" fmla="*/ 5 w 283"/>
              <a:gd name="T19" fmla="*/ 12 h 711"/>
              <a:gd name="T20" fmla="*/ 9 w 283"/>
              <a:gd name="T21" fmla="*/ 11 h 711"/>
              <a:gd name="T22" fmla="*/ 4 w 283"/>
              <a:gd name="T23" fmla="*/ 0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711">
                <a:moveTo>
                  <a:pt x="13" y="23"/>
                </a:moveTo>
                <a:cubicBezTo>
                  <a:pt x="12" y="23"/>
                  <a:pt x="11" y="24"/>
                  <a:pt x="9" y="24"/>
                </a:cubicBezTo>
                <a:cubicBezTo>
                  <a:pt x="276" y="701"/>
                  <a:pt x="276" y="701"/>
                  <a:pt x="276" y="701"/>
                </a:cubicBezTo>
                <a:cubicBezTo>
                  <a:pt x="279" y="711"/>
                  <a:pt x="279" y="711"/>
                  <a:pt x="279" y="711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283" y="709"/>
                  <a:pt x="283" y="709"/>
                  <a:pt x="283" y="709"/>
                </a:cubicBezTo>
                <a:cubicBezTo>
                  <a:pt x="13" y="23"/>
                  <a:pt x="13" y="23"/>
                  <a:pt x="13" y="23"/>
                </a:cubicBezTo>
                <a:moveTo>
                  <a:pt x="4" y="0"/>
                </a:moveTo>
                <a:cubicBezTo>
                  <a:pt x="3" y="0"/>
                  <a:pt x="2" y="1"/>
                  <a:pt x="0" y="1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2"/>
                  <a:pt x="7" y="11"/>
                  <a:pt x="9" y="11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20259">
            <a:extLst>
              <a:ext uri="{FF2B5EF4-FFF2-40B4-BE49-F238E27FC236}">
                <a16:creationId xmlns:a16="http://schemas.microsoft.com/office/drawing/2014/main" xmlns="" id="{1AB583C7-0AE4-44D3-8F4C-7FBC0F0341B5}"/>
              </a:ext>
            </a:extLst>
          </p:cNvPr>
          <p:cNvSpPr/>
          <p:nvPr/>
        </p:nvSpPr>
        <p:spPr bwMode="auto">
          <a:xfrm>
            <a:off x="6150416" y="4177126"/>
            <a:ext cx="89702" cy="89702"/>
          </a:xfrm>
          <a:custGeom>
            <a:avLst/>
            <a:gdLst>
              <a:gd name="T0" fmla="*/ 38 w 76"/>
              <a:gd name="T1" fmla="*/ 0 h 76"/>
              <a:gd name="T2" fmla="*/ 37 w 76"/>
              <a:gd name="T3" fmla="*/ 0 h 76"/>
              <a:gd name="T4" fmla="*/ 31 w 76"/>
              <a:gd name="T5" fmla="*/ 1 h 76"/>
              <a:gd name="T6" fmla="*/ 26 w 76"/>
              <a:gd name="T7" fmla="*/ 2 h 76"/>
              <a:gd name="T8" fmla="*/ 13 w 76"/>
              <a:gd name="T9" fmla="*/ 10 h 76"/>
              <a:gd name="T10" fmla="*/ 10 w 76"/>
              <a:gd name="T11" fmla="*/ 13 h 76"/>
              <a:gd name="T12" fmla="*/ 2 w 76"/>
              <a:gd name="T13" fmla="*/ 26 h 76"/>
              <a:gd name="T14" fmla="*/ 1 w 76"/>
              <a:gd name="T15" fmla="*/ 30 h 76"/>
              <a:gd name="T16" fmla="*/ 0 w 76"/>
              <a:gd name="T17" fmla="*/ 39 h 76"/>
              <a:gd name="T18" fmla="*/ 12 w 76"/>
              <a:gd name="T19" fmla="*/ 66 h 76"/>
              <a:gd name="T20" fmla="*/ 16 w 76"/>
              <a:gd name="T21" fmla="*/ 69 h 76"/>
              <a:gd name="T22" fmla="*/ 38 w 76"/>
              <a:gd name="T23" fmla="*/ 76 h 76"/>
              <a:gd name="T24" fmla="*/ 39 w 76"/>
              <a:gd name="T25" fmla="*/ 76 h 76"/>
              <a:gd name="T26" fmla="*/ 68 w 76"/>
              <a:gd name="T27" fmla="*/ 62 h 76"/>
              <a:gd name="T28" fmla="*/ 70 w 76"/>
              <a:gd name="T29" fmla="*/ 58 h 76"/>
              <a:gd name="T30" fmla="*/ 76 w 76"/>
              <a:gd name="T31" fmla="*/ 38 h 76"/>
              <a:gd name="T32" fmla="*/ 65 w 76"/>
              <a:gd name="T33" fmla="*/ 12 h 76"/>
              <a:gd name="T34" fmla="*/ 62 w 76"/>
              <a:gd name="T35" fmla="*/ 9 h 76"/>
              <a:gd name="T36" fmla="*/ 43 w 76"/>
              <a:gd name="T37" fmla="*/ 1 h 76"/>
              <a:gd name="T38" fmla="*/ 39 w 76"/>
              <a:gd name="T39" fmla="*/ 0 h 76"/>
              <a:gd name="T40" fmla="*/ 38 w 76"/>
              <a:gd name="T4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" h="76">
                <a:moveTo>
                  <a:pt x="38" y="0"/>
                </a:moveTo>
                <a:cubicBezTo>
                  <a:pt x="38" y="0"/>
                  <a:pt x="38" y="0"/>
                  <a:pt x="37" y="0"/>
                </a:cubicBezTo>
                <a:cubicBezTo>
                  <a:pt x="35" y="0"/>
                  <a:pt x="33" y="1"/>
                  <a:pt x="31" y="1"/>
                </a:cubicBezTo>
                <a:cubicBezTo>
                  <a:pt x="29" y="1"/>
                  <a:pt x="28" y="2"/>
                  <a:pt x="26" y="2"/>
                </a:cubicBezTo>
                <a:cubicBezTo>
                  <a:pt x="21" y="4"/>
                  <a:pt x="17" y="7"/>
                  <a:pt x="13" y="10"/>
                </a:cubicBezTo>
                <a:cubicBezTo>
                  <a:pt x="12" y="11"/>
                  <a:pt x="11" y="12"/>
                  <a:pt x="10" y="13"/>
                </a:cubicBezTo>
                <a:cubicBezTo>
                  <a:pt x="7" y="17"/>
                  <a:pt x="4" y="21"/>
                  <a:pt x="2" y="26"/>
                </a:cubicBezTo>
                <a:cubicBezTo>
                  <a:pt x="2" y="27"/>
                  <a:pt x="2" y="28"/>
                  <a:pt x="1" y="30"/>
                </a:cubicBezTo>
                <a:cubicBezTo>
                  <a:pt x="1" y="33"/>
                  <a:pt x="0" y="36"/>
                  <a:pt x="0" y="39"/>
                </a:cubicBezTo>
                <a:cubicBezTo>
                  <a:pt x="0" y="50"/>
                  <a:pt x="5" y="59"/>
                  <a:pt x="12" y="66"/>
                </a:cubicBezTo>
                <a:cubicBezTo>
                  <a:pt x="13" y="67"/>
                  <a:pt x="15" y="68"/>
                  <a:pt x="16" y="69"/>
                </a:cubicBezTo>
                <a:cubicBezTo>
                  <a:pt x="22" y="73"/>
                  <a:pt x="30" y="76"/>
                  <a:pt x="38" y="76"/>
                </a:cubicBezTo>
                <a:cubicBezTo>
                  <a:pt x="38" y="76"/>
                  <a:pt x="39" y="76"/>
                  <a:pt x="39" y="76"/>
                </a:cubicBezTo>
                <a:cubicBezTo>
                  <a:pt x="50" y="76"/>
                  <a:pt x="61" y="70"/>
                  <a:pt x="68" y="62"/>
                </a:cubicBezTo>
                <a:cubicBezTo>
                  <a:pt x="68" y="61"/>
                  <a:pt x="69" y="60"/>
                  <a:pt x="70" y="58"/>
                </a:cubicBezTo>
                <a:cubicBezTo>
                  <a:pt x="74" y="52"/>
                  <a:pt x="76" y="45"/>
                  <a:pt x="76" y="38"/>
                </a:cubicBezTo>
                <a:cubicBezTo>
                  <a:pt x="76" y="27"/>
                  <a:pt x="72" y="18"/>
                  <a:pt x="65" y="12"/>
                </a:cubicBezTo>
                <a:cubicBezTo>
                  <a:pt x="64" y="11"/>
                  <a:pt x="63" y="10"/>
                  <a:pt x="62" y="9"/>
                </a:cubicBezTo>
                <a:cubicBezTo>
                  <a:pt x="57" y="5"/>
                  <a:pt x="50" y="2"/>
                  <a:pt x="43" y="1"/>
                </a:cubicBezTo>
                <a:cubicBezTo>
                  <a:pt x="42" y="1"/>
                  <a:pt x="40" y="0"/>
                  <a:pt x="39" y="0"/>
                </a:cubicBezTo>
                <a:cubicBezTo>
                  <a:pt x="39" y="0"/>
                  <a:pt x="38" y="0"/>
                  <a:pt x="38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Freeform 20260">
            <a:extLst>
              <a:ext uri="{FF2B5EF4-FFF2-40B4-BE49-F238E27FC236}">
                <a16:creationId xmlns:a16="http://schemas.microsoft.com/office/drawing/2014/main" xmlns="" id="{6A8E82C2-A752-4968-9E21-28E436F527CA}"/>
              </a:ext>
            </a:extLst>
          </p:cNvPr>
          <p:cNvSpPr/>
          <p:nvPr/>
        </p:nvSpPr>
        <p:spPr bwMode="auto">
          <a:xfrm>
            <a:off x="5969007" y="3294637"/>
            <a:ext cx="57128" cy="56628"/>
          </a:xfrm>
          <a:custGeom>
            <a:avLst/>
            <a:gdLst>
              <a:gd name="T0" fmla="*/ 24 w 48"/>
              <a:gd name="T1" fmla="*/ 0 h 48"/>
              <a:gd name="T2" fmla="*/ 24 w 48"/>
              <a:gd name="T3" fmla="*/ 0 h 48"/>
              <a:gd name="T4" fmla="*/ 4 w 48"/>
              <a:gd name="T5" fmla="*/ 11 h 48"/>
              <a:gd name="T6" fmla="*/ 2 w 48"/>
              <a:gd name="T7" fmla="*/ 15 h 48"/>
              <a:gd name="T8" fmla="*/ 0 w 48"/>
              <a:gd name="T9" fmla="*/ 24 h 48"/>
              <a:gd name="T10" fmla="*/ 1 w 48"/>
              <a:gd name="T11" fmla="*/ 27 h 48"/>
              <a:gd name="T12" fmla="*/ 2 w 48"/>
              <a:gd name="T13" fmla="*/ 31 h 48"/>
              <a:gd name="T14" fmla="*/ 15 w 48"/>
              <a:gd name="T15" fmla="*/ 46 h 48"/>
              <a:gd name="T16" fmla="*/ 19 w 48"/>
              <a:gd name="T17" fmla="*/ 47 h 48"/>
              <a:gd name="T18" fmla="*/ 19 w 48"/>
              <a:gd name="T19" fmla="*/ 47 h 48"/>
              <a:gd name="T20" fmla="*/ 24 w 48"/>
              <a:gd name="T21" fmla="*/ 48 h 48"/>
              <a:gd name="T22" fmla="*/ 25 w 48"/>
              <a:gd name="T23" fmla="*/ 48 h 48"/>
              <a:gd name="T24" fmla="*/ 27 w 48"/>
              <a:gd name="T25" fmla="*/ 47 h 48"/>
              <a:gd name="T26" fmla="*/ 32 w 48"/>
              <a:gd name="T27" fmla="*/ 47 h 48"/>
              <a:gd name="T28" fmla="*/ 39 w 48"/>
              <a:gd name="T29" fmla="*/ 43 h 48"/>
              <a:gd name="T30" fmla="*/ 42 w 48"/>
              <a:gd name="T31" fmla="*/ 40 h 48"/>
              <a:gd name="T32" fmla="*/ 48 w 48"/>
              <a:gd name="T33" fmla="*/ 23 h 48"/>
              <a:gd name="T34" fmla="*/ 48 w 48"/>
              <a:gd name="T35" fmla="*/ 22 h 48"/>
              <a:gd name="T36" fmla="*/ 48 w 48"/>
              <a:gd name="T37" fmla="*/ 18 h 48"/>
              <a:gd name="T38" fmla="*/ 30 w 48"/>
              <a:gd name="T39" fmla="*/ 0 h 48"/>
              <a:gd name="T40" fmla="*/ 26 w 48"/>
              <a:gd name="T41" fmla="*/ 0 h 48"/>
              <a:gd name="T42" fmla="*/ 24 w 48"/>
              <a:gd name="T4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" h="48">
                <a:moveTo>
                  <a:pt x="24" y="0"/>
                </a:moveTo>
                <a:cubicBezTo>
                  <a:pt x="24" y="0"/>
                  <a:pt x="24" y="0"/>
                  <a:pt x="24" y="0"/>
                </a:cubicBezTo>
                <a:cubicBezTo>
                  <a:pt x="15" y="0"/>
                  <a:pt x="8" y="5"/>
                  <a:pt x="4" y="11"/>
                </a:cubicBezTo>
                <a:cubicBezTo>
                  <a:pt x="3" y="13"/>
                  <a:pt x="2" y="14"/>
                  <a:pt x="2" y="15"/>
                </a:cubicBezTo>
                <a:cubicBezTo>
                  <a:pt x="1" y="18"/>
                  <a:pt x="0" y="21"/>
                  <a:pt x="0" y="24"/>
                </a:cubicBezTo>
                <a:cubicBezTo>
                  <a:pt x="0" y="25"/>
                  <a:pt x="1" y="26"/>
                  <a:pt x="1" y="27"/>
                </a:cubicBezTo>
                <a:cubicBezTo>
                  <a:pt x="1" y="28"/>
                  <a:pt x="1" y="30"/>
                  <a:pt x="2" y="31"/>
                </a:cubicBezTo>
                <a:cubicBezTo>
                  <a:pt x="4" y="38"/>
                  <a:pt x="9" y="43"/>
                  <a:pt x="15" y="46"/>
                </a:cubicBezTo>
                <a:cubicBezTo>
                  <a:pt x="16" y="46"/>
                  <a:pt x="17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20" y="47"/>
                  <a:pt x="22" y="48"/>
                  <a:pt x="24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7" y="48"/>
                  <a:pt x="27" y="47"/>
                </a:cubicBezTo>
                <a:cubicBezTo>
                  <a:pt x="29" y="47"/>
                  <a:pt x="30" y="47"/>
                  <a:pt x="32" y="47"/>
                </a:cubicBezTo>
                <a:cubicBezTo>
                  <a:pt x="34" y="46"/>
                  <a:pt x="37" y="44"/>
                  <a:pt x="39" y="43"/>
                </a:cubicBezTo>
                <a:cubicBezTo>
                  <a:pt x="40" y="42"/>
                  <a:pt x="41" y="41"/>
                  <a:pt x="42" y="40"/>
                </a:cubicBezTo>
                <a:cubicBezTo>
                  <a:pt x="46" y="35"/>
                  <a:pt x="48" y="30"/>
                  <a:pt x="48" y="23"/>
                </a:cubicBezTo>
                <a:cubicBezTo>
                  <a:pt x="48" y="23"/>
                  <a:pt x="48" y="22"/>
                  <a:pt x="48" y="22"/>
                </a:cubicBezTo>
                <a:cubicBezTo>
                  <a:pt x="48" y="20"/>
                  <a:pt x="48" y="19"/>
                  <a:pt x="48" y="18"/>
                </a:cubicBezTo>
                <a:cubicBezTo>
                  <a:pt x="45" y="9"/>
                  <a:pt x="39" y="3"/>
                  <a:pt x="30" y="0"/>
                </a:cubicBezTo>
                <a:cubicBezTo>
                  <a:pt x="29" y="0"/>
                  <a:pt x="27" y="0"/>
                  <a:pt x="26" y="0"/>
                </a:cubicBezTo>
                <a:cubicBezTo>
                  <a:pt x="25" y="0"/>
                  <a:pt x="25" y="0"/>
                  <a:pt x="24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8" name="Freeform 20262">
            <a:extLst>
              <a:ext uri="{FF2B5EF4-FFF2-40B4-BE49-F238E27FC236}">
                <a16:creationId xmlns:a16="http://schemas.microsoft.com/office/drawing/2014/main" xmlns="" id="{FD3DFE4A-63BA-492D-93D8-CD346097F4AB}"/>
              </a:ext>
            </a:extLst>
          </p:cNvPr>
          <p:cNvSpPr/>
          <p:nvPr/>
        </p:nvSpPr>
        <p:spPr bwMode="auto">
          <a:xfrm>
            <a:off x="6351871" y="3232998"/>
            <a:ext cx="52117" cy="51115"/>
          </a:xfrm>
          <a:custGeom>
            <a:avLst/>
            <a:gdLst>
              <a:gd name="T0" fmla="*/ 22 w 44"/>
              <a:gd name="T1" fmla="*/ 0 h 43"/>
              <a:gd name="T2" fmla="*/ 22 w 44"/>
              <a:gd name="T3" fmla="*/ 0 h 43"/>
              <a:gd name="T4" fmla="*/ 10 w 44"/>
              <a:gd name="T5" fmla="*/ 3 h 43"/>
              <a:gd name="T6" fmla="*/ 7 w 44"/>
              <a:gd name="T7" fmla="*/ 6 h 43"/>
              <a:gd name="T8" fmla="*/ 0 w 44"/>
              <a:gd name="T9" fmla="*/ 22 h 43"/>
              <a:gd name="T10" fmla="*/ 0 w 44"/>
              <a:gd name="T11" fmla="*/ 23 h 43"/>
              <a:gd name="T12" fmla="*/ 1 w 44"/>
              <a:gd name="T13" fmla="*/ 27 h 43"/>
              <a:gd name="T14" fmla="*/ 13 w 44"/>
              <a:gd name="T15" fmla="*/ 41 h 43"/>
              <a:gd name="T16" fmla="*/ 17 w 44"/>
              <a:gd name="T17" fmla="*/ 43 h 43"/>
              <a:gd name="T18" fmla="*/ 22 w 44"/>
              <a:gd name="T19" fmla="*/ 43 h 43"/>
              <a:gd name="T20" fmla="*/ 22 w 44"/>
              <a:gd name="T21" fmla="*/ 43 h 43"/>
              <a:gd name="T22" fmla="*/ 27 w 44"/>
              <a:gd name="T23" fmla="*/ 42 h 43"/>
              <a:gd name="T24" fmla="*/ 31 w 44"/>
              <a:gd name="T25" fmla="*/ 41 h 43"/>
              <a:gd name="T26" fmla="*/ 36 w 44"/>
              <a:gd name="T27" fmla="*/ 38 h 43"/>
              <a:gd name="T28" fmla="*/ 39 w 44"/>
              <a:gd name="T29" fmla="*/ 35 h 43"/>
              <a:gd name="T30" fmla="*/ 44 w 44"/>
              <a:gd name="T31" fmla="*/ 21 h 43"/>
              <a:gd name="T32" fmla="*/ 34 w 44"/>
              <a:gd name="T33" fmla="*/ 4 h 43"/>
              <a:gd name="T34" fmla="*/ 31 w 44"/>
              <a:gd name="T35" fmla="*/ 2 h 43"/>
              <a:gd name="T36" fmla="*/ 22 w 44"/>
              <a:gd name="T3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17" y="0"/>
                  <a:pt x="13" y="1"/>
                  <a:pt x="10" y="3"/>
                </a:cubicBezTo>
                <a:cubicBezTo>
                  <a:pt x="9" y="4"/>
                  <a:pt x="8" y="5"/>
                  <a:pt x="7" y="6"/>
                </a:cubicBezTo>
                <a:cubicBezTo>
                  <a:pt x="3" y="10"/>
                  <a:pt x="0" y="16"/>
                  <a:pt x="0" y="22"/>
                </a:cubicBezTo>
                <a:cubicBezTo>
                  <a:pt x="0" y="22"/>
                  <a:pt x="0" y="23"/>
                  <a:pt x="0" y="23"/>
                </a:cubicBezTo>
                <a:cubicBezTo>
                  <a:pt x="0" y="24"/>
                  <a:pt x="1" y="26"/>
                  <a:pt x="1" y="27"/>
                </a:cubicBezTo>
                <a:cubicBezTo>
                  <a:pt x="3" y="34"/>
                  <a:pt x="7" y="39"/>
                  <a:pt x="13" y="41"/>
                </a:cubicBezTo>
                <a:cubicBezTo>
                  <a:pt x="15" y="42"/>
                  <a:pt x="16" y="42"/>
                  <a:pt x="17" y="43"/>
                </a:cubicBezTo>
                <a:cubicBezTo>
                  <a:pt x="19" y="43"/>
                  <a:pt x="20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3"/>
                  <a:pt x="26" y="43"/>
                  <a:pt x="27" y="42"/>
                </a:cubicBezTo>
                <a:cubicBezTo>
                  <a:pt x="29" y="42"/>
                  <a:pt x="30" y="42"/>
                  <a:pt x="31" y="41"/>
                </a:cubicBezTo>
                <a:cubicBezTo>
                  <a:pt x="33" y="40"/>
                  <a:pt x="34" y="39"/>
                  <a:pt x="36" y="38"/>
                </a:cubicBezTo>
                <a:cubicBezTo>
                  <a:pt x="37" y="37"/>
                  <a:pt x="38" y="36"/>
                  <a:pt x="39" y="35"/>
                </a:cubicBezTo>
                <a:cubicBezTo>
                  <a:pt x="42" y="31"/>
                  <a:pt x="44" y="26"/>
                  <a:pt x="44" y="21"/>
                </a:cubicBezTo>
                <a:cubicBezTo>
                  <a:pt x="43" y="14"/>
                  <a:pt x="40" y="8"/>
                  <a:pt x="34" y="4"/>
                </a:cubicBezTo>
                <a:cubicBezTo>
                  <a:pt x="33" y="3"/>
                  <a:pt x="32" y="2"/>
                  <a:pt x="31" y="2"/>
                </a:cubicBezTo>
                <a:cubicBezTo>
                  <a:pt x="28" y="0"/>
                  <a:pt x="25" y="0"/>
                  <a:pt x="22" y="0"/>
                </a:cubicBezTo>
              </a:path>
            </a:pathLst>
          </a:custGeom>
          <a:solidFill>
            <a:srgbClr val="E5E5E5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20263">
            <a:extLst>
              <a:ext uri="{FF2B5EF4-FFF2-40B4-BE49-F238E27FC236}">
                <a16:creationId xmlns:a16="http://schemas.microsoft.com/office/drawing/2014/main" xmlns="" id="{46D4CFCD-A94C-40E5-A6BB-C053525E253C}"/>
              </a:ext>
            </a:extLst>
          </p:cNvPr>
          <p:cNvSpPr/>
          <p:nvPr/>
        </p:nvSpPr>
        <p:spPr bwMode="auto">
          <a:xfrm>
            <a:off x="6541298" y="3782737"/>
            <a:ext cx="79179" cy="79179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24 w 67"/>
              <a:gd name="T5" fmla="*/ 1 h 67"/>
              <a:gd name="T6" fmla="*/ 20 w 67"/>
              <a:gd name="T7" fmla="*/ 3 h 67"/>
              <a:gd name="T8" fmla="*/ 7 w 67"/>
              <a:gd name="T9" fmla="*/ 13 h 67"/>
              <a:gd name="T10" fmla="*/ 4 w 67"/>
              <a:gd name="T11" fmla="*/ 17 h 67"/>
              <a:gd name="T12" fmla="*/ 0 w 67"/>
              <a:gd name="T13" fmla="*/ 34 h 67"/>
              <a:gd name="T14" fmla="*/ 8 w 67"/>
              <a:gd name="T15" fmla="*/ 56 h 67"/>
              <a:gd name="T16" fmla="*/ 12 w 67"/>
              <a:gd name="T17" fmla="*/ 59 h 67"/>
              <a:gd name="T18" fmla="*/ 27 w 67"/>
              <a:gd name="T19" fmla="*/ 67 h 67"/>
              <a:gd name="T20" fmla="*/ 32 w 67"/>
              <a:gd name="T21" fmla="*/ 67 h 67"/>
              <a:gd name="T22" fmla="*/ 33 w 67"/>
              <a:gd name="T23" fmla="*/ 67 h 67"/>
              <a:gd name="T24" fmla="*/ 34 w 67"/>
              <a:gd name="T25" fmla="*/ 67 h 67"/>
              <a:gd name="T26" fmla="*/ 48 w 67"/>
              <a:gd name="T27" fmla="*/ 64 h 67"/>
              <a:gd name="T28" fmla="*/ 51 w 67"/>
              <a:gd name="T29" fmla="*/ 62 h 67"/>
              <a:gd name="T30" fmla="*/ 67 w 67"/>
              <a:gd name="T31" fmla="*/ 33 h 67"/>
              <a:gd name="T32" fmla="*/ 67 w 67"/>
              <a:gd name="T33" fmla="*/ 32 h 67"/>
              <a:gd name="T34" fmla="*/ 66 w 67"/>
              <a:gd name="T35" fmla="*/ 28 h 67"/>
              <a:gd name="T36" fmla="*/ 33 w 67"/>
              <a:gd name="T3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7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0" y="0"/>
                  <a:pt x="27" y="1"/>
                  <a:pt x="24" y="1"/>
                </a:cubicBezTo>
                <a:cubicBezTo>
                  <a:pt x="23" y="2"/>
                  <a:pt x="21" y="2"/>
                  <a:pt x="20" y="3"/>
                </a:cubicBezTo>
                <a:cubicBezTo>
                  <a:pt x="15" y="5"/>
                  <a:pt x="10" y="9"/>
                  <a:pt x="7" y="13"/>
                </a:cubicBezTo>
                <a:cubicBezTo>
                  <a:pt x="6" y="14"/>
                  <a:pt x="5" y="15"/>
                  <a:pt x="4" y="17"/>
                </a:cubicBezTo>
                <a:cubicBezTo>
                  <a:pt x="1" y="22"/>
                  <a:pt x="0" y="28"/>
                  <a:pt x="0" y="34"/>
                </a:cubicBezTo>
                <a:cubicBezTo>
                  <a:pt x="0" y="43"/>
                  <a:pt x="3" y="50"/>
                  <a:pt x="8" y="56"/>
                </a:cubicBezTo>
                <a:cubicBezTo>
                  <a:pt x="9" y="57"/>
                  <a:pt x="10" y="58"/>
                  <a:pt x="12" y="59"/>
                </a:cubicBezTo>
                <a:cubicBezTo>
                  <a:pt x="16" y="63"/>
                  <a:pt x="21" y="65"/>
                  <a:pt x="27" y="67"/>
                </a:cubicBezTo>
                <a:cubicBezTo>
                  <a:pt x="29" y="67"/>
                  <a:pt x="30" y="67"/>
                  <a:pt x="32" y="67"/>
                </a:cubicBezTo>
                <a:cubicBezTo>
                  <a:pt x="32" y="67"/>
                  <a:pt x="33" y="67"/>
                  <a:pt x="33" y="67"/>
                </a:cubicBezTo>
                <a:cubicBezTo>
                  <a:pt x="33" y="67"/>
                  <a:pt x="34" y="67"/>
                  <a:pt x="34" y="67"/>
                </a:cubicBezTo>
                <a:cubicBezTo>
                  <a:pt x="39" y="67"/>
                  <a:pt x="43" y="66"/>
                  <a:pt x="48" y="64"/>
                </a:cubicBezTo>
                <a:cubicBezTo>
                  <a:pt x="49" y="63"/>
                  <a:pt x="50" y="63"/>
                  <a:pt x="51" y="62"/>
                </a:cubicBezTo>
                <a:cubicBezTo>
                  <a:pt x="61" y="56"/>
                  <a:pt x="67" y="45"/>
                  <a:pt x="67" y="33"/>
                </a:cubicBezTo>
                <a:cubicBezTo>
                  <a:pt x="67" y="33"/>
                  <a:pt x="67" y="32"/>
                  <a:pt x="67" y="32"/>
                </a:cubicBezTo>
                <a:cubicBezTo>
                  <a:pt x="67" y="31"/>
                  <a:pt x="66" y="29"/>
                  <a:pt x="66" y="28"/>
                </a:cubicBezTo>
                <a:cubicBezTo>
                  <a:pt x="63" y="12"/>
                  <a:pt x="50" y="0"/>
                  <a:pt x="33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20294">
            <a:extLst>
              <a:ext uri="{FF2B5EF4-FFF2-40B4-BE49-F238E27FC236}">
                <a16:creationId xmlns:a16="http://schemas.microsoft.com/office/drawing/2014/main" xmlns="" id="{B50D848F-D7F8-4CB8-8F42-8DDA396424EF}"/>
              </a:ext>
            </a:extLst>
          </p:cNvPr>
          <p:cNvSpPr/>
          <p:nvPr/>
        </p:nvSpPr>
        <p:spPr bwMode="auto">
          <a:xfrm>
            <a:off x="6234605" y="3575270"/>
            <a:ext cx="59133" cy="58131"/>
          </a:xfrm>
          <a:custGeom>
            <a:avLst/>
            <a:gdLst>
              <a:gd name="T0" fmla="*/ 25 w 50"/>
              <a:gd name="T1" fmla="*/ 0 h 49"/>
              <a:gd name="T2" fmla="*/ 25 w 50"/>
              <a:gd name="T3" fmla="*/ 0 h 49"/>
              <a:gd name="T4" fmla="*/ 20 w 50"/>
              <a:gd name="T5" fmla="*/ 0 h 49"/>
              <a:gd name="T6" fmla="*/ 16 w 50"/>
              <a:gd name="T7" fmla="*/ 1 h 49"/>
              <a:gd name="T8" fmla="*/ 8 w 50"/>
              <a:gd name="T9" fmla="*/ 6 h 49"/>
              <a:gd name="T10" fmla="*/ 5 w 50"/>
              <a:gd name="T11" fmla="*/ 10 h 49"/>
              <a:gd name="T12" fmla="*/ 0 w 50"/>
              <a:gd name="T13" fmla="*/ 25 h 49"/>
              <a:gd name="T14" fmla="*/ 3 w 50"/>
              <a:gd name="T15" fmla="*/ 36 h 49"/>
              <a:gd name="T16" fmla="*/ 6 w 50"/>
              <a:gd name="T17" fmla="*/ 40 h 49"/>
              <a:gd name="T18" fmla="*/ 21 w 50"/>
              <a:gd name="T19" fmla="*/ 49 h 49"/>
              <a:gd name="T20" fmla="*/ 25 w 50"/>
              <a:gd name="T21" fmla="*/ 49 h 49"/>
              <a:gd name="T22" fmla="*/ 25 w 50"/>
              <a:gd name="T23" fmla="*/ 49 h 49"/>
              <a:gd name="T24" fmla="*/ 26 w 50"/>
              <a:gd name="T25" fmla="*/ 49 h 49"/>
              <a:gd name="T26" fmla="*/ 29 w 50"/>
              <a:gd name="T27" fmla="*/ 49 h 49"/>
              <a:gd name="T28" fmla="*/ 33 w 50"/>
              <a:gd name="T29" fmla="*/ 48 h 49"/>
              <a:gd name="T30" fmla="*/ 43 w 50"/>
              <a:gd name="T31" fmla="*/ 42 h 49"/>
              <a:gd name="T32" fmla="*/ 45 w 50"/>
              <a:gd name="T33" fmla="*/ 39 h 49"/>
              <a:gd name="T34" fmla="*/ 50 w 50"/>
              <a:gd name="T35" fmla="*/ 24 h 49"/>
              <a:gd name="T36" fmla="*/ 36 w 50"/>
              <a:gd name="T37" fmla="*/ 2 h 49"/>
              <a:gd name="T38" fmla="*/ 32 w 50"/>
              <a:gd name="T39" fmla="*/ 0 h 49"/>
              <a:gd name="T40" fmla="*/ 25 w 50"/>
              <a:gd name="T4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" h="49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2" y="0"/>
                  <a:pt x="20" y="0"/>
                </a:cubicBezTo>
                <a:cubicBezTo>
                  <a:pt x="19" y="0"/>
                  <a:pt x="17" y="1"/>
                  <a:pt x="16" y="1"/>
                </a:cubicBezTo>
                <a:cubicBezTo>
                  <a:pt x="13" y="3"/>
                  <a:pt x="10" y="4"/>
                  <a:pt x="8" y="6"/>
                </a:cubicBezTo>
                <a:cubicBezTo>
                  <a:pt x="7" y="7"/>
                  <a:pt x="6" y="8"/>
                  <a:pt x="5" y="10"/>
                </a:cubicBezTo>
                <a:cubicBezTo>
                  <a:pt x="2" y="14"/>
                  <a:pt x="0" y="19"/>
                  <a:pt x="0" y="25"/>
                </a:cubicBezTo>
                <a:cubicBezTo>
                  <a:pt x="0" y="29"/>
                  <a:pt x="1" y="33"/>
                  <a:pt x="3" y="36"/>
                </a:cubicBezTo>
                <a:cubicBezTo>
                  <a:pt x="4" y="38"/>
                  <a:pt x="5" y="39"/>
                  <a:pt x="6" y="40"/>
                </a:cubicBezTo>
                <a:cubicBezTo>
                  <a:pt x="9" y="45"/>
                  <a:pt x="15" y="48"/>
                  <a:pt x="21" y="49"/>
                </a:cubicBezTo>
                <a:cubicBezTo>
                  <a:pt x="22" y="49"/>
                  <a:pt x="23" y="49"/>
                  <a:pt x="25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5" y="49"/>
                  <a:pt x="26" y="49"/>
                </a:cubicBezTo>
                <a:cubicBezTo>
                  <a:pt x="27" y="49"/>
                  <a:pt x="28" y="49"/>
                  <a:pt x="29" y="49"/>
                </a:cubicBezTo>
                <a:cubicBezTo>
                  <a:pt x="31" y="49"/>
                  <a:pt x="32" y="48"/>
                  <a:pt x="33" y="48"/>
                </a:cubicBezTo>
                <a:cubicBezTo>
                  <a:pt x="37" y="47"/>
                  <a:pt x="40" y="45"/>
                  <a:pt x="43" y="42"/>
                </a:cubicBezTo>
                <a:cubicBezTo>
                  <a:pt x="44" y="41"/>
                  <a:pt x="45" y="40"/>
                  <a:pt x="45" y="39"/>
                </a:cubicBezTo>
                <a:cubicBezTo>
                  <a:pt x="48" y="35"/>
                  <a:pt x="50" y="30"/>
                  <a:pt x="50" y="24"/>
                </a:cubicBezTo>
                <a:cubicBezTo>
                  <a:pt x="50" y="14"/>
                  <a:pt x="44" y="6"/>
                  <a:pt x="36" y="2"/>
                </a:cubicBezTo>
                <a:cubicBezTo>
                  <a:pt x="35" y="1"/>
                  <a:pt x="33" y="1"/>
                  <a:pt x="32" y="0"/>
                </a:cubicBezTo>
                <a:cubicBezTo>
                  <a:pt x="30" y="0"/>
                  <a:pt x="27" y="0"/>
                  <a:pt x="2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1" name="Freeform 20295">
            <a:extLst>
              <a:ext uri="{FF2B5EF4-FFF2-40B4-BE49-F238E27FC236}">
                <a16:creationId xmlns:a16="http://schemas.microsoft.com/office/drawing/2014/main" xmlns="" id="{9E5513B7-B614-4913-878E-A374EBBD6068}"/>
              </a:ext>
            </a:extLst>
          </p:cNvPr>
          <p:cNvSpPr>
            <a:spLocks noEditPoints="1"/>
          </p:cNvSpPr>
          <p:nvPr/>
        </p:nvSpPr>
        <p:spPr bwMode="auto">
          <a:xfrm>
            <a:off x="6203536" y="3544700"/>
            <a:ext cx="120772" cy="119269"/>
          </a:xfrm>
          <a:custGeom>
            <a:avLst/>
            <a:gdLst>
              <a:gd name="T0" fmla="*/ 43 w 102"/>
              <a:gd name="T1" fmla="*/ 14 h 101"/>
              <a:gd name="T2" fmla="*/ 51 w 102"/>
              <a:gd name="T3" fmla="*/ 13 h 101"/>
              <a:gd name="T4" fmla="*/ 51 w 102"/>
              <a:gd name="T5" fmla="*/ 13 h 101"/>
              <a:gd name="T6" fmla="*/ 62 w 102"/>
              <a:gd name="T7" fmla="*/ 15 h 101"/>
              <a:gd name="T8" fmla="*/ 66 w 102"/>
              <a:gd name="T9" fmla="*/ 16 h 101"/>
              <a:gd name="T10" fmla="*/ 88 w 102"/>
              <a:gd name="T11" fmla="*/ 50 h 101"/>
              <a:gd name="T12" fmla="*/ 81 w 102"/>
              <a:gd name="T13" fmla="*/ 72 h 101"/>
              <a:gd name="T14" fmla="*/ 79 w 102"/>
              <a:gd name="T15" fmla="*/ 75 h 101"/>
              <a:gd name="T16" fmla="*/ 63 w 102"/>
              <a:gd name="T17" fmla="*/ 85 h 101"/>
              <a:gd name="T18" fmla="*/ 59 w 102"/>
              <a:gd name="T19" fmla="*/ 87 h 101"/>
              <a:gd name="T20" fmla="*/ 52 w 102"/>
              <a:gd name="T21" fmla="*/ 87 h 101"/>
              <a:gd name="T22" fmla="*/ 51 w 102"/>
              <a:gd name="T23" fmla="*/ 87 h 101"/>
              <a:gd name="T24" fmla="*/ 50 w 102"/>
              <a:gd name="T25" fmla="*/ 87 h 101"/>
              <a:gd name="T26" fmla="*/ 45 w 102"/>
              <a:gd name="T27" fmla="*/ 87 h 101"/>
              <a:gd name="T28" fmla="*/ 21 w 102"/>
              <a:gd name="T29" fmla="*/ 71 h 101"/>
              <a:gd name="T30" fmla="*/ 19 w 102"/>
              <a:gd name="T31" fmla="*/ 68 h 101"/>
              <a:gd name="T32" fmla="*/ 14 w 102"/>
              <a:gd name="T33" fmla="*/ 51 h 101"/>
              <a:gd name="T34" fmla="*/ 23 w 102"/>
              <a:gd name="T35" fmla="*/ 27 h 101"/>
              <a:gd name="T36" fmla="*/ 26 w 102"/>
              <a:gd name="T37" fmla="*/ 24 h 101"/>
              <a:gd name="T38" fmla="*/ 39 w 102"/>
              <a:gd name="T39" fmla="*/ 16 h 101"/>
              <a:gd name="T40" fmla="*/ 43 w 102"/>
              <a:gd name="T41" fmla="*/ 14 h 101"/>
              <a:gd name="T42" fmla="*/ 51 w 102"/>
              <a:gd name="T43" fmla="*/ 0 h 101"/>
              <a:gd name="T44" fmla="*/ 50 w 102"/>
              <a:gd name="T45" fmla="*/ 0 h 101"/>
              <a:gd name="T46" fmla="*/ 39 w 102"/>
              <a:gd name="T47" fmla="*/ 1 h 101"/>
              <a:gd name="T48" fmla="*/ 35 w 102"/>
              <a:gd name="T49" fmla="*/ 3 h 101"/>
              <a:gd name="T50" fmla="*/ 17 w 102"/>
              <a:gd name="T51" fmla="*/ 14 h 101"/>
              <a:gd name="T52" fmla="*/ 14 w 102"/>
              <a:gd name="T53" fmla="*/ 17 h 101"/>
              <a:gd name="T54" fmla="*/ 1 w 102"/>
              <a:gd name="T55" fmla="*/ 51 h 101"/>
              <a:gd name="T56" fmla="*/ 6 w 102"/>
              <a:gd name="T57" fmla="*/ 74 h 101"/>
              <a:gd name="T58" fmla="*/ 9 w 102"/>
              <a:gd name="T59" fmla="*/ 78 h 101"/>
              <a:gd name="T60" fmla="*/ 44 w 102"/>
              <a:gd name="T61" fmla="*/ 100 h 101"/>
              <a:gd name="T62" fmla="*/ 48 w 102"/>
              <a:gd name="T63" fmla="*/ 101 h 101"/>
              <a:gd name="T64" fmla="*/ 51 w 102"/>
              <a:gd name="T65" fmla="*/ 101 h 101"/>
              <a:gd name="T66" fmla="*/ 52 w 102"/>
              <a:gd name="T67" fmla="*/ 101 h 101"/>
              <a:gd name="T68" fmla="*/ 63 w 102"/>
              <a:gd name="T69" fmla="*/ 100 h 101"/>
              <a:gd name="T70" fmla="*/ 67 w 102"/>
              <a:gd name="T71" fmla="*/ 98 h 101"/>
              <a:gd name="T72" fmla="*/ 90 w 102"/>
              <a:gd name="T73" fmla="*/ 83 h 101"/>
              <a:gd name="T74" fmla="*/ 93 w 102"/>
              <a:gd name="T75" fmla="*/ 79 h 101"/>
              <a:gd name="T76" fmla="*/ 102 w 102"/>
              <a:gd name="T77" fmla="*/ 49 h 101"/>
              <a:gd name="T78" fmla="*/ 70 w 102"/>
              <a:gd name="T79" fmla="*/ 3 h 101"/>
              <a:gd name="T80" fmla="*/ 66 w 102"/>
              <a:gd name="T81" fmla="*/ 2 h 101"/>
              <a:gd name="T82" fmla="*/ 51 w 102"/>
              <a:gd name="T8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2" h="101">
                <a:moveTo>
                  <a:pt x="43" y="14"/>
                </a:moveTo>
                <a:cubicBezTo>
                  <a:pt x="45" y="14"/>
                  <a:pt x="48" y="14"/>
                  <a:pt x="51" y="13"/>
                </a:cubicBezTo>
                <a:cubicBezTo>
                  <a:pt x="51" y="13"/>
                  <a:pt x="51" y="13"/>
                  <a:pt x="51" y="13"/>
                </a:cubicBezTo>
                <a:cubicBezTo>
                  <a:pt x="55" y="13"/>
                  <a:pt x="58" y="14"/>
                  <a:pt x="62" y="15"/>
                </a:cubicBezTo>
                <a:cubicBezTo>
                  <a:pt x="63" y="15"/>
                  <a:pt x="64" y="16"/>
                  <a:pt x="66" y="16"/>
                </a:cubicBezTo>
                <a:cubicBezTo>
                  <a:pt x="79" y="22"/>
                  <a:pt x="88" y="35"/>
                  <a:pt x="88" y="50"/>
                </a:cubicBezTo>
                <a:cubicBezTo>
                  <a:pt x="88" y="58"/>
                  <a:pt x="86" y="65"/>
                  <a:pt x="81" y="72"/>
                </a:cubicBezTo>
                <a:cubicBezTo>
                  <a:pt x="81" y="73"/>
                  <a:pt x="80" y="74"/>
                  <a:pt x="79" y="75"/>
                </a:cubicBezTo>
                <a:cubicBezTo>
                  <a:pt x="74" y="80"/>
                  <a:pt x="69" y="83"/>
                  <a:pt x="63" y="85"/>
                </a:cubicBezTo>
                <a:cubicBezTo>
                  <a:pt x="61" y="86"/>
                  <a:pt x="60" y="86"/>
                  <a:pt x="59" y="87"/>
                </a:cubicBezTo>
                <a:cubicBezTo>
                  <a:pt x="56" y="87"/>
                  <a:pt x="54" y="87"/>
                  <a:pt x="52" y="87"/>
                </a:cubicBezTo>
                <a:cubicBezTo>
                  <a:pt x="52" y="87"/>
                  <a:pt x="51" y="87"/>
                  <a:pt x="51" y="87"/>
                </a:cubicBezTo>
                <a:cubicBezTo>
                  <a:pt x="51" y="87"/>
                  <a:pt x="50" y="87"/>
                  <a:pt x="50" y="87"/>
                </a:cubicBezTo>
                <a:cubicBezTo>
                  <a:pt x="48" y="87"/>
                  <a:pt x="47" y="87"/>
                  <a:pt x="45" y="87"/>
                </a:cubicBezTo>
                <a:cubicBezTo>
                  <a:pt x="35" y="85"/>
                  <a:pt x="26" y="80"/>
                  <a:pt x="21" y="71"/>
                </a:cubicBezTo>
                <a:cubicBezTo>
                  <a:pt x="20" y="70"/>
                  <a:pt x="19" y="69"/>
                  <a:pt x="19" y="68"/>
                </a:cubicBezTo>
                <a:cubicBezTo>
                  <a:pt x="16" y="63"/>
                  <a:pt x="14" y="57"/>
                  <a:pt x="14" y="51"/>
                </a:cubicBezTo>
                <a:cubicBezTo>
                  <a:pt x="14" y="42"/>
                  <a:pt x="17" y="33"/>
                  <a:pt x="23" y="27"/>
                </a:cubicBezTo>
                <a:cubicBezTo>
                  <a:pt x="24" y="26"/>
                  <a:pt x="25" y="25"/>
                  <a:pt x="26" y="24"/>
                </a:cubicBezTo>
                <a:cubicBezTo>
                  <a:pt x="30" y="20"/>
                  <a:pt x="34" y="17"/>
                  <a:pt x="39" y="16"/>
                </a:cubicBezTo>
                <a:cubicBezTo>
                  <a:pt x="40" y="15"/>
                  <a:pt x="41" y="15"/>
                  <a:pt x="43" y="14"/>
                </a:cubicBezTo>
                <a:moveTo>
                  <a:pt x="51" y="0"/>
                </a:moveTo>
                <a:cubicBezTo>
                  <a:pt x="51" y="0"/>
                  <a:pt x="51" y="0"/>
                  <a:pt x="50" y="0"/>
                </a:cubicBezTo>
                <a:cubicBezTo>
                  <a:pt x="46" y="0"/>
                  <a:pt x="43" y="0"/>
                  <a:pt x="39" y="1"/>
                </a:cubicBezTo>
                <a:cubicBezTo>
                  <a:pt x="38" y="2"/>
                  <a:pt x="36" y="2"/>
                  <a:pt x="35" y="3"/>
                </a:cubicBezTo>
                <a:cubicBezTo>
                  <a:pt x="28" y="5"/>
                  <a:pt x="22" y="9"/>
                  <a:pt x="17" y="14"/>
                </a:cubicBezTo>
                <a:cubicBezTo>
                  <a:pt x="16" y="15"/>
                  <a:pt x="15" y="16"/>
                  <a:pt x="14" y="17"/>
                </a:cubicBezTo>
                <a:cubicBezTo>
                  <a:pt x="5" y="26"/>
                  <a:pt x="0" y="38"/>
                  <a:pt x="1" y="51"/>
                </a:cubicBezTo>
                <a:cubicBezTo>
                  <a:pt x="1" y="59"/>
                  <a:pt x="3" y="67"/>
                  <a:pt x="6" y="74"/>
                </a:cubicBezTo>
                <a:cubicBezTo>
                  <a:pt x="7" y="75"/>
                  <a:pt x="8" y="76"/>
                  <a:pt x="9" y="78"/>
                </a:cubicBezTo>
                <a:cubicBezTo>
                  <a:pt x="16" y="90"/>
                  <a:pt x="29" y="98"/>
                  <a:pt x="44" y="100"/>
                </a:cubicBezTo>
                <a:cubicBezTo>
                  <a:pt x="45" y="101"/>
                  <a:pt x="47" y="101"/>
                  <a:pt x="48" y="101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101"/>
                  <a:pt x="52" y="101"/>
                  <a:pt x="52" y="101"/>
                </a:cubicBezTo>
                <a:cubicBezTo>
                  <a:pt x="56" y="101"/>
                  <a:pt x="59" y="100"/>
                  <a:pt x="63" y="100"/>
                </a:cubicBezTo>
                <a:cubicBezTo>
                  <a:pt x="64" y="99"/>
                  <a:pt x="65" y="99"/>
                  <a:pt x="67" y="98"/>
                </a:cubicBezTo>
                <a:cubicBezTo>
                  <a:pt x="76" y="95"/>
                  <a:pt x="84" y="90"/>
                  <a:pt x="90" y="83"/>
                </a:cubicBezTo>
                <a:cubicBezTo>
                  <a:pt x="91" y="82"/>
                  <a:pt x="92" y="80"/>
                  <a:pt x="93" y="79"/>
                </a:cubicBezTo>
                <a:cubicBezTo>
                  <a:pt x="98" y="71"/>
                  <a:pt x="102" y="61"/>
                  <a:pt x="102" y="49"/>
                </a:cubicBezTo>
                <a:cubicBezTo>
                  <a:pt x="101" y="29"/>
                  <a:pt x="88" y="11"/>
                  <a:pt x="70" y="3"/>
                </a:cubicBezTo>
                <a:cubicBezTo>
                  <a:pt x="68" y="3"/>
                  <a:pt x="67" y="2"/>
                  <a:pt x="66" y="2"/>
                </a:cubicBezTo>
                <a:cubicBezTo>
                  <a:pt x="61" y="1"/>
                  <a:pt x="56" y="0"/>
                  <a:pt x="51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20296">
            <a:extLst>
              <a:ext uri="{FF2B5EF4-FFF2-40B4-BE49-F238E27FC236}">
                <a16:creationId xmlns:a16="http://schemas.microsoft.com/office/drawing/2014/main" xmlns="" id="{253043E3-98CD-44EE-8288-1C926FEF8FE8}"/>
              </a:ext>
            </a:extLst>
          </p:cNvPr>
          <p:cNvSpPr/>
          <p:nvPr/>
        </p:nvSpPr>
        <p:spPr bwMode="auto">
          <a:xfrm>
            <a:off x="6480661" y="4407646"/>
            <a:ext cx="58131" cy="59635"/>
          </a:xfrm>
          <a:custGeom>
            <a:avLst/>
            <a:gdLst>
              <a:gd name="T0" fmla="*/ 25 w 49"/>
              <a:gd name="T1" fmla="*/ 0 h 50"/>
              <a:gd name="T2" fmla="*/ 24 w 49"/>
              <a:gd name="T3" fmla="*/ 0 h 50"/>
              <a:gd name="T4" fmla="*/ 20 w 49"/>
              <a:gd name="T5" fmla="*/ 1 h 50"/>
              <a:gd name="T6" fmla="*/ 15 w 49"/>
              <a:gd name="T7" fmla="*/ 2 h 50"/>
              <a:gd name="T8" fmla="*/ 5 w 49"/>
              <a:gd name="T9" fmla="*/ 9 h 50"/>
              <a:gd name="T10" fmla="*/ 3 w 49"/>
              <a:gd name="T11" fmla="*/ 13 h 50"/>
              <a:gd name="T12" fmla="*/ 0 w 49"/>
              <a:gd name="T13" fmla="*/ 25 h 50"/>
              <a:gd name="T14" fmla="*/ 0 w 49"/>
              <a:gd name="T15" fmla="*/ 31 h 50"/>
              <a:gd name="T16" fmla="*/ 2 w 49"/>
              <a:gd name="T17" fmla="*/ 35 h 50"/>
              <a:gd name="T18" fmla="*/ 25 w 49"/>
              <a:gd name="T19" fmla="*/ 50 h 50"/>
              <a:gd name="T20" fmla="*/ 25 w 49"/>
              <a:gd name="T21" fmla="*/ 50 h 50"/>
              <a:gd name="T22" fmla="*/ 47 w 49"/>
              <a:gd name="T23" fmla="*/ 36 h 50"/>
              <a:gd name="T24" fmla="*/ 48 w 49"/>
              <a:gd name="T25" fmla="*/ 32 h 50"/>
              <a:gd name="T26" fmla="*/ 49 w 49"/>
              <a:gd name="T27" fmla="*/ 24 h 50"/>
              <a:gd name="T28" fmla="*/ 30 w 49"/>
              <a:gd name="T29" fmla="*/ 1 h 50"/>
              <a:gd name="T30" fmla="*/ 25 w 49"/>
              <a:gd name="T31" fmla="*/ 0 h 50"/>
              <a:gd name="T32" fmla="*/ 25 w 49"/>
              <a:gd name="T3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50">
                <a:moveTo>
                  <a:pt x="25" y="0"/>
                </a:move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1" y="0"/>
                  <a:pt x="20" y="1"/>
                </a:cubicBezTo>
                <a:cubicBezTo>
                  <a:pt x="18" y="1"/>
                  <a:pt x="17" y="1"/>
                  <a:pt x="15" y="2"/>
                </a:cubicBezTo>
                <a:cubicBezTo>
                  <a:pt x="11" y="3"/>
                  <a:pt x="8" y="6"/>
                  <a:pt x="5" y="9"/>
                </a:cubicBezTo>
                <a:cubicBezTo>
                  <a:pt x="4" y="10"/>
                  <a:pt x="4" y="12"/>
                  <a:pt x="3" y="13"/>
                </a:cubicBezTo>
                <a:cubicBezTo>
                  <a:pt x="1" y="17"/>
                  <a:pt x="0" y="21"/>
                  <a:pt x="0" y="25"/>
                </a:cubicBezTo>
                <a:cubicBezTo>
                  <a:pt x="0" y="27"/>
                  <a:pt x="0" y="29"/>
                  <a:pt x="0" y="31"/>
                </a:cubicBezTo>
                <a:cubicBezTo>
                  <a:pt x="1" y="32"/>
                  <a:pt x="1" y="33"/>
                  <a:pt x="2" y="35"/>
                </a:cubicBezTo>
                <a:cubicBezTo>
                  <a:pt x="6" y="44"/>
                  <a:pt x="14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35" y="50"/>
                  <a:pt x="43" y="44"/>
                  <a:pt x="47" y="36"/>
                </a:cubicBezTo>
                <a:cubicBezTo>
                  <a:pt x="47" y="35"/>
                  <a:pt x="48" y="33"/>
                  <a:pt x="48" y="32"/>
                </a:cubicBezTo>
                <a:cubicBezTo>
                  <a:pt x="49" y="30"/>
                  <a:pt x="49" y="27"/>
                  <a:pt x="49" y="24"/>
                </a:cubicBezTo>
                <a:cubicBezTo>
                  <a:pt x="49" y="13"/>
                  <a:pt x="41" y="3"/>
                  <a:pt x="30" y="1"/>
                </a:cubicBezTo>
                <a:cubicBezTo>
                  <a:pt x="28" y="0"/>
                  <a:pt x="27" y="0"/>
                  <a:pt x="25" y="0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Freeform 20297">
            <a:extLst>
              <a:ext uri="{FF2B5EF4-FFF2-40B4-BE49-F238E27FC236}">
                <a16:creationId xmlns:a16="http://schemas.microsoft.com/office/drawing/2014/main" xmlns="" id="{B5339039-67E2-4B71-AF58-A3EF26D47CF6}"/>
              </a:ext>
            </a:extLst>
          </p:cNvPr>
          <p:cNvSpPr>
            <a:spLocks noEditPoints="1"/>
          </p:cNvSpPr>
          <p:nvPr/>
        </p:nvSpPr>
        <p:spPr bwMode="auto">
          <a:xfrm>
            <a:off x="6450092" y="4377076"/>
            <a:ext cx="119269" cy="119770"/>
          </a:xfrm>
          <a:custGeom>
            <a:avLst/>
            <a:gdLst>
              <a:gd name="T0" fmla="*/ 42 w 101"/>
              <a:gd name="T1" fmla="*/ 15 h 101"/>
              <a:gd name="T2" fmla="*/ 50 w 101"/>
              <a:gd name="T3" fmla="*/ 14 h 101"/>
              <a:gd name="T4" fmla="*/ 51 w 101"/>
              <a:gd name="T5" fmla="*/ 14 h 101"/>
              <a:gd name="T6" fmla="*/ 53 w 101"/>
              <a:gd name="T7" fmla="*/ 14 h 101"/>
              <a:gd name="T8" fmla="*/ 57 w 101"/>
              <a:gd name="T9" fmla="*/ 15 h 101"/>
              <a:gd name="T10" fmla="*/ 87 w 101"/>
              <a:gd name="T11" fmla="*/ 50 h 101"/>
              <a:gd name="T12" fmla="*/ 86 w 101"/>
              <a:gd name="T13" fmla="*/ 63 h 101"/>
              <a:gd name="T14" fmla="*/ 84 w 101"/>
              <a:gd name="T15" fmla="*/ 67 h 101"/>
              <a:gd name="T16" fmla="*/ 51 w 101"/>
              <a:gd name="T17" fmla="*/ 88 h 101"/>
              <a:gd name="T18" fmla="*/ 51 w 101"/>
              <a:gd name="T19" fmla="*/ 88 h 101"/>
              <a:gd name="T20" fmla="*/ 16 w 101"/>
              <a:gd name="T21" fmla="*/ 65 h 101"/>
              <a:gd name="T22" fmla="*/ 15 w 101"/>
              <a:gd name="T23" fmla="*/ 60 h 101"/>
              <a:gd name="T24" fmla="*/ 14 w 101"/>
              <a:gd name="T25" fmla="*/ 52 h 101"/>
              <a:gd name="T26" fmla="*/ 19 w 101"/>
              <a:gd name="T27" fmla="*/ 32 h 101"/>
              <a:gd name="T28" fmla="*/ 21 w 101"/>
              <a:gd name="T29" fmla="*/ 28 h 101"/>
              <a:gd name="T30" fmla="*/ 38 w 101"/>
              <a:gd name="T31" fmla="*/ 16 h 101"/>
              <a:gd name="T32" fmla="*/ 42 w 101"/>
              <a:gd name="T33" fmla="*/ 15 h 101"/>
              <a:gd name="T34" fmla="*/ 51 w 101"/>
              <a:gd name="T35" fmla="*/ 0 h 101"/>
              <a:gd name="T36" fmla="*/ 50 w 101"/>
              <a:gd name="T37" fmla="*/ 0 h 101"/>
              <a:gd name="T38" fmla="*/ 38 w 101"/>
              <a:gd name="T39" fmla="*/ 2 h 101"/>
              <a:gd name="T40" fmla="*/ 34 w 101"/>
              <a:gd name="T41" fmla="*/ 3 h 101"/>
              <a:gd name="T42" fmla="*/ 10 w 101"/>
              <a:gd name="T43" fmla="*/ 21 h 101"/>
              <a:gd name="T44" fmla="*/ 8 w 101"/>
              <a:gd name="T45" fmla="*/ 24 h 101"/>
              <a:gd name="T46" fmla="*/ 0 w 101"/>
              <a:gd name="T47" fmla="*/ 52 h 101"/>
              <a:gd name="T48" fmla="*/ 2 w 101"/>
              <a:gd name="T49" fmla="*/ 65 h 101"/>
              <a:gd name="T50" fmla="*/ 3 w 101"/>
              <a:gd name="T51" fmla="*/ 69 h 101"/>
              <a:gd name="T52" fmla="*/ 51 w 101"/>
              <a:gd name="T53" fmla="*/ 101 h 101"/>
              <a:gd name="T54" fmla="*/ 51 w 101"/>
              <a:gd name="T55" fmla="*/ 101 h 101"/>
              <a:gd name="T56" fmla="*/ 97 w 101"/>
              <a:gd name="T57" fmla="*/ 72 h 101"/>
              <a:gd name="T58" fmla="*/ 98 w 101"/>
              <a:gd name="T59" fmla="*/ 68 h 101"/>
              <a:gd name="T60" fmla="*/ 101 w 101"/>
              <a:gd name="T61" fmla="*/ 50 h 101"/>
              <a:gd name="T62" fmla="*/ 58 w 101"/>
              <a:gd name="T63" fmla="*/ 1 h 101"/>
              <a:gd name="T64" fmla="*/ 54 w 101"/>
              <a:gd name="T65" fmla="*/ 1 h 101"/>
              <a:gd name="T66" fmla="*/ 51 w 101"/>
              <a:gd name="T67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" h="101">
                <a:moveTo>
                  <a:pt x="42" y="15"/>
                </a:moveTo>
                <a:cubicBezTo>
                  <a:pt x="45" y="14"/>
                  <a:pt x="47" y="14"/>
                  <a:pt x="50" y="14"/>
                </a:cubicBezTo>
                <a:cubicBezTo>
                  <a:pt x="50" y="14"/>
                  <a:pt x="50" y="14"/>
                  <a:pt x="51" y="14"/>
                </a:cubicBezTo>
                <a:cubicBezTo>
                  <a:pt x="51" y="14"/>
                  <a:pt x="52" y="14"/>
                  <a:pt x="53" y="14"/>
                </a:cubicBezTo>
                <a:cubicBezTo>
                  <a:pt x="54" y="14"/>
                  <a:pt x="56" y="14"/>
                  <a:pt x="57" y="15"/>
                </a:cubicBezTo>
                <a:cubicBezTo>
                  <a:pt x="74" y="18"/>
                  <a:pt x="87" y="32"/>
                  <a:pt x="87" y="50"/>
                </a:cubicBezTo>
                <a:cubicBezTo>
                  <a:pt x="88" y="55"/>
                  <a:pt x="87" y="59"/>
                  <a:pt x="86" y="63"/>
                </a:cubicBezTo>
                <a:cubicBezTo>
                  <a:pt x="85" y="64"/>
                  <a:pt x="85" y="65"/>
                  <a:pt x="84" y="67"/>
                </a:cubicBezTo>
                <a:cubicBezTo>
                  <a:pt x="78" y="79"/>
                  <a:pt x="66" y="88"/>
                  <a:pt x="51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35" y="88"/>
                  <a:pt x="22" y="78"/>
                  <a:pt x="16" y="65"/>
                </a:cubicBezTo>
                <a:cubicBezTo>
                  <a:pt x="16" y="63"/>
                  <a:pt x="15" y="62"/>
                  <a:pt x="15" y="60"/>
                </a:cubicBezTo>
                <a:cubicBezTo>
                  <a:pt x="14" y="58"/>
                  <a:pt x="14" y="55"/>
                  <a:pt x="14" y="52"/>
                </a:cubicBezTo>
                <a:cubicBezTo>
                  <a:pt x="14" y="44"/>
                  <a:pt x="15" y="38"/>
                  <a:pt x="19" y="32"/>
                </a:cubicBezTo>
                <a:cubicBezTo>
                  <a:pt x="20" y="31"/>
                  <a:pt x="20" y="30"/>
                  <a:pt x="21" y="28"/>
                </a:cubicBezTo>
                <a:cubicBezTo>
                  <a:pt x="26" y="23"/>
                  <a:pt x="31" y="19"/>
                  <a:pt x="38" y="16"/>
                </a:cubicBezTo>
                <a:cubicBezTo>
                  <a:pt x="39" y="16"/>
                  <a:pt x="41" y="15"/>
                  <a:pt x="42" y="15"/>
                </a:cubicBezTo>
                <a:moveTo>
                  <a:pt x="51" y="0"/>
                </a:moveTo>
                <a:cubicBezTo>
                  <a:pt x="50" y="0"/>
                  <a:pt x="50" y="0"/>
                  <a:pt x="50" y="0"/>
                </a:cubicBezTo>
                <a:cubicBezTo>
                  <a:pt x="46" y="1"/>
                  <a:pt x="42" y="1"/>
                  <a:pt x="38" y="2"/>
                </a:cubicBezTo>
                <a:cubicBezTo>
                  <a:pt x="37" y="2"/>
                  <a:pt x="36" y="3"/>
                  <a:pt x="34" y="3"/>
                </a:cubicBezTo>
                <a:cubicBezTo>
                  <a:pt x="24" y="7"/>
                  <a:pt x="16" y="13"/>
                  <a:pt x="10" y="21"/>
                </a:cubicBezTo>
                <a:cubicBezTo>
                  <a:pt x="9" y="22"/>
                  <a:pt x="8" y="23"/>
                  <a:pt x="8" y="24"/>
                </a:cubicBezTo>
                <a:cubicBezTo>
                  <a:pt x="3" y="32"/>
                  <a:pt x="0" y="42"/>
                  <a:pt x="0" y="52"/>
                </a:cubicBezTo>
                <a:cubicBezTo>
                  <a:pt x="0" y="56"/>
                  <a:pt x="1" y="61"/>
                  <a:pt x="2" y="65"/>
                </a:cubicBezTo>
                <a:cubicBezTo>
                  <a:pt x="2" y="66"/>
                  <a:pt x="3" y="68"/>
                  <a:pt x="3" y="69"/>
                </a:cubicBezTo>
                <a:cubicBezTo>
                  <a:pt x="11" y="88"/>
                  <a:pt x="29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72" y="101"/>
                  <a:pt x="89" y="89"/>
                  <a:pt x="97" y="72"/>
                </a:cubicBezTo>
                <a:cubicBezTo>
                  <a:pt x="97" y="70"/>
                  <a:pt x="98" y="69"/>
                  <a:pt x="98" y="68"/>
                </a:cubicBezTo>
                <a:cubicBezTo>
                  <a:pt x="100" y="62"/>
                  <a:pt x="101" y="56"/>
                  <a:pt x="101" y="50"/>
                </a:cubicBezTo>
                <a:cubicBezTo>
                  <a:pt x="101" y="25"/>
                  <a:pt x="82" y="5"/>
                  <a:pt x="58" y="1"/>
                </a:cubicBezTo>
                <a:cubicBezTo>
                  <a:pt x="57" y="1"/>
                  <a:pt x="56" y="1"/>
                  <a:pt x="54" y="1"/>
                </a:cubicBezTo>
                <a:cubicBezTo>
                  <a:pt x="53" y="0"/>
                  <a:pt x="52" y="0"/>
                  <a:pt x="51" y="0"/>
                </a:cubicBezTo>
              </a:path>
            </a:pathLst>
          </a:custGeom>
          <a:solidFill>
            <a:schemeClr val="tx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0298">
            <a:extLst>
              <a:ext uri="{FF2B5EF4-FFF2-40B4-BE49-F238E27FC236}">
                <a16:creationId xmlns:a16="http://schemas.microsoft.com/office/drawing/2014/main" xmlns="" id="{92D02901-C637-4994-AD6A-E780B13C6FB5}"/>
              </a:ext>
            </a:extLst>
          </p:cNvPr>
          <p:cNvSpPr/>
          <p:nvPr/>
        </p:nvSpPr>
        <p:spPr bwMode="auto">
          <a:xfrm>
            <a:off x="6158434" y="3271083"/>
            <a:ext cx="40591" cy="40090"/>
          </a:xfrm>
          <a:custGeom>
            <a:avLst/>
            <a:gdLst>
              <a:gd name="T0" fmla="*/ 17 w 34"/>
              <a:gd name="T1" fmla="*/ 0 h 34"/>
              <a:gd name="T2" fmla="*/ 17 w 34"/>
              <a:gd name="T3" fmla="*/ 0 h 34"/>
              <a:gd name="T4" fmla="*/ 15 w 34"/>
              <a:gd name="T5" fmla="*/ 0 h 34"/>
              <a:gd name="T6" fmla="*/ 11 w 34"/>
              <a:gd name="T7" fmla="*/ 1 h 34"/>
              <a:gd name="T8" fmla="*/ 2 w 34"/>
              <a:gd name="T9" fmla="*/ 10 h 34"/>
              <a:gd name="T10" fmla="*/ 0 w 34"/>
              <a:gd name="T11" fmla="*/ 14 h 34"/>
              <a:gd name="T12" fmla="*/ 0 w 34"/>
              <a:gd name="T13" fmla="*/ 17 h 34"/>
              <a:gd name="T14" fmla="*/ 0 w 34"/>
              <a:gd name="T15" fmla="*/ 19 h 34"/>
              <a:gd name="T16" fmla="*/ 1 w 34"/>
              <a:gd name="T17" fmla="*/ 23 h 34"/>
              <a:gd name="T18" fmla="*/ 17 w 34"/>
              <a:gd name="T19" fmla="*/ 34 h 34"/>
              <a:gd name="T20" fmla="*/ 17 w 34"/>
              <a:gd name="T21" fmla="*/ 34 h 34"/>
              <a:gd name="T22" fmla="*/ 19 w 34"/>
              <a:gd name="T23" fmla="*/ 34 h 34"/>
              <a:gd name="T24" fmla="*/ 23 w 34"/>
              <a:gd name="T25" fmla="*/ 33 h 34"/>
              <a:gd name="T26" fmla="*/ 34 w 34"/>
              <a:gd name="T27" fmla="*/ 17 h 34"/>
              <a:gd name="T28" fmla="*/ 34 w 34"/>
              <a:gd name="T29" fmla="*/ 17 h 34"/>
              <a:gd name="T30" fmla="*/ 33 w 34"/>
              <a:gd name="T31" fmla="*/ 13 h 34"/>
              <a:gd name="T32" fmla="*/ 17 w 34"/>
              <a:gd name="T3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3" y="0"/>
                  <a:pt x="12" y="1"/>
                  <a:pt x="11" y="1"/>
                </a:cubicBezTo>
                <a:cubicBezTo>
                  <a:pt x="7" y="3"/>
                  <a:pt x="3" y="6"/>
                  <a:pt x="2" y="10"/>
                </a:cubicBezTo>
                <a:cubicBezTo>
                  <a:pt x="1" y="11"/>
                  <a:pt x="1" y="12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20"/>
                  <a:pt x="0" y="21"/>
                  <a:pt x="1" y="23"/>
                </a:cubicBezTo>
                <a:cubicBezTo>
                  <a:pt x="3" y="29"/>
                  <a:pt x="10" y="34"/>
                  <a:pt x="17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1" y="34"/>
                  <a:pt x="22" y="33"/>
                  <a:pt x="23" y="33"/>
                </a:cubicBezTo>
                <a:cubicBezTo>
                  <a:pt x="30" y="30"/>
                  <a:pt x="34" y="24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5"/>
                  <a:pt x="34" y="14"/>
                  <a:pt x="33" y="13"/>
                </a:cubicBezTo>
                <a:cubicBezTo>
                  <a:pt x="32" y="5"/>
                  <a:pt x="25" y="0"/>
                  <a:pt x="17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20299">
            <a:extLst>
              <a:ext uri="{FF2B5EF4-FFF2-40B4-BE49-F238E27FC236}">
                <a16:creationId xmlns:a16="http://schemas.microsoft.com/office/drawing/2014/main" xmlns="" id="{12A0461C-C3AC-408E-A126-624CF2C77F26}"/>
              </a:ext>
            </a:extLst>
          </p:cNvPr>
          <p:cNvSpPr>
            <a:spLocks noEditPoints="1"/>
          </p:cNvSpPr>
          <p:nvPr/>
        </p:nvSpPr>
        <p:spPr bwMode="auto">
          <a:xfrm>
            <a:off x="6137387" y="3249535"/>
            <a:ext cx="82687" cy="81684"/>
          </a:xfrm>
          <a:custGeom>
            <a:avLst/>
            <a:gdLst>
              <a:gd name="T0" fmla="*/ 31 w 70"/>
              <a:gd name="T1" fmla="*/ 10 h 69"/>
              <a:gd name="T2" fmla="*/ 34 w 70"/>
              <a:gd name="T3" fmla="*/ 10 h 69"/>
              <a:gd name="T4" fmla="*/ 35 w 70"/>
              <a:gd name="T5" fmla="*/ 10 h 69"/>
              <a:gd name="T6" fmla="*/ 60 w 70"/>
              <a:gd name="T7" fmla="*/ 30 h 69"/>
              <a:gd name="T8" fmla="*/ 60 w 70"/>
              <a:gd name="T9" fmla="*/ 34 h 69"/>
              <a:gd name="T10" fmla="*/ 60 w 70"/>
              <a:gd name="T11" fmla="*/ 35 h 69"/>
              <a:gd name="T12" fmla="*/ 44 w 70"/>
              <a:gd name="T13" fmla="*/ 59 h 69"/>
              <a:gd name="T14" fmla="*/ 39 w 70"/>
              <a:gd name="T15" fmla="*/ 60 h 69"/>
              <a:gd name="T16" fmla="*/ 35 w 70"/>
              <a:gd name="T17" fmla="*/ 60 h 69"/>
              <a:gd name="T18" fmla="*/ 35 w 70"/>
              <a:gd name="T19" fmla="*/ 60 h 69"/>
              <a:gd name="T20" fmla="*/ 11 w 70"/>
              <a:gd name="T21" fmla="*/ 42 h 69"/>
              <a:gd name="T22" fmla="*/ 10 w 70"/>
              <a:gd name="T23" fmla="*/ 38 h 69"/>
              <a:gd name="T24" fmla="*/ 10 w 70"/>
              <a:gd name="T25" fmla="*/ 35 h 69"/>
              <a:gd name="T26" fmla="*/ 10 w 70"/>
              <a:gd name="T27" fmla="*/ 29 h 69"/>
              <a:gd name="T28" fmla="*/ 12 w 70"/>
              <a:gd name="T29" fmla="*/ 25 h 69"/>
              <a:gd name="T30" fmla="*/ 26 w 70"/>
              <a:gd name="T31" fmla="*/ 11 h 69"/>
              <a:gd name="T32" fmla="*/ 31 w 70"/>
              <a:gd name="T33" fmla="*/ 10 h 69"/>
              <a:gd name="T34" fmla="*/ 35 w 70"/>
              <a:gd name="T35" fmla="*/ 0 h 69"/>
              <a:gd name="T36" fmla="*/ 34 w 70"/>
              <a:gd name="T37" fmla="*/ 0 h 69"/>
              <a:gd name="T38" fmla="*/ 28 w 70"/>
              <a:gd name="T39" fmla="*/ 1 h 69"/>
              <a:gd name="T40" fmla="*/ 24 w 70"/>
              <a:gd name="T41" fmla="*/ 2 h 69"/>
              <a:gd name="T42" fmla="*/ 3 w 70"/>
              <a:gd name="T43" fmla="*/ 22 h 69"/>
              <a:gd name="T44" fmla="*/ 2 w 70"/>
              <a:gd name="T45" fmla="*/ 26 h 69"/>
              <a:gd name="T46" fmla="*/ 0 w 70"/>
              <a:gd name="T47" fmla="*/ 36 h 69"/>
              <a:gd name="T48" fmla="*/ 1 w 70"/>
              <a:gd name="T49" fmla="*/ 39 h 69"/>
              <a:gd name="T50" fmla="*/ 2 w 70"/>
              <a:gd name="T51" fmla="*/ 44 h 69"/>
              <a:gd name="T52" fmla="*/ 35 w 70"/>
              <a:gd name="T53" fmla="*/ 69 h 69"/>
              <a:gd name="T54" fmla="*/ 36 w 70"/>
              <a:gd name="T55" fmla="*/ 69 h 69"/>
              <a:gd name="T56" fmla="*/ 42 w 70"/>
              <a:gd name="T57" fmla="*/ 69 h 69"/>
              <a:gd name="T58" fmla="*/ 46 w 70"/>
              <a:gd name="T59" fmla="*/ 68 h 69"/>
              <a:gd name="T60" fmla="*/ 69 w 70"/>
              <a:gd name="T61" fmla="*/ 34 h 69"/>
              <a:gd name="T62" fmla="*/ 69 w 70"/>
              <a:gd name="T63" fmla="*/ 32 h 69"/>
              <a:gd name="T64" fmla="*/ 69 w 70"/>
              <a:gd name="T65" fmla="*/ 28 h 69"/>
              <a:gd name="T66" fmla="*/ 35 w 70"/>
              <a:gd name="T6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0" h="69">
                <a:moveTo>
                  <a:pt x="31" y="10"/>
                </a:moveTo>
                <a:cubicBezTo>
                  <a:pt x="32" y="10"/>
                  <a:pt x="33" y="10"/>
                  <a:pt x="34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47" y="10"/>
                  <a:pt x="57" y="18"/>
                  <a:pt x="60" y="30"/>
                </a:cubicBezTo>
                <a:cubicBezTo>
                  <a:pt x="60" y="31"/>
                  <a:pt x="60" y="32"/>
                  <a:pt x="60" y="34"/>
                </a:cubicBezTo>
                <a:cubicBezTo>
                  <a:pt x="60" y="34"/>
                  <a:pt x="60" y="34"/>
                  <a:pt x="60" y="35"/>
                </a:cubicBezTo>
                <a:cubicBezTo>
                  <a:pt x="60" y="46"/>
                  <a:pt x="53" y="55"/>
                  <a:pt x="44" y="59"/>
                </a:cubicBezTo>
                <a:cubicBezTo>
                  <a:pt x="42" y="59"/>
                  <a:pt x="41" y="60"/>
                  <a:pt x="39" y="60"/>
                </a:cubicBezTo>
                <a:cubicBezTo>
                  <a:pt x="38" y="60"/>
                  <a:pt x="37" y="60"/>
                  <a:pt x="35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24" y="60"/>
                  <a:pt x="14" y="53"/>
                  <a:pt x="11" y="42"/>
                </a:cubicBezTo>
                <a:cubicBezTo>
                  <a:pt x="10" y="41"/>
                  <a:pt x="10" y="39"/>
                  <a:pt x="10" y="38"/>
                </a:cubicBezTo>
                <a:cubicBezTo>
                  <a:pt x="10" y="37"/>
                  <a:pt x="10" y="36"/>
                  <a:pt x="10" y="35"/>
                </a:cubicBezTo>
                <a:cubicBezTo>
                  <a:pt x="10" y="33"/>
                  <a:pt x="10" y="31"/>
                  <a:pt x="10" y="29"/>
                </a:cubicBezTo>
                <a:cubicBezTo>
                  <a:pt x="11" y="28"/>
                  <a:pt x="11" y="26"/>
                  <a:pt x="12" y="25"/>
                </a:cubicBezTo>
                <a:cubicBezTo>
                  <a:pt x="15" y="19"/>
                  <a:pt x="20" y="14"/>
                  <a:pt x="26" y="11"/>
                </a:cubicBezTo>
                <a:cubicBezTo>
                  <a:pt x="28" y="11"/>
                  <a:pt x="29" y="10"/>
                  <a:pt x="31" y="10"/>
                </a:cubicBezTo>
                <a:moveTo>
                  <a:pt x="35" y="0"/>
                </a:moveTo>
                <a:cubicBezTo>
                  <a:pt x="35" y="0"/>
                  <a:pt x="35" y="0"/>
                  <a:pt x="34" y="0"/>
                </a:cubicBezTo>
                <a:cubicBezTo>
                  <a:pt x="32" y="1"/>
                  <a:pt x="30" y="1"/>
                  <a:pt x="28" y="1"/>
                </a:cubicBezTo>
                <a:cubicBezTo>
                  <a:pt x="27" y="1"/>
                  <a:pt x="25" y="2"/>
                  <a:pt x="24" y="2"/>
                </a:cubicBezTo>
                <a:cubicBezTo>
                  <a:pt x="14" y="5"/>
                  <a:pt x="7" y="13"/>
                  <a:pt x="3" y="22"/>
                </a:cubicBezTo>
                <a:cubicBezTo>
                  <a:pt x="2" y="23"/>
                  <a:pt x="2" y="25"/>
                  <a:pt x="2" y="26"/>
                </a:cubicBezTo>
                <a:cubicBezTo>
                  <a:pt x="1" y="29"/>
                  <a:pt x="0" y="32"/>
                  <a:pt x="0" y="36"/>
                </a:cubicBezTo>
                <a:cubicBezTo>
                  <a:pt x="0" y="37"/>
                  <a:pt x="1" y="38"/>
                  <a:pt x="1" y="39"/>
                </a:cubicBezTo>
                <a:cubicBezTo>
                  <a:pt x="1" y="41"/>
                  <a:pt x="1" y="42"/>
                  <a:pt x="2" y="44"/>
                </a:cubicBezTo>
                <a:cubicBezTo>
                  <a:pt x="5" y="59"/>
                  <a:pt x="19" y="69"/>
                  <a:pt x="35" y="69"/>
                </a:cubicBezTo>
                <a:cubicBezTo>
                  <a:pt x="35" y="69"/>
                  <a:pt x="35" y="69"/>
                  <a:pt x="36" y="69"/>
                </a:cubicBezTo>
                <a:cubicBezTo>
                  <a:pt x="38" y="69"/>
                  <a:pt x="40" y="69"/>
                  <a:pt x="42" y="69"/>
                </a:cubicBezTo>
                <a:cubicBezTo>
                  <a:pt x="43" y="68"/>
                  <a:pt x="45" y="68"/>
                  <a:pt x="46" y="68"/>
                </a:cubicBezTo>
                <a:cubicBezTo>
                  <a:pt x="60" y="63"/>
                  <a:pt x="70" y="50"/>
                  <a:pt x="69" y="34"/>
                </a:cubicBezTo>
                <a:cubicBezTo>
                  <a:pt x="69" y="34"/>
                  <a:pt x="69" y="33"/>
                  <a:pt x="69" y="32"/>
                </a:cubicBezTo>
                <a:cubicBezTo>
                  <a:pt x="69" y="31"/>
                  <a:pt x="69" y="29"/>
                  <a:pt x="69" y="28"/>
                </a:cubicBezTo>
                <a:cubicBezTo>
                  <a:pt x="65" y="12"/>
                  <a:pt x="52" y="0"/>
                  <a:pt x="35" y="0"/>
                </a:cubicBez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0541">
            <a:extLst>
              <a:ext uri="{FF2B5EF4-FFF2-40B4-BE49-F238E27FC236}">
                <a16:creationId xmlns:a16="http://schemas.microsoft.com/office/drawing/2014/main" xmlns="" id="{5780AEBF-0A65-4F61-98D9-9488793E3253}"/>
              </a:ext>
            </a:extLst>
          </p:cNvPr>
          <p:cNvSpPr/>
          <p:nvPr/>
        </p:nvSpPr>
        <p:spPr bwMode="auto">
          <a:xfrm>
            <a:off x="6133872" y="3089676"/>
            <a:ext cx="99224" cy="99725"/>
          </a:xfrm>
          <a:custGeom>
            <a:avLst/>
            <a:gdLst>
              <a:gd name="T0" fmla="*/ 8 w 84"/>
              <a:gd name="T1" fmla="*/ 29 h 84"/>
              <a:gd name="T2" fmla="*/ 55 w 84"/>
              <a:gd name="T3" fmla="*/ 8 h 84"/>
              <a:gd name="T4" fmla="*/ 77 w 84"/>
              <a:gd name="T5" fmla="*/ 55 h 84"/>
              <a:gd name="T6" fmla="*/ 29 w 84"/>
              <a:gd name="T7" fmla="*/ 77 h 84"/>
              <a:gd name="T8" fmla="*/ 8 w 84"/>
              <a:gd name="T9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84">
                <a:moveTo>
                  <a:pt x="8" y="29"/>
                </a:moveTo>
                <a:cubicBezTo>
                  <a:pt x="15" y="10"/>
                  <a:pt x="36" y="0"/>
                  <a:pt x="55" y="8"/>
                </a:cubicBezTo>
                <a:cubicBezTo>
                  <a:pt x="74" y="15"/>
                  <a:pt x="84" y="36"/>
                  <a:pt x="77" y="55"/>
                </a:cubicBezTo>
                <a:cubicBezTo>
                  <a:pt x="70" y="74"/>
                  <a:pt x="48" y="84"/>
                  <a:pt x="29" y="77"/>
                </a:cubicBezTo>
                <a:cubicBezTo>
                  <a:pt x="10" y="70"/>
                  <a:pt x="0" y="48"/>
                  <a:pt x="8" y="29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20655">
            <a:extLst>
              <a:ext uri="{FF2B5EF4-FFF2-40B4-BE49-F238E27FC236}">
                <a16:creationId xmlns:a16="http://schemas.microsoft.com/office/drawing/2014/main" xmlns="" id="{AB1417D8-B92C-41DF-B730-6B945A6084CF}"/>
              </a:ext>
            </a:extLst>
          </p:cNvPr>
          <p:cNvSpPr/>
          <p:nvPr/>
        </p:nvSpPr>
        <p:spPr bwMode="auto">
          <a:xfrm>
            <a:off x="5412753" y="3944393"/>
            <a:ext cx="724634" cy="722629"/>
          </a:xfrm>
          <a:custGeom>
            <a:avLst/>
            <a:gdLst>
              <a:gd name="T0" fmla="*/ 775 w 1446"/>
              <a:gd name="T1" fmla="*/ 293 h 1442"/>
              <a:gd name="T2" fmla="*/ 777 w 1446"/>
              <a:gd name="T3" fmla="*/ 293 h 1442"/>
              <a:gd name="T4" fmla="*/ 1446 w 1446"/>
              <a:gd name="T5" fmla="*/ 844 h 1442"/>
              <a:gd name="T6" fmla="*/ 1441 w 1446"/>
              <a:gd name="T7" fmla="*/ 849 h 1442"/>
              <a:gd name="T8" fmla="*/ 848 w 1446"/>
              <a:gd name="T9" fmla="*/ 1442 h 1442"/>
              <a:gd name="T10" fmla="*/ 841 w 1446"/>
              <a:gd name="T11" fmla="*/ 1433 h 1442"/>
              <a:gd name="T12" fmla="*/ 1429 w 1446"/>
              <a:gd name="T13" fmla="*/ 846 h 1442"/>
              <a:gd name="T14" fmla="*/ 770 w 1446"/>
              <a:gd name="T15" fmla="*/ 303 h 1442"/>
              <a:gd name="T16" fmla="*/ 0 w 1446"/>
              <a:gd name="T17" fmla="*/ 10 h 1442"/>
              <a:gd name="T18" fmla="*/ 4 w 1446"/>
              <a:gd name="T19" fmla="*/ 0 h 1442"/>
              <a:gd name="T20" fmla="*/ 775 w 1446"/>
              <a:gd name="T21" fmla="*/ 293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6" h="1442">
                <a:moveTo>
                  <a:pt x="775" y="293"/>
                </a:moveTo>
                <a:lnTo>
                  <a:pt x="777" y="293"/>
                </a:lnTo>
                <a:lnTo>
                  <a:pt x="1446" y="844"/>
                </a:lnTo>
                <a:lnTo>
                  <a:pt x="1441" y="849"/>
                </a:lnTo>
                <a:lnTo>
                  <a:pt x="848" y="1442"/>
                </a:lnTo>
                <a:lnTo>
                  <a:pt x="841" y="1433"/>
                </a:lnTo>
                <a:lnTo>
                  <a:pt x="1429" y="846"/>
                </a:lnTo>
                <a:lnTo>
                  <a:pt x="770" y="303"/>
                </a:lnTo>
                <a:lnTo>
                  <a:pt x="0" y="10"/>
                </a:lnTo>
                <a:lnTo>
                  <a:pt x="4" y="0"/>
                </a:lnTo>
                <a:lnTo>
                  <a:pt x="775" y="2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0683">
            <a:extLst>
              <a:ext uri="{FF2B5EF4-FFF2-40B4-BE49-F238E27FC236}">
                <a16:creationId xmlns:a16="http://schemas.microsoft.com/office/drawing/2014/main" xmlns="" id="{695A7854-3817-4DBC-9546-5B1B765F5D34}"/>
              </a:ext>
            </a:extLst>
          </p:cNvPr>
          <p:cNvSpPr/>
          <p:nvPr/>
        </p:nvSpPr>
        <p:spPr bwMode="auto">
          <a:xfrm>
            <a:off x="5751009" y="4053849"/>
            <a:ext cx="78177" cy="79179"/>
          </a:xfrm>
          <a:custGeom>
            <a:avLst/>
            <a:gdLst>
              <a:gd name="T0" fmla="*/ 59 w 66"/>
              <a:gd name="T1" fmla="*/ 47 h 67"/>
              <a:gd name="T2" fmla="*/ 20 w 66"/>
              <a:gd name="T3" fmla="*/ 60 h 67"/>
              <a:gd name="T4" fmla="*/ 7 w 66"/>
              <a:gd name="T5" fmla="*/ 20 h 67"/>
              <a:gd name="T6" fmla="*/ 47 w 66"/>
              <a:gd name="T7" fmla="*/ 8 h 67"/>
              <a:gd name="T8" fmla="*/ 59 w 66"/>
              <a:gd name="T9" fmla="*/ 4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67">
                <a:moveTo>
                  <a:pt x="59" y="47"/>
                </a:moveTo>
                <a:cubicBezTo>
                  <a:pt x="52" y="61"/>
                  <a:pt x="34" y="67"/>
                  <a:pt x="20" y="60"/>
                </a:cubicBezTo>
                <a:cubicBezTo>
                  <a:pt x="6" y="52"/>
                  <a:pt x="0" y="35"/>
                  <a:pt x="7" y="20"/>
                </a:cubicBezTo>
                <a:cubicBezTo>
                  <a:pt x="15" y="6"/>
                  <a:pt x="32" y="0"/>
                  <a:pt x="47" y="8"/>
                </a:cubicBezTo>
                <a:cubicBezTo>
                  <a:pt x="61" y="15"/>
                  <a:pt x="66" y="33"/>
                  <a:pt x="59" y="47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9" name="Freeform 20684">
            <a:extLst>
              <a:ext uri="{FF2B5EF4-FFF2-40B4-BE49-F238E27FC236}">
                <a16:creationId xmlns:a16="http://schemas.microsoft.com/office/drawing/2014/main" xmlns="" id="{57979A23-3748-43AC-B86C-54E252295B7D}"/>
              </a:ext>
            </a:extLst>
          </p:cNvPr>
          <p:cNvSpPr/>
          <p:nvPr/>
        </p:nvSpPr>
        <p:spPr bwMode="auto">
          <a:xfrm>
            <a:off x="5724950" y="3734128"/>
            <a:ext cx="91206" cy="89702"/>
          </a:xfrm>
          <a:custGeom>
            <a:avLst/>
            <a:gdLst>
              <a:gd name="T0" fmla="*/ 68 w 77"/>
              <a:gd name="T1" fmla="*/ 53 h 76"/>
              <a:gd name="T2" fmla="*/ 23 w 77"/>
              <a:gd name="T3" fmla="*/ 68 h 76"/>
              <a:gd name="T4" fmla="*/ 9 w 77"/>
              <a:gd name="T5" fmla="*/ 23 h 76"/>
              <a:gd name="T6" fmla="*/ 54 w 77"/>
              <a:gd name="T7" fmla="*/ 8 h 76"/>
              <a:gd name="T8" fmla="*/ 68 w 77"/>
              <a:gd name="T9" fmla="*/ 5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6">
                <a:moveTo>
                  <a:pt x="68" y="53"/>
                </a:moveTo>
                <a:cubicBezTo>
                  <a:pt x="60" y="70"/>
                  <a:pt x="40" y="76"/>
                  <a:pt x="23" y="68"/>
                </a:cubicBezTo>
                <a:cubicBezTo>
                  <a:pt x="7" y="59"/>
                  <a:pt x="0" y="39"/>
                  <a:pt x="9" y="23"/>
                </a:cubicBezTo>
                <a:cubicBezTo>
                  <a:pt x="17" y="6"/>
                  <a:pt x="37" y="0"/>
                  <a:pt x="54" y="8"/>
                </a:cubicBezTo>
                <a:cubicBezTo>
                  <a:pt x="70" y="17"/>
                  <a:pt x="77" y="37"/>
                  <a:pt x="68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20720">
            <a:extLst>
              <a:ext uri="{FF2B5EF4-FFF2-40B4-BE49-F238E27FC236}">
                <a16:creationId xmlns:a16="http://schemas.microsoft.com/office/drawing/2014/main" xmlns="" id="{21624C2A-6829-4550-B4A1-31F7CFE2ED1C}"/>
              </a:ext>
            </a:extLst>
          </p:cNvPr>
          <p:cNvSpPr/>
          <p:nvPr/>
        </p:nvSpPr>
        <p:spPr bwMode="auto">
          <a:xfrm>
            <a:off x="6333217" y="3827337"/>
            <a:ext cx="53119" cy="53621"/>
          </a:xfrm>
          <a:custGeom>
            <a:avLst/>
            <a:gdLst>
              <a:gd name="T0" fmla="*/ 40 w 45"/>
              <a:gd name="T1" fmla="*/ 31 h 45"/>
              <a:gd name="T2" fmla="*/ 13 w 45"/>
              <a:gd name="T3" fmla="*/ 40 h 45"/>
              <a:gd name="T4" fmla="*/ 5 w 45"/>
              <a:gd name="T5" fmla="*/ 13 h 45"/>
              <a:gd name="T6" fmla="*/ 31 w 45"/>
              <a:gd name="T7" fmla="*/ 5 h 45"/>
              <a:gd name="T8" fmla="*/ 40 w 45"/>
              <a:gd name="T9" fmla="*/ 3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5">
                <a:moveTo>
                  <a:pt x="40" y="31"/>
                </a:moveTo>
                <a:cubicBezTo>
                  <a:pt x="35" y="41"/>
                  <a:pt x="23" y="45"/>
                  <a:pt x="13" y="40"/>
                </a:cubicBezTo>
                <a:cubicBezTo>
                  <a:pt x="4" y="35"/>
                  <a:pt x="0" y="23"/>
                  <a:pt x="5" y="13"/>
                </a:cubicBezTo>
                <a:cubicBezTo>
                  <a:pt x="10" y="3"/>
                  <a:pt x="22" y="0"/>
                  <a:pt x="31" y="5"/>
                </a:cubicBezTo>
                <a:cubicBezTo>
                  <a:pt x="41" y="10"/>
                  <a:pt x="45" y="22"/>
                  <a:pt x="40" y="31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1" name="Freeform 20721">
            <a:extLst>
              <a:ext uri="{FF2B5EF4-FFF2-40B4-BE49-F238E27FC236}">
                <a16:creationId xmlns:a16="http://schemas.microsoft.com/office/drawing/2014/main" xmlns="" id="{9254F6B5-CFB0-4382-8787-047405600BEA}"/>
              </a:ext>
            </a:extLst>
          </p:cNvPr>
          <p:cNvSpPr>
            <a:spLocks noEditPoints="1"/>
          </p:cNvSpPr>
          <p:nvPr/>
        </p:nvSpPr>
        <p:spPr bwMode="auto">
          <a:xfrm>
            <a:off x="6305655" y="3799273"/>
            <a:ext cx="107743" cy="108745"/>
          </a:xfrm>
          <a:custGeom>
            <a:avLst/>
            <a:gdLst>
              <a:gd name="T0" fmla="*/ 27 w 91"/>
              <a:gd name="T1" fmla="*/ 82 h 92"/>
              <a:gd name="T2" fmla="*/ 10 w 91"/>
              <a:gd name="T3" fmla="*/ 28 h 92"/>
              <a:gd name="T4" fmla="*/ 64 w 91"/>
              <a:gd name="T5" fmla="*/ 11 h 92"/>
              <a:gd name="T6" fmla="*/ 81 w 91"/>
              <a:gd name="T7" fmla="*/ 65 h 92"/>
              <a:gd name="T8" fmla="*/ 27 w 91"/>
              <a:gd name="T9" fmla="*/ 82 h 92"/>
              <a:gd name="T10" fmla="*/ 59 w 91"/>
              <a:gd name="T11" fmla="*/ 20 h 92"/>
              <a:gd name="T12" fmla="*/ 19 w 91"/>
              <a:gd name="T13" fmla="*/ 33 h 92"/>
              <a:gd name="T14" fmla="*/ 32 w 91"/>
              <a:gd name="T15" fmla="*/ 72 h 92"/>
              <a:gd name="T16" fmla="*/ 71 w 91"/>
              <a:gd name="T17" fmla="*/ 60 h 92"/>
              <a:gd name="T18" fmla="*/ 59 w 91"/>
              <a:gd name="T1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92">
                <a:moveTo>
                  <a:pt x="27" y="82"/>
                </a:moveTo>
                <a:cubicBezTo>
                  <a:pt x="7" y="72"/>
                  <a:pt x="0" y="48"/>
                  <a:pt x="10" y="28"/>
                </a:cubicBezTo>
                <a:cubicBezTo>
                  <a:pt x="20" y="8"/>
                  <a:pt x="44" y="0"/>
                  <a:pt x="64" y="11"/>
                </a:cubicBezTo>
                <a:cubicBezTo>
                  <a:pt x="83" y="21"/>
                  <a:pt x="91" y="45"/>
                  <a:pt x="81" y="65"/>
                </a:cubicBezTo>
                <a:cubicBezTo>
                  <a:pt x="71" y="84"/>
                  <a:pt x="47" y="92"/>
                  <a:pt x="27" y="82"/>
                </a:cubicBezTo>
                <a:close/>
                <a:moveTo>
                  <a:pt x="59" y="20"/>
                </a:moveTo>
                <a:cubicBezTo>
                  <a:pt x="44" y="13"/>
                  <a:pt x="27" y="18"/>
                  <a:pt x="19" y="33"/>
                </a:cubicBezTo>
                <a:cubicBezTo>
                  <a:pt x="12" y="47"/>
                  <a:pt x="18" y="65"/>
                  <a:pt x="32" y="72"/>
                </a:cubicBezTo>
                <a:cubicBezTo>
                  <a:pt x="46" y="80"/>
                  <a:pt x="64" y="74"/>
                  <a:pt x="71" y="60"/>
                </a:cubicBezTo>
                <a:cubicBezTo>
                  <a:pt x="79" y="45"/>
                  <a:pt x="73" y="28"/>
                  <a:pt x="59" y="20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2">
                <a:alpha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8537DF90-F36E-4DF2-A1C3-E14C224A7856}"/>
              </a:ext>
            </a:extLst>
          </p:cNvPr>
          <p:cNvCxnSpPr>
            <a:stCxn id="30" idx="1"/>
            <a:endCxn id="23" idx="20"/>
          </p:cNvCxnSpPr>
          <p:nvPr/>
        </p:nvCxnSpPr>
        <p:spPr>
          <a:xfrm>
            <a:off x="6348562" y="3875000"/>
            <a:ext cx="141680" cy="50563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73DCBC38-930A-40F8-B799-D1A8CABEF5B0}"/>
              </a:ext>
            </a:extLst>
          </p:cNvPr>
          <p:cNvCxnSpPr>
            <a:stCxn id="17" idx="8"/>
            <a:endCxn id="29" idx="3"/>
          </p:cNvCxnSpPr>
          <p:nvPr/>
        </p:nvCxnSpPr>
        <p:spPr>
          <a:xfrm flipH="1">
            <a:off x="5788913" y="3350085"/>
            <a:ext cx="202707" cy="393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074B5CAC-A3D2-4972-8810-C0BAFF795740}"/>
              </a:ext>
            </a:extLst>
          </p:cNvPr>
          <p:cNvCxnSpPr>
            <a:stCxn id="26" idx="3"/>
            <a:endCxn id="31" idx="2"/>
          </p:cNvCxnSpPr>
          <p:nvPr/>
        </p:nvCxnSpPr>
        <p:spPr>
          <a:xfrm>
            <a:off x="6168128" y="3181091"/>
            <a:ext cx="213302" cy="63118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698387B9-9073-44D6-A624-EA21F65EA79C}"/>
              </a:ext>
            </a:extLst>
          </p:cNvPr>
          <p:cNvCxnSpPr>
            <a:stCxn id="31" idx="0"/>
            <a:endCxn id="28" idx="0"/>
          </p:cNvCxnSpPr>
          <p:nvPr/>
        </p:nvCxnSpPr>
        <p:spPr>
          <a:xfrm flipH="1">
            <a:off x="5820895" y="3896198"/>
            <a:ext cx="516728" cy="213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9E277137-149A-4212-9B2B-5B554DAA9B7B}"/>
              </a:ext>
            </a:extLst>
          </p:cNvPr>
          <p:cNvSpPr/>
          <p:nvPr/>
        </p:nvSpPr>
        <p:spPr>
          <a:xfrm>
            <a:off x="5741182" y="4603480"/>
            <a:ext cx="146549" cy="14654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FEAFAC02-75C6-488C-AAD3-F6F462876F41}"/>
              </a:ext>
            </a:extLst>
          </p:cNvPr>
          <p:cNvCxnSpPr>
            <a:stCxn id="18" idx="7"/>
          </p:cNvCxnSpPr>
          <p:nvPr/>
        </p:nvCxnSpPr>
        <p:spPr>
          <a:xfrm flipH="1">
            <a:off x="5965925" y="3281736"/>
            <a:ext cx="401344" cy="6896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20217">
            <a:extLst>
              <a:ext uri="{FF2B5EF4-FFF2-40B4-BE49-F238E27FC236}">
                <a16:creationId xmlns:a16="http://schemas.microsoft.com/office/drawing/2014/main" xmlns="" id="{98F872D1-BF73-4D86-8071-77D45F19A2F6}"/>
              </a:ext>
            </a:extLst>
          </p:cNvPr>
          <p:cNvSpPr>
            <a:spLocks noEditPoints="1"/>
          </p:cNvSpPr>
          <p:nvPr/>
        </p:nvSpPr>
        <p:spPr bwMode="auto">
          <a:xfrm>
            <a:off x="5974766" y="3960950"/>
            <a:ext cx="13029" cy="33074"/>
          </a:xfrm>
          <a:custGeom>
            <a:avLst/>
            <a:gdLst>
              <a:gd name="T0" fmla="*/ 3 w 11"/>
              <a:gd name="T1" fmla="*/ 20 h 28"/>
              <a:gd name="T2" fmla="*/ 0 w 11"/>
              <a:gd name="T3" fmla="*/ 23 h 28"/>
              <a:gd name="T4" fmla="*/ 5 w 11"/>
              <a:gd name="T5" fmla="*/ 28 h 28"/>
              <a:gd name="T6" fmla="*/ 8 w 11"/>
              <a:gd name="T7" fmla="*/ 25 h 28"/>
              <a:gd name="T8" fmla="*/ 3 w 11"/>
              <a:gd name="T9" fmla="*/ 20 h 28"/>
              <a:gd name="T10" fmla="*/ 9 w 11"/>
              <a:gd name="T11" fmla="*/ 0 h 28"/>
              <a:gd name="T12" fmla="*/ 3 w 11"/>
              <a:gd name="T13" fmla="*/ 3 h 28"/>
              <a:gd name="T14" fmla="*/ 5 w 11"/>
              <a:gd name="T15" fmla="*/ 7 h 28"/>
              <a:gd name="T16" fmla="*/ 11 w 11"/>
              <a:gd name="T17" fmla="*/ 3 h 28"/>
              <a:gd name="T18" fmla="*/ 9 w 11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8">
                <a:moveTo>
                  <a:pt x="3" y="20"/>
                </a:moveTo>
                <a:cubicBezTo>
                  <a:pt x="2" y="21"/>
                  <a:pt x="1" y="22"/>
                  <a:pt x="0" y="23"/>
                </a:cubicBezTo>
                <a:cubicBezTo>
                  <a:pt x="5" y="28"/>
                  <a:pt x="5" y="28"/>
                  <a:pt x="5" y="28"/>
                </a:cubicBezTo>
                <a:cubicBezTo>
                  <a:pt x="6" y="27"/>
                  <a:pt x="7" y="26"/>
                  <a:pt x="8" y="25"/>
                </a:cubicBezTo>
                <a:cubicBezTo>
                  <a:pt x="3" y="20"/>
                  <a:pt x="3" y="20"/>
                  <a:pt x="3" y="20"/>
                </a:cubicBezTo>
                <a:moveTo>
                  <a:pt x="9" y="0"/>
                </a:moveTo>
                <a:cubicBezTo>
                  <a:pt x="3" y="3"/>
                  <a:pt x="3" y="3"/>
                  <a:pt x="3" y="3"/>
                </a:cubicBezTo>
                <a:cubicBezTo>
                  <a:pt x="4" y="4"/>
                  <a:pt x="5" y="5"/>
                  <a:pt x="5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2"/>
                  <a:pt x="10" y="1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0306">
            <a:extLst>
              <a:ext uri="{FF2B5EF4-FFF2-40B4-BE49-F238E27FC236}">
                <a16:creationId xmlns:a16="http://schemas.microsoft.com/office/drawing/2014/main" xmlns="" id="{E7EA0536-D77D-4A4C-9D67-7FCD4EC06C13}"/>
              </a:ext>
            </a:extLst>
          </p:cNvPr>
          <p:cNvSpPr/>
          <p:nvPr/>
        </p:nvSpPr>
        <p:spPr bwMode="auto">
          <a:xfrm>
            <a:off x="5947705" y="3957442"/>
            <a:ext cx="34077" cy="34077"/>
          </a:xfrm>
          <a:custGeom>
            <a:avLst/>
            <a:gdLst>
              <a:gd name="T0" fmla="*/ 15 w 29"/>
              <a:gd name="T1" fmla="*/ 0 h 29"/>
              <a:gd name="T2" fmla="*/ 14 w 29"/>
              <a:gd name="T3" fmla="*/ 0 h 29"/>
              <a:gd name="T4" fmla="*/ 10 w 29"/>
              <a:gd name="T5" fmla="*/ 1 h 29"/>
              <a:gd name="T6" fmla="*/ 6 w 29"/>
              <a:gd name="T7" fmla="*/ 3 h 29"/>
              <a:gd name="T8" fmla="*/ 2 w 29"/>
              <a:gd name="T9" fmla="*/ 7 h 29"/>
              <a:gd name="T10" fmla="*/ 1 w 29"/>
              <a:gd name="T11" fmla="*/ 11 h 29"/>
              <a:gd name="T12" fmla="*/ 0 w 29"/>
              <a:gd name="T13" fmla="*/ 15 h 29"/>
              <a:gd name="T14" fmla="*/ 1 w 29"/>
              <a:gd name="T15" fmla="*/ 19 h 29"/>
              <a:gd name="T16" fmla="*/ 2 w 29"/>
              <a:gd name="T17" fmla="*/ 22 h 29"/>
              <a:gd name="T18" fmla="*/ 13 w 29"/>
              <a:gd name="T19" fmla="*/ 29 h 29"/>
              <a:gd name="T20" fmla="*/ 15 w 29"/>
              <a:gd name="T21" fmla="*/ 29 h 29"/>
              <a:gd name="T22" fmla="*/ 15 w 29"/>
              <a:gd name="T23" fmla="*/ 29 h 29"/>
              <a:gd name="T24" fmla="*/ 17 w 29"/>
              <a:gd name="T25" fmla="*/ 29 h 29"/>
              <a:gd name="T26" fmla="*/ 23 w 29"/>
              <a:gd name="T27" fmla="*/ 26 h 29"/>
              <a:gd name="T28" fmla="*/ 26 w 29"/>
              <a:gd name="T29" fmla="*/ 23 h 29"/>
              <a:gd name="T30" fmla="*/ 29 w 29"/>
              <a:gd name="T31" fmla="*/ 14 h 29"/>
              <a:gd name="T32" fmla="*/ 28 w 29"/>
              <a:gd name="T33" fmla="*/ 10 h 29"/>
              <a:gd name="T34" fmla="*/ 26 w 29"/>
              <a:gd name="T35" fmla="*/ 6 h 29"/>
              <a:gd name="T36" fmla="*/ 21 w 29"/>
              <a:gd name="T37" fmla="*/ 2 h 29"/>
              <a:gd name="T38" fmla="*/ 21 w 29"/>
              <a:gd name="T39" fmla="*/ 2 h 29"/>
              <a:gd name="T40" fmla="*/ 17 w 29"/>
              <a:gd name="T41" fmla="*/ 0 h 29"/>
              <a:gd name="T42" fmla="*/ 17 w 29"/>
              <a:gd name="T43" fmla="*/ 0 h 29"/>
              <a:gd name="T44" fmla="*/ 15 w 29"/>
              <a:gd name="T4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" h="29">
                <a:moveTo>
                  <a:pt x="15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2" y="0"/>
                  <a:pt x="10" y="1"/>
                </a:cubicBezTo>
                <a:cubicBezTo>
                  <a:pt x="9" y="1"/>
                  <a:pt x="8" y="2"/>
                  <a:pt x="6" y="3"/>
                </a:cubicBezTo>
                <a:cubicBezTo>
                  <a:pt x="5" y="4"/>
                  <a:pt x="3" y="5"/>
                  <a:pt x="2" y="7"/>
                </a:cubicBezTo>
                <a:cubicBezTo>
                  <a:pt x="2" y="8"/>
                  <a:pt x="1" y="9"/>
                  <a:pt x="1" y="11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6"/>
                  <a:pt x="0" y="17"/>
                  <a:pt x="1" y="19"/>
                </a:cubicBezTo>
                <a:cubicBezTo>
                  <a:pt x="1" y="20"/>
                  <a:pt x="2" y="21"/>
                  <a:pt x="2" y="22"/>
                </a:cubicBezTo>
                <a:cubicBezTo>
                  <a:pt x="5" y="26"/>
                  <a:pt x="9" y="29"/>
                  <a:pt x="13" y="29"/>
                </a:cubicBezTo>
                <a:cubicBezTo>
                  <a:pt x="13" y="29"/>
                  <a:pt x="14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9"/>
                  <a:pt x="17" y="29"/>
                  <a:pt x="17" y="29"/>
                </a:cubicBezTo>
                <a:cubicBezTo>
                  <a:pt x="19" y="28"/>
                  <a:pt x="21" y="27"/>
                  <a:pt x="23" y="26"/>
                </a:cubicBezTo>
                <a:cubicBezTo>
                  <a:pt x="24" y="25"/>
                  <a:pt x="25" y="24"/>
                  <a:pt x="26" y="23"/>
                </a:cubicBezTo>
                <a:cubicBezTo>
                  <a:pt x="28" y="21"/>
                  <a:pt x="29" y="18"/>
                  <a:pt x="29" y="14"/>
                </a:cubicBezTo>
                <a:cubicBezTo>
                  <a:pt x="29" y="13"/>
                  <a:pt x="29" y="11"/>
                  <a:pt x="28" y="10"/>
                </a:cubicBezTo>
                <a:cubicBezTo>
                  <a:pt x="28" y="8"/>
                  <a:pt x="27" y="7"/>
                  <a:pt x="26" y="6"/>
                </a:cubicBezTo>
                <a:cubicBezTo>
                  <a:pt x="25" y="4"/>
                  <a:pt x="23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1"/>
                  <a:pt x="18" y="1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20307">
            <a:extLst>
              <a:ext uri="{FF2B5EF4-FFF2-40B4-BE49-F238E27FC236}">
                <a16:creationId xmlns:a16="http://schemas.microsoft.com/office/drawing/2014/main" xmlns="" id="{449C09F3-3212-4684-8F9E-759ADF0EFE68}"/>
              </a:ext>
            </a:extLst>
          </p:cNvPr>
          <p:cNvSpPr>
            <a:spLocks noEditPoints="1"/>
          </p:cNvSpPr>
          <p:nvPr/>
        </p:nvSpPr>
        <p:spPr bwMode="auto">
          <a:xfrm>
            <a:off x="5929665" y="3939402"/>
            <a:ext cx="69657" cy="70158"/>
          </a:xfrm>
          <a:custGeom>
            <a:avLst/>
            <a:gdLst>
              <a:gd name="T0" fmla="*/ 22 w 59"/>
              <a:gd name="T1" fmla="*/ 9 h 59"/>
              <a:gd name="T2" fmla="*/ 29 w 59"/>
              <a:gd name="T3" fmla="*/ 8 h 59"/>
              <a:gd name="T4" fmla="*/ 30 w 59"/>
              <a:gd name="T5" fmla="*/ 8 h 59"/>
              <a:gd name="T6" fmla="*/ 34 w 59"/>
              <a:gd name="T7" fmla="*/ 9 h 59"/>
              <a:gd name="T8" fmla="*/ 34 w 59"/>
              <a:gd name="T9" fmla="*/ 9 h 59"/>
              <a:gd name="T10" fmla="*/ 38 w 59"/>
              <a:gd name="T11" fmla="*/ 10 h 59"/>
              <a:gd name="T12" fmla="*/ 38 w 59"/>
              <a:gd name="T13" fmla="*/ 10 h 59"/>
              <a:gd name="T14" fmla="*/ 47 w 59"/>
              <a:gd name="T15" fmla="*/ 18 h 59"/>
              <a:gd name="T16" fmla="*/ 49 w 59"/>
              <a:gd name="T17" fmla="*/ 21 h 59"/>
              <a:gd name="T18" fmla="*/ 51 w 59"/>
              <a:gd name="T19" fmla="*/ 29 h 59"/>
              <a:gd name="T20" fmla="*/ 46 w 59"/>
              <a:gd name="T21" fmla="*/ 43 h 59"/>
              <a:gd name="T22" fmla="*/ 43 w 59"/>
              <a:gd name="T23" fmla="*/ 46 h 59"/>
              <a:gd name="T24" fmla="*/ 33 w 59"/>
              <a:gd name="T25" fmla="*/ 51 h 59"/>
              <a:gd name="T26" fmla="*/ 30 w 59"/>
              <a:gd name="T27" fmla="*/ 51 h 59"/>
              <a:gd name="T28" fmla="*/ 30 w 59"/>
              <a:gd name="T29" fmla="*/ 51 h 59"/>
              <a:gd name="T30" fmla="*/ 28 w 59"/>
              <a:gd name="T31" fmla="*/ 51 h 59"/>
              <a:gd name="T32" fmla="*/ 11 w 59"/>
              <a:gd name="T33" fmla="*/ 41 h 59"/>
              <a:gd name="T34" fmla="*/ 9 w 59"/>
              <a:gd name="T35" fmla="*/ 37 h 59"/>
              <a:gd name="T36" fmla="*/ 8 w 59"/>
              <a:gd name="T37" fmla="*/ 30 h 59"/>
              <a:gd name="T38" fmla="*/ 9 w 59"/>
              <a:gd name="T39" fmla="*/ 23 h 59"/>
              <a:gd name="T40" fmla="*/ 11 w 59"/>
              <a:gd name="T41" fmla="*/ 19 h 59"/>
              <a:gd name="T42" fmla="*/ 18 w 59"/>
              <a:gd name="T43" fmla="*/ 11 h 59"/>
              <a:gd name="T44" fmla="*/ 22 w 59"/>
              <a:gd name="T45" fmla="*/ 9 h 59"/>
              <a:gd name="T46" fmla="*/ 30 w 59"/>
              <a:gd name="T47" fmla="*/ 0 h 59"/>
              <a:gd name="T48" fmla="*/ 29 w 59"/>
              <a:gd name="T49" fmla="*/ 0 h 59"/>
              <a:gd name="T50" fmla="*/ 19 w 59"/>
              <a:gd name="T51" fmla="*/ 2 h 59"/>
              <a:gd name="T52" fmla="*/ 15 w 59"/>
              <a:gd name="T53" fmla="*/ 4 h 59"/>
              <a:gd name="T54" fmla="*/ 3 w 59"/>
              <a:gd name="T55" fmla="*/ 16 h 59"/>
              <a:gd name="T56" fmla="*/ 2 w 59"/>
              <a:gd name="T57" fmla="*/ 20 h 59"/>
              <a:gd name="T58" fmla="*/ 0 w 59"/>
              <a:gd name="T59" fmla="*/ 30 h 59"/>
              <a:gd name="T60" fmla="*/ 2 w 59"/>
              <a:gd name="T61" fmla="*/ 40 h 59"/>
              <a:gd name="T62" fmla="*/ 4 w 59"/>
              <a:gd name="T63" fmla="*/ 44 h 59"/>
              <a:gd name="T64" fmla="*/ 29 w 59"/>
              <a:gd name="T65" fmla="*/ 59 h 59"/>
              <a:gd name="T66" fmla="*/ 30 w 59"/>
              <a:gd name="T67" fmla="*/ 59 h 59"/>
              <a:gd name="T68" fmla="*/ 30 w 59"/>
              <a:gd name="T69" fmla="*/ 59 h 59"/>
              <a:gd name="T70" fmla="*/ 33 w 59"/>
              <a:gd name="T71" fmla="*/ 59 h 59"/>
              <a:gd name="T72" fmla="*/ 48 w 59"/>
              <a:gd name="T73" fmla="*/ 52 h 59"/>
              <a:gd name="T74" fmla="*/ 51 w 59"/>
              <a:gd name="T75" fmla="*/ 49 h 59"/>
              <a:gd name="T76" fmla="*/ 59 w 59"/>
              <a:gd name="T77" fmla="*/ 29 h 59"/>
              <a:gd name="T78" fmla="*/ 56 w 59"/>
              <a:gd name="T79" fmla="*/ 18 h 59"/>
              <a:gd name="T80" fmla="*/ 54 w 59"/>
              <a:gd name="T81" fmla="*/ 14 h 59"/>
              <a:gd name="T82" fmla="*/ 41 w 59"/>
              <a:gd name="T83" fmla="*/ 3 h 59"/>
              <a:gd name="T84" fmla="*/ 41 w 59"/>
              <a:gd name="T85" fmla="*/ 3 h 59"/>
              <a:gd name="T86" fmla="*/ 37 w 59"/>
              <a:gd name="T87" fmla="*/ 1 h 59"/>
              <a:gd name="T88" fmla="*/ 37 w 59"/>
              <a:gd name="T89" fmla="*/ 1 h 59"/>
              <a:gd name="T90" fmla="*/ 30 w 59"/>
              <a:gd name="T9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" h="59">
                <a:moveTo>
                  <a:pt x="22" y="9"/>
                </a:moveTo>
                <a:cubicBezTo>
                  <a:pt x="24" y="9"/>
                  <a:pt x="27" y="8"/>
                  <a:pt x="29" y="8"/>
                </a:cubicBezTo>
                <a:cubicBezTo>
                  <a:pt x="29" y="8"/>
                  <a:pt x="29" y="8"/>
                  <a:pt x="30" y="8"/>
                </a:cubicBezTo>
                <a:cubicBezTo>
                  <a:pt x="31" y="8"/>
                  <a:pt x="33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9"/>
                  <a:pt x="37" y="9"/>
                  <a:pt x="38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42" y="12"/>
                  <a:pt x="45" y="14"/>
                  <a:pt x="47" y="18"/>
                </a:cubicBezTo>
                <a:cubicBezTo>
                  <a:pt x="48" y="19"/>
                  <a:pt x="49" y="20"/>
                  <a:pt x="49" y="21"/>
                </a:cubicBezTo>
                <a:cubicBezTo>
                  <a:pt x="50" y="24"/>
                  <a:pt x="51" y="26"/>
                  <a:pt x="51" y="29"/>
                </a:cubicBezTo>
                <a:cubicBezTo>
                  <a:pt x="51" y="35"/>
                  <a:pt x="49" y="40"/>
                  <a:pt x="46" y="43"/>
                </a:cubicBezTo>
                <a:cubicBezTo>
                  <a:pt x="45" y="44"/>
                  <a:pt x="44" y="45"/>
                  <a:pt x="43" y="46"/>
                </a:cubicBezTo>
                <a:cubicBezTo>
                  <a:pt x="40" y="49"/>
                  <a:pt x="37" y="50"/>
                  <a:pt x="33" y="51"/>
                </a:cubicBezTo>
                <a:cubicBezTo>
                  <a:pt x="32" y="51"/>
                  <a:pt x="31" y="51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29" y="51"/>
                  <a:pt x="29" y="51"/>
                  <a:pt x="28" y="51"/>
                </a:cubicBezTo>
                <a:cubicBezTo>
                  <a:pt x="21" y="51"/>
                  <a:pt x="15" y="47"/>
                  <a:pt x="11" y="41"/>
                </a:cubicBezTo>
                <a:cubicBezTo>
                  <a:pt x="10" y="39"/>
                  <a:pt x="10" y="38"/>
                  <a:pt x="9" y="37"/>
                </a:cubicBezTo>
                <a:cubicBezTo>
                  <a:pt x="9" y="35"/>
                  <a:pt x="8" y="32"/>
                  <a:pt x="8" y="30"/>
                </a:cubicBezTo>
                <a:cubicBezTo>
                  <a:pt x="8" y="28"/>
                  <a:pt x="8" y="25"/>
                  <a:pt x="9" y="23"/>
                </a:cubicBezTo>
                <a:cubicBezTo>
                  <a:pt x="10" y="22"/>
                  <a:pt x="10" y="20"/>
                  <a:pt x="11" y="19"/>
                </a:cubicBezTo>
                <a:cubicBezTo>
                  <a:pt x="13" y="16"/>
                  <a:pt x="15" y="13"/>
                  <a:pt x="18" y="11"/>
                </a:cubicBezTo>
                <a:cubicBezTo>
                  <a:pt x="19" y="11"/>
                  <a:pt x="21" y="10"/>
                  <a:pt x="22" y="9"/>
                </a:cubicBezTo>
                <a:moveTo>
                  <a:pt x="30" y="0"/>
                </a:move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2" y="1"/>
                  <a:pt x="19" y="2"/>
                </a:cubicBezTo>
                <a:cubicBezTo>
                  <a:pt x="17" y="3"/>
                  <a:pt x="16" y="4"/>
                  <a:pt x="15" y="4"/>
                </a:cubicBezTo>
                <a:cubicBezTo>
                  <a:pt x="10" y="7"/>
                  <a:pt x="6" y="11"/>
                  <a:pt x="3" y="16"/>
                </a:cubicBezTo>
                <a:cubicBezTo>
                  <a:pt x="3" y="17"/>
                  <a:pt x="2" y="19"/>
                  <a:pt x="2" y="20"/>
                </a:cubicBezTo>
                <a:cubicBezTo>
                  <a:pt x="1" y="23"/>
                  <a:pt x="0" y="27"/>
                  <a:pt x="0" y="30"/>
                </a:cubicBezTo>
                <a:cubicBezTo>
                  <a:pt x="0" y="34"/>
                  <a:pt x="1" y="37"/>
                  <a:pt x="2" y="40"/>
                </a:cubicBezTo>
                <a:cubicBezTo>
                  <a:pt x="3" y="42"/>
                  <a:pt x="3" y="43"/>
                  <a:pt x="4" y="44"/>
                </a:cubicBezTo>
                <a:cubicBezTo>
                  <a:pt x="9" y="53"/>
                  <a:pt x="18" y="59"/>
                  <a:pt x="29" y="59"/>
                </a:cubicBezTo>
                <a:cubicBezTo>
                  <a:pt x="29" y="59"/>
                  <a:pt x="29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1" y="59"/>
                  <a:pt x="32" y="59"/>
                  <a:pt x="33" y="59"/>
                </a:cubicBezTo>
                <a:cubicBezTo>
                  <a:pt x="39" y="58"/>
                  <a:pt x="44" y="56"/>
                  <a:pt x="48" y="52"/>
                </a:cubicBezTo>
                <a:cubicBezTo>
                  <a:pt x="49" y="51"/>
                  <a:pt x="51" y="50"/>
                  <a:pt x="51" y="49"/>
                </a:cubicBezTo>
                <a:cubicBezTo>
                  <a:pt x="56" y="44"/>
                  <a:pt x="59" y="37"/>
                  <a:pt x="59" y="29"/>
                </a:cubicBezTo>
                <a:cubicBezTo>
                  <a:pt x="59" y="25"/>
                  <a:pt x="58" y="21"/>
                  <a:pt x="56" y="18"/>
                </a:cubicBezTo>
                <a:cubicBezTo>
                  <a:pt x="56" y="17"/>
                  <a:pt x="55" y="15"/>
                  <a:pt x="54" y="14"/>
                </a:cubicBezTo>
                <a:cubicBezTo>
                  <a:pt x="51" y="9"/>
                  <a:pt x="46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0" y="2"/>
                  <a:pt x="38" y="2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4" y="1"/>
                  <a:pt x="32" y="0"/>
                  <a:pt x="3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ABAEEE58-D6AE-4BF9-9BAD-3860D23F93F8}"/>
              </a:ext>
            </a:extLst>
          </p:cNvPr>
          <p:cNvCxnSpPr>
            <a:stCxn id="27" idx="2"/>
            <a:endCxn id="23" idx="22"/>
          </p:cNvCxnSpPr>
          <p:nvPr/>
        </p:nvCxnSpPr>
        <p:spPr>
          <a:xfrm>
            <a:off x="6137387" y="4367346"/>
            <a:ext cx="322152" cy="3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06D6BD49-6428-4EA2-B4AC-5CB8CFDE0790}"/>
              </a:ext>
            </a:extLst>
          </p:cNvPr>
          <p:cNvGrpSpPr/>
          <p:nvPr/>
        </p:nvGrpSpPr>
        <p:grpSpPr>
          <a:xfrm>
            <a:off x="516990" y="2120456"/>
            <a:ext cx="5157793" cy="4186704"/>
            <a:chOff x="516990" y="2120456"/>
            <a:chExt cx="5157793" cy="4186704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xmlns="" id="{1633B14D-0651-4E81-8535-39CBC2094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990" y="2120456"/>
              <a:ext cx="5157793" cy="4186704"/>
            </a:xfrm>
            <a:prstGeom prst="rect">
              <a:avLst/>
            </a:prstGeom>
          </p:spPr>
        </p:pic>
        <p:pic>
          <p:nvPicPr>
            <p:cNvPr id="44" name="图片占位符 118">
              <a:extLst>
                <a:ext uri="{FF2B5EF4-FFF2-40B4-BE49-F238E27FC236}">
                  <a16:creationId xmlns:a16="http://schemas.microsoft.com/office/drawing/2014/main" xmlns="" id="{67416681-2FD3-430C-9FD3-CC82A5EBC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4643" y="2399532"/>
              <a:ext cx="4443118" cy="2516769"/>
            </a:xfrm>
            <a:prstGeom prst="rect">
              <a:avLst/>
            </a:prstGeom>
            <a:effectLst>
              <a:innerShdw blurRad="63500" dist="25400" dir="18900000">
                <a:schemeClr val="tx1">
                  <a:lumMod val="50000"/>
                  <a:lumOff val="50000"/>
                  <a:alpha val="50000"/>
                </a:schemeClr>
              </a:innerShdw>
            </a:effectLst>
          </p:spPr>
        </p:pic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283D6D26-BACF-46DA-85E6-1306B52B7E81}"/>
              </a:ext>
            </a:extLst>
          </p:cNvPr>
          <p:cNvSpPr/>
          <p:nvPr/>
        </p:nvSpPr>
        <p:spPr>
          <a:xfrm>
            <a:off x="7334862" y="2434442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E2E321D0-5C13-4497-9815-7EF4C3676416}"/>
              </a:ext>
            </a:extLst>
          </p:cNvPr>
          <p:cNvSpPr/>
          <p:nvPr/>
        </p:nvSpPr>
        <p:spPr>
          <a:xfrm>
            <a:off x="7334862" y="4752643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AB1A683E-488C-47D0-9752-D320026B70B8}"/>
              </a:ext>
            </a:extLst>
          </p:cNvPr>
          <p:cNvSpPr/>
          <p:nvPr/>
        </p:nvSpPr>
        <p:spPr>
          <a:xfrm>
            <a:off x="7334862" y="3593542"/>
            <a:ext cx="163658" cy="16365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073F8A53-50B8-4300-9AB2-C24D2E0E1BCD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C76ED6C8-A9EF-411D-8258-E61E15141A4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">
            <a:extLst>
              <a:ext uri="{FF2B5EF4-FFF2-40B4-BE49-F238E27FC236}">
                <a16:creationId xmlns:a16="http://schemas.microsoft.com/office/drawing/2014/main" xmlns="" id="{9166E932-FFDF-4E43-859E-AF2C1B7D3742}"/>
              </a:ext>
            </a:extLst>
          </p:cNvPr>
          <p:cNvGrpSpPr/>
          <p:nvPr/>
        </p:nvGrpSpPr>
        <p:grpSpPr>
          <a:xfrm>
            <a:off x="7947618" y="3687723"/>
            <a:ext cx="2244938" cy="675185"/>
            <a:chOff x="8479612" y="2464939"/>
            <a:chExt cx="2806700" cy="900247"/>
          </a:xfrm>
        </p:grpSpPr>
        <p:sp>
          <p:nvSpPr>
            <p:cNvPr id="51" name="TextBox 28">
              <a:extLst>
                <a:ext uri="{FF2B5EF4-FFF2-40B4-BE49-F238E27FC236}">
                  <a16:creationId xmlns:a16="http://schemas.microsoft.com/office/drawing/2014/main" xmlns="" id="{15C3D12A-2EB8-4495-BB16-A93CBC392C18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xmlns="" id="{FF5B1A1E-7E4F-4173-AE9B-D5A089B87835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53" name="Group 4">
            <a:extLst>
              <a:ext uri="{FF2B5EF4-FFF2-40B4-BE49-F238E27FC236}">
                <a16:creationId xmlns:a16="http://schemas.microsoft.com/office/drawing/2014/main" xmlns="" id="{CB1BB31F-7133-4290-8A58-46BD382C772F}"/>
              </a:ext>
            </a:extLst>
          </p:cNvPr>
          <p:cNvGrpSpPr/>
          <p:nvPr/>
        </p:nvGrpSpPr>
        <p:grpSpPr>
          <a:xfrm>
            <a:off x="7947618" y="4750029"/>
            <a:ext cx="2244938" cy="675185"/>
            <a:chOff x="8479612" y="2464939"/>
            <a:chExt cx="2806700" cy="900247"/>
          </a:xfrm>
        </p:grpSpPr>
        <p:sp>
          <p:nvSpPr>
            <p:cNvPr id="54" name="TextBox 28">
              <a:extLst>
                <a:ext uri="{FF2B5EF4-FFF2-40B4-BE49-F238E27FC236}">
                  <a16:creationId xmlns:a16="http://schemas.microsoft.com/office/drawing/2014/main" xmlns="" id="{2F2E1B30-6293-4D6C-BCB4-5EDF8BD770DC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xmlns="" id="{DC5F0467-63BA-4ABB-870B-B268F5CE4163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56" name="Group 4">
            <a:extLst>
              <a:ext uri="{FF2B5EF4-FFF2-40B4-BE49-F238E27FC236}">
                <a16:creationId xmlns:a16="http://schemas.microsoft.com/office/drawing/2014/main" xmlns="" id="{2A6D3CCF-A7D0-4DDF-BCAE-92619E1EAF86}"/>
              </a:ext>
            </a:extLst>
          </p:cNvPr>
          <p:cNvGrpSpPr/>
          <p:nvPr/>
        </p:nvGrpSpPr>
        <p:grpSpPr>
          <a:xfrm>
            <a:off x="7947618" y="2516599"/>
            <a:ext cx="2244938" cy="675185"/>
            <a:chOff x="8479612" y="2464939"/>
            <a:chExt cx="2806700" cy="900247"/>
          </a:xfrm>
        </p:grpSpPr>
        <p:sp>
          <p:nvSpPr>
            <p:cNvPr id="57" name="TextBox 28">
              <a:extLst>
                <a:ext uri="{FF2B5EF4-FFF2-40B4-BE49-F238E27FC236}">
                  <a16:creationId xmlns:a16="http://schemas.microsoft.com/office/drawing/2014/main" xmlns="" id="{8BFED6EA-6217-40E2-9E49-8336AC971F6C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xmlns="" id="{6D4667AE-DD06-448E-837F-8CDFB0F3C588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7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003 -0.01852 L -0.09231 0.17778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981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003 -0.01852 L -3.125E-6 1.85185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" y="9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37 -0.00463 L -0.09284 0.02292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13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537 -0.00602 L -3.125E-6 3.7037E-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3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07 0.02454 L -0.09101 -0.14606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854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407 0.02431 L -3.125E-6 -1.11111E-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122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8" grpId="0" animBg="1"/>
      <p:bldP spid="39" grpId="0" animBg="1"/>
      <p:bldP spid="40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5E944871-F25C-48D9-A8E5-ED560D1E1C7F}"/>
              </a:ext>
            </a:extLst>
          </p:cNvPr>
          <p:cNvSpPr/>
          <p:nvPr/>
        </p:nvSpPr>
        <p:spPr>
          <a:xfrm>
            <a:off x="2118497" y="4018588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B3940989-0B66-4EFB-BDD0-567ED5A7D902}"/>
              </a:ext>
            </a:extLst>
          </p:cNvPr>
          <p:cNvSpPr/>
          <p:nvPr/>
        </p:nvSpPr>
        <p:spPr>
          <a:xfrm>
            <a:off x="3542851" y="4554919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C89DA69A-7C23-4286-AB53-404E15E524D3}"/>
              </a:ext>
            </a:extLst>
          </p:cNvPr>
          <p:cNvSpPr/>
          <p:nvPr/>
        </p:nvSpPr>
        <p:spPr>
          <a:xfrm>
            <a:off x="5074263" y="4582846"/>
            <a:ext cx="168742" cy="168742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D5E06F12-1A71-4DAD-8299-7FADE88D9F3B}"/>
              </a:ext>
            </a:extLst>
          </p:cNvPr>
          <p:cNvSpPr/>
          <p:nvPr/>
        </p:nvSpPr>
        <p:spPr>
          <a:xfrm>
            <a:off x="5046336" y="3904289"/>
            <a:ext cx="224596" cy="224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B0DDBB23-6FD5-40A9-8F82-8AEC3554BB82}"/>
              </a:ext>
            </a:extLst>
          </p:cNvPr>
          <p:cNvSpPr/>
          <p:nvPr/>
        </p:nvSpPr>
        <p:spPr>
          <a:xfrm>
            <a:off x="2453069" y="3016171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24187722-9431-4A35-B915-E3B1FA1341EA}"/>
              </a:ext>
            </a:extLst>
          </p:cNvPr>
          <p:cNvSpPr>
            <a:spLocks noChangeAspect="1"/>
          </p:cNvSpPr>
          <p:nvPr/>
        </p:nvSpPr>
        <p:spPr>
          <a:xfrm>
            <a:off x="2625069" y="2700287"/>
            <a:ext cx="89256" cy="89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B655B18E-15E9-44DD-A941-B1ABC52D9C55}"/>
              </a:ext>
            </a:extLst>
          </p:cNvPr>
          <p:cNvSpPr/>
          <p:nvPr/>
        </p:nvSpPr>
        <p:spPr>
          <a:xfrm>
            <a:off x="3022512" y="2772474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D5BA7EC9-0E26-4B67-AA7B-EE6AF33C6717}"/>
              </a:ext>
            </a:extLst>
          </p:cNvPr>
          <p:cNvSpPr>
            <a:spLocks noChangeAspect="1"/>
          </p:cNvSpPr>
          <p:nvPr/>
        </p:nvSpPr>
        <p:spPr>
          <a:xfrm>
            <a:off x="3331260" y="23981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9A02988E-A7B8-4834-BEBC-100C57AA6C42}"/>
              </a:ext>
            </a:extLst>
          </p:cNvPr>
          <p:cNvSpPr/>
          <p:nvPr/>
        </p:nvSpPr>
        <p:spPr>
          <a:xfrm>
            <a:off x="3754093" y="2268082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C47E8A36-AC35-43B1-86DC-26BB0260F2D8}"/>
              </a:ext>
            </a:extLst>
          </p:cNvPr>
          <p:cNvSpPr/>
          <p:nvPr/>
        </p:nvSpPr>
        <p:spPr>
          <a:xfrm>
            <a:off x="4289649" y="2510909"/>
            <a:ext cx="144256" cy="14425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76920731-A0F0-4C76-BD7A-8C84953A6EA7}"/>
              </a:ext>
            </a:extLst>
          </p:cNvPr>
          <p:cNvSpPr/>
          <p:nvPr/>
        </p:nvSpPr>
        <p:spPr>
          <a:xfrm>
            <a:off x="4616266" y="2674898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6FED225C-45A6-4871-B74F-4D5A200AFE87}"/>
              </a:ext>
            </a:extLst>
          </p:cNvPr>
          <p:cNvSpPr/>
          <p:nvPr/>
        </p:nvSpPr>
        <p:spPr>
          <a:xfrm>
            <a:off x="5055117" y="3016171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2EA5D312-C357-4EF6-A2CE-9B265AAE3963}"/>
              </a:ext>
            </a:extLst>
          </p:cNvPr>
          <p:cNvSpPr>
            <a:spLocks noChangeAspect="1"/>
          </p:cNvSpPr>
          <p:nvPr/>
        </p:nvSpPr>
        <p:spPr>
          <a:xfrm>
            <a:off x="5267388" y="3391071"/>
            <a:ext cx="73765" cy="7376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97332E09-F4D3-41C1-939E-E6CA00F55F75}"/>
              </a:ext>
            </a:extLst>
          </p:cNvPr>
          <p:cNvSpPr/>
          <p:nvPr/>
        </p:nvSpPr>
        <p:spPr>
          <a:xfrm>
            <a:off x="3604336" y="2736312"/>
            <a:ext cx="448841" cy="44884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5517414-5023-449D-A161-2DB337339AA9}"/>
              </a:ext>
            </a:extLst>
          </p:cNvPr>
          <p:cNvSpPr>
            <a:spLocks noChangeAspect="1"/>
          </p:cNvSpPr>
          <p:nvPr/>
        </p:nvSpPr>
        <p:spPr>
          <a:xfrm>
            <a:off x="2290441" y="392688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1649B043-F80E-4E90-9B6E-EAE951D1CDF5}"/>
              </a:ext>
            </a:extLst>
          </p:cNvPr>
          <p:cNvSpPr/>
          <p:nvPr/>
        </p:nvSpPr>
        <p:spPr>
          <a:xfrm>
            <a:off x="2502102" y="4236126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9F7CA350-986D-4E10-95AD-0739BAB8598E}"/>
              </a:ext>
            </a:extLst>
          </p:cNvPr>
          <p:cNvSpPr/>
          <p:nvPr/>
        </p:nvSpPr>
        <p:spPr>
          <a:xfrm>
            <a:off x="3010621" y="4516966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7109EBF7-B512-4A3F-BEB4-459DB299F10B}"/>
              </a:ext>
            </a:extLst>
          </p:cNvPr>
          <p:cNvSpPr>
            <a:spLocks noChangeAspect="1"/>
          </p:cNvSpPr>
          <p:nvPr/>
        </p:nvSpPr>
        <p:spPr>
          <a:xfrm>
            <a:off x="3656516" y="490265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C297F804-391E-4F3B-B799-D72B698A9E5A}"/>
              </a:ext>
            </a:extLst>
          </p:cNvPr>
          <p:cNvSpPr/>
          <p:nvPr/>
        </p:nvSpPr>
        <p:spPr>
          <a:xfrm>
            <a:off x="3803126" y="4496331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7BB5597F-AC76-484A-851D-7FCB7DDDC50E}"/>
              </a:ext>
            </a:extLst>
          </p:cNvPr>
          <p:cNvSpPr/>
          <p:nvPr/>
        </p:nvSpPr>
        <p:spPr>
          <a:xfrm>
            <a:off x="4111874" y="4935182"/>
            <a:ext cx="174550" cy="1745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1D1A7857-CEED-44E5-8FAB-4D6B8075743D}"/>
              </a:ext>
            </a:extLst>
          </p:cNvPr>
          <p:cNvSpPr/>
          <p:nvPr/>
        </p:nvSpPr>
        <p:spPr>
          <a:xfrm>
            <a:off x="4441748" y="4451915"/>
            <a:ext cx="398971" cy="39897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72641B75-6FAE-4EF6-A2C3-E761EA74CC78}"/>
              </a:ext>
            </a:extLst>
          </p:cNvPr>
          <p:cNvSpPr/>
          <p:nvPr/>
        </p:nvSpPr>
        <p:spPr>
          <a:xfrm>
            <a:off x="5136676" y="4301178"/>
            <a:ext cx="274293" cy="2742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燕尾形 31">
            <a:extLst>
              <a:ext uri="{FF2B5EF4-FFF2-40B4-BE49-F238E27FC236}">
                <a16:creationId xmlns:a16="http://schemas.microsoft.com/office/drawing/2014/main" xmlns="" id="{75C936A3-5076-41A4-81CE-D3F747FE9F8E}"/>
              </a:ext>
            </a:extLst>
          </p:cNvPr>
          <p:cNvSpPr/>
          <p:nvPr/>
        </p:nvSpPr>
        <p:spPr>
          <a:xfrm>
            <a:off x="6287018" y="3480497"/>
            <a:ext cx="169036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燕尾形 32">
            <a:extLst>
              <a:ext uri="{FF2B5EF4-FFF2-40B4-BE49-F238E27FC236}">
                <a16:creationId xmlns:a16="http://schemas.microsoft.com/office/drawing/2014/main" xmlns="" id="{7819052A-A51F-474A-B841-794AA44DD33A}"/>
              </a:ext>
            </a:extLst>
          </p:cNvPr>
          <p:cNvSpPr/>
          <p:nvPr/>
        </p:nvSpPr>
        <p:spPr>
          <a:xfrm>
            <a:off x="6728544" y="3480497"/>
            <a:ext cx="169036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 33">
            <a:extLst>
              <a:ext uri="{FF2B5EF4-FFF2-40B4-BE49-F238E27FC236}">
                <a16:creationId xmlns:a16="http://schemas.microsoft.com/office/drawing/2014/main" xmlns="" id="{676B8E25-E2EE-442E-B696-AA8D58075396}"/>
              </a:ext>
            </a:extLst>
          </p:cNvPr>
          <p:cNvSpPr/>
          <p:nvPr/>
        </p:nvSpPr>
        <p:spPr>
          <a:xfrm>
            <a:off x="7625127" y="2355357"/>
            <a:ext cx="2485548" cy="2485548"/>
          </a:xfrm>
          <a:custGeom>
            <a:avLst/>
            <a:gdLst>
              <a:gd name="connsiteX0" fmla="*/ 0 w 2485548"/>
              <a:gd name="connsiteY0" fmla="*/ 1242774 h 2485548"/>
              <a:gd name="connsiteX1" fmla="*/ 1242774 w 2485548"/>
              <a:gd name="connsiteY1" fmla="*/ 0 h 2485548"/>
              <a:gd name="connsiteX2" fmla="*/ 2485548 w 2485548"/>
              <a:gd name="connsiteY2" fmla="*/ 1242774 h 2485548"/>
              <a:gd name="connsiteX3" fmla="*/ 1242774 w 2485548"/>
              <a:gd name="connsiteY3" fmla="*/ 2485548 h 2485548"/>
              <a:gd name="connsiteX4" fmla="*/ 0 w 2485548"/>
              <a:gd name="connsiteY4" fmla="*/ 1242774 h 24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5548" h="2485548">
                <a:moveTo>
                  <a:pt x="0" y="1242774"/>
                </a:moveTo>
                <a:cubicBezTo>
                  <a:pt x="0" y="556409"/>
                  <a:pt x="556409" y="0"/>
                  <a:pt x="1242774" y="0"/>
                </a:cubicBezTo>
                <a:cubicBezTo>
                  <a:pt x="1929139" y="0"/>
                  <a:pt x="2485548" y="556409"/>
                  <a:pt x="2485548" y="1242774"/>
                </a:cubicBezTo>
                <a:cubicBezTo>
                  <a:pt x="2485548" y="1929139"/>
                  <a:pt x="1929139" y="2485548"/>
                  <a:pt x="1242774" y="2485548"/>
                </a:cubicBezTo>
                <a:cubicBezTo>
                  <a:pt x="556409" y="2485548"/>
                  <a:pt x="0" y="1929139"/>
                  <a:pt x="0" y="1242774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燕尾形 36">
            <a:extLst>
              <a:ext uri="{FF2B5EF4-FFF2-40B4-BE49-F238E27FC236}">
                <a16:creationId xmlns:a16="http://schemas.microsoft.com/office/drawing/2014/main" xmlns="" id="{EF555C65-6B78-4987-8026-F86230C7B18D}"/>
              </a:ext>
            </a:extLst>
          </p:cNvPr>
          <p:cNvSpPr/>
          <p:nvPr/>
        </p:nvSpPr>
        <p:spPr>
          <a:xfrm>
            <a:off x="6079907" y="3480497"/>
            <a:ext cx="169036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燕尾形 37">
            <a:extLst>
              <a:ext uri="{FF2B5EF4-FFF2-40B4-BE49-F238E27FC236}">
                <a16:creationId xmlns:a16="http://schemas.microsoft.com/office/drawing/2014/main" xmlns="" id="{B94A6882-7236-44D6-88B5-9BB65CC7B2E1}"/>
              </a:ext>
            </a:extLst>
          </p:cNvPr>
          <p:cNvSpPr/>
          <p:nvPr/>
        </p:nvSpPr>
        <p:spPr>
          <a:xfrm>
            <a:off x="6521433" y="3480497"/>
            <a:ext cx="169036" cy="32271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BE370B85-432D-441A-A1CF-13B654E19E68}"/>
              </a:ext>
            </a:extLst>
          </p:cNvPr>
          <p:cNvCxnSpPr>
            <a:stCxn id="5" idx="2"/>
            <a:endCxn id="20" idx="6"/>
          </p:cNvCxnSpPr>
          <p:nvPr/>
        </p:nvCxnSpPr>
        <p:spPr>
          <a:xfrm flipH="1">
            <a:off x="4077419" y="4016587"/>
            <a:ext cx="968917" cy="61689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4569CA4E-0FE9-476B-9E3F-1A01CAB4C370}"/>
              </a:ext>
            </a:extLst>
          </p:cNvPr>
          <p:cNvCxnSpPr>
            <a:stCxn id="12" idx="3"/>
            <a:endCxn id="15" idx="6"/>
          </p:cNvCxnSpPr>
          <p:nvPr/>
        </p:nvCxnSpPr>
        <p:spPr>
          <a:xfrm flipH="1">
            <a:off x="4080598" y="2909022"/>
            <a:ext cx="548416" cy="51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B13F6649-2BCD-4F19-8FC6-AA7ECDC3892F}"/>
              </a:ext>
            </a:extLst>
          </p:cNvPr>
          <p:cNvCxnSpPr>
            <a:stCxn id="5" idx="0"/>
            <a:endCxn id="13" idx="4"/>
          </p:cNvCxnSpPr>
          <p:nvPr/>
        </p:nvCxnSpPr>
        <p:spPr>
          <a:xfrm flipH="1" flipV="1">
            <a:off x="5142392" y="3190721"/>
            <a:ext cx="16242" cy="713568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6634EFAA-A6C4-4BD5-ADEE-1FA0307D9F03}"/>
              </a:ext>
            </a:extLst>
          </p:cNvPr>
          <p:cNvCxnSpPr>
            <a:stCxn id="9" idx="5"/>
            <a:endCxn id="8" idx="0"/>
          </p:cNvCxnSpPr>
          <p:nvPr/>
        </p:nvCxnSpPr>
        <p:spPr>
          <a:xfrm flipH="1">
            <a:off x="3159659" y="2490369"/>
            <a:ext cx="263785" cy="28210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8D90F70F-D220-40A3-8976-B1AE35F12497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4044609" y="4730455"/>
            <a:ext cx="147181" cy="20472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099F65AF-A867-4F0C-AF0D-4D120DF3F73F}"/>
              </a:ext>
            </a:extLst>
          </p:cNvPr>
          <p:cNvCxnSpPr>
            <a:stCxn id="6" idx="4"/>
            <a:endCxn id="18" idx="1"/>
          </p:cNvCxnSpPr>
          <p:nvPr/>
        </p:nvCxnSpPr>
        <p:spPr>
          <a:xfrm>
            <a:off x="2564376" y="3190721"/>
            <a:ext cx="480641" cy="1384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FD643B2C-2FC0-4A3C-827C-F5EF81E0AE5D}"/>
              </a:ext>
            </a:extLst>
          </p:cNvPr>
          <p:cNvCxnSpPr>
            <a:endCxn id="5" idx="0"/>
          </p:cNvCxnSpPr>
          <p:nvPr/>
        </p:nvCxnSpPr>
        <p:spPr>
          <a:xfrm flipH="1">
            <a:off x="5158634" y="3461408"/>
            <a:ext cx="151817" cy="44288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F5C9864D-39CE-44D9-AAFF-37E5724C69EA}"/>
              </a:ext>
            </a:extLst>
          </p:cNvPr>
          <p:cNvCxnSpPr>
            <a:stCxn id="3" idx="1"/>
            <a:endCxn id="18" idx="5"/>
          </p:cNvCxnSpPr>
          <p:nvPr/>
        </p:nvCxnSpPr>
        <p:spPr>
          <a:xfrm flipH="1">
            <a:off x="3361372" y="4587810"/>
            <a:ext cx="204162" cy="269699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A9003520-BFA4-4E74-91F5-50BD5B33A3BA}"/>
              </a:ext>
            </a:extLst>
          </p:cNvPr>
          <p:cNvCxnSpPr>
            <a:stCxn id="4" idx="3"/>
            <a:endCxn id="21" idx="6"/>
          </p:cNvCxnSpPr>
          <p:nvPr/>
        </p:nvCxnSpPr>
        <p:spPr>
          <a:xfrm flipH="1">
            <a:off x="4286424" y="4726876"/>
            <a:ext cx="812551" cy="29558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47A60262-E289-464F-9EDA-256FE26EE6D1}"/>
              </a:ext>
            </a:extLst>
          </p:cNvPr>
          <p:cNvCxnSpPr>
            <a:stCxn id="18" idx="2"/>
            <a:endCxn id="17" idx="5"/>
          </p:cNvCxnSpPr>
          <p:nvPr/>
        </p:nvCxnSpPr>
        <p:spPr>
          <a:xfrm flipH="1" flipV="1">
            <a:off x="2736226" y="4470250"/>
            <a:ext cx="274395" cy="2462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B79E21FA-5F05-4E3D-8E84-285807BEE469}"/>
              </a:ext>
            </a:extLst>
          </p:cNvPr>
          <p:cNvCxnSpPr>
            <a:stCxn id="16" idx="0"/>
            <a:endCxn id="6" idx="3"/>
          </p:cNvCxnSpPr>
          <p:nvPr/>
        </p:nvCxnSpPr>
        <p:spPr>
          <a:xfrm flipV="1">
            <a:off x="2344441" y="3165159"/>
            <a:ext cx="134190" cy="761729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5A11CBB0-D121-4BD8-A514-8AA7BAD7CBEE}"/>
              </a:ext>
            </a:extLst>
          </p:cNvPr>
          <p:cNvCxnSpPr>
            <a:stCxn id="9" idx="3"/>
            <a:endCxn id="7" idx="3"/>
          </p:cNvCxnSpPr>
          <p:nvPr/>
        </p:nvCxnSpPr>
        <p:spPr>
          <a:xfrm flipH="1">
            <a:off x="2638140" y="2490369"/>
            <a:ext cx="708936" cy="286103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3BA7F550-B97D-4803-8760-29D95D2FFFDD}"/>
              </a:ext>
            </a:extLst>
          </p:cNvPr>
          <p:cNvCxnSpPr>
            <a:stCxn id="17" idx="1"/>
            <a:endCxn id="2" idx="5"/>
          </p:cNvCxnSpPr>
          <p:nvPr/>
        </p:nvCxnSpPr>
        <p:spPr>
          <a:xfrm flipH="1" flipV="1">
            <a:off x="2310202" y="4210293"/>
            <a:ext cx="232069" cy="66002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54E820D5-1713-4F76-A38E-45DB3B5DFCBA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850390" y="2909022"/>
            <a:ext cx="230289" cy="132711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FE0C6BBA-99ED-477E-8AF4-531FF656C66C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928643" y="2355357"/>
            <a:ext cx="361006" cy="227680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95686540-42A2-42AF-979B-078DAF1E2AF1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H="1">
            <a:off x="3670067" y="2417070"/>
            <a:ext cx="109588" cy="3849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543C657D-0E47-4F27-9A81-D1350350083E}"/>
              </a:ext>
            </a:extLst>
          </p:cNvPr>
          <p:cNvCxnSpPr>
            <a:stCxn id="5" idx="2"/>
            <a:endCxn id="22" idx="7"/>
          </p:cNvCxnSpPr>
          <p:nvPr/>
        </p:nvCxnSpPr>
        <p:spPr>
          <a:xfrm flipH="1">
            <a:off x="4782291" y="4016587"/>
            <a:ext cx="264045" cy="49375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321F04BA-808A-462B-9A61-6854CE60D2D1}"/>
              </a:ext>
            </a:extLst>
          </p:cNvPr>
          <p:cNvCxnSpPr>
            <a:stCxn id="5" idx="4"/>
            <a:endCxn id="4" idx="1"/>
          </p:cNvCxnSpPr>
          <p:nvPr/>
        </p:nvCxnSpPr>
        <p:spPr>
          <a:xfrm flipH="1">
            <a:off x="5098975" y="4128885"/>
            <a:ext cx="59659" cy="47867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B9EB80CC-6CF1-4369-9C7D-CD87F35AD377}"/>
              </a:ext>
            </a:extLst>
          </p:cNvPr>
          <p:cNvSpPr/>
          <p:nvPr/>
        </p:nvSpPr>
        <p:spPr>
          <a:xfrm>
            <a:off x="2873759" y="3524114"/>
            <a:ext cx="1832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Whatever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D5C36E48-05E0-4714-9B55-80CDA6E81136}"/>
              </a:ext>
            </a:extLst>
          </p:cNvPr>
          <p:cNvCxnSpPr>
            <a:stCxn id="20" idx="3"/>
            <a:endCxn id="19" idx="4"/>
          </p:cNvCxnSpPr>
          <p:nvPr/>
        </p:nvCxnSpPr>
        <p:spPr>
          <a:xfrm flipH="1">
            <a:off x="3710516" y="4730455"/>
            <a:ext cx="132779" cy="280201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A72802D9-86C2-4EF0-819F-46C21DFDE787}"/>
              </a:ext>
            </a:extLst>
          </p:cNvPr>
          <p:cNvCxnSpPr>
            <a:stCxn id="9" idx="5"/>
            <a:endCxn id="15" idx="2"/>
          </p:cNvCxnSpPr>
          <p:nvPr/>
        </p:nvCxnSpPr>
        <p:spPr>
          <a:xfrm>
            <a:off x="3423444" y="2490369"/>
            <a:ext cx="180892" cy="470364"/>
          </a:xfrm>
          <a:prstGeom prst="line">
            <a:avLst/>
          </a:prstGeom>
          <a:ln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4E29DD9E-7D33-485B-95C1-587F4489EB56}"/>
              </a:ext>
            </a:extLst>
          </p:cNvPr>
          <p:cNvGrpSpPr/>
          <p:nvPr/>
        </p:nvGrpSpPr>
        <p:grpSpPr>
          <a:xfrm>
            <a:off x="8566267" y="3041733"/>
            <a:ext cx="603269" cy="570777"/>
            <a:chOff x="6696750" y="958727"/>
            <a:chExt cx="603269" cy="570777"/>
          </a:xfrm>
          <a:solidFill>
            <a:schemeClr val="bg1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xmlns="" id="{51B4EDFE-B046-4F3F-BD02-ADDC445B7CA2}"/>
                </a:ext>
              </a:extLst>
            </p:cNvPr>
            <p:cNvSpPr/>
            <p:nvPr/>
          </p:nvSpPr>
          <p:spPr bwMode="auto">
            <a:xfrm>
              <a:off x="6696750" y="1019378"/>
              <a:ext cx="324921" cy="326004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xmlns="" id="{684D16B4-28F1-4D11-AD75-0966F18786E3}"/>
                </a:ext>
              </a:extLst>
            </p:cNvPr>
            <p:cNvSpPr/>
            <p:nvPr/>
          </p:nvSpPr>
          <p:spPr bwMode="auto">
            <a:xfrm>
              <a:off x="6703248" y="1125519"/>
              <a:ext cx="212281" cy="403985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xmlns="" id="{35D1DD41-660C-4FBB-A560-556E3F60266F}"/>
                </a:ext>
              </a:extLst>
            </p:cNvPr>
            <p:cNvSpPr/>
            <p:nvPr/>
          </p:nvSpPr>
          <p:spPr bwMode="auto">
            <a:xfrm>
              <a:off x="7053079" y="958727"/>
              <a:ext cx="209033" cy="197119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xmlns="" id="{490578A9-02A2-46EA-A981-A356F3DA95E8}"/>
                </a:ext>
              </a:extLst>
            </p:cNvPr>
            <p:cNvSpPr/>
            <p:nvPr/>
          </p:nvSpPr>
          <p:spPr bwMode="auto">
            <a:xfrm>
              <a:off x="7122396" y="1025877"/>
              <a:ext cx="177623" cy="192786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8CAB2C2D-0570-4F40-B081-F0D42F01435E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48027C33-1CAF-4224-A4DC-E05A09AD310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4">
            <a:extLst>
              <a:ext uri="{FF2B5EF4-FFF2-40B4-BE49-F238E27FC236}">
                <a16:creationId xmlns:a16="http://schemas.microsoft.com/office/drawing/2014/main" xmlns="" id="{5C609684-88D0-4D90-A3F6-D8D3B7347B08}"/>
              </a:ext>
            </a:extLst>
          </p:cNvPr>
          <p:cNvGrpSpPr/>
          <p:nvPr/>
        </p:nvGrpSpPr>
        <p:grpSpPr>
          <a:xfrm>
            <a:off x="8009160" y="1536396"/>
            <a:ext cx="2244938" cy="675185"/>
            <a:chOff x="8479612" y="2464939"/>
            <a:chExt cx="2806700" cy="900247"/>
          </a:xfrm>
        </p:grpSpPr>
        <p:sp>
          <p:nvSpPr>
            <p:cNvPr id="58" name="TextBox 28">
              <a:extLst>
                <a:ext uri="{FF2B5EF4-FFF2-40B4-BE49-F238E27FC236}">
                  <a16:creationId xmlns:a16="http://schemas.microsoft.com/office/drawing/2014/main" xmlns="" id="{D718DAB8-5377-4671-838F-3F8835C7E644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xmlns="" id="{EABC96F3-3FFA-4461-9A26-ED9B46B64203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60" name="Group 4">
            <a:extLst>
              <a:ext uri="{FF2B5EF4-FFF2-40B4-BE49-F238E27FC236}">
                <a16:creationId xmlns:a16="http://schemas.microsoft.com/office/drawing/2014/main" xmlns="" id="{42BBB33F-692E-49F3-B192-2CD49D39DA6C}"/>
              </a:ext>
            </a:extLst>
          </p:cNvPr>
          <p:cNvGrpSpPr/>
          <p:nvPr/>
        </p:nvGrpSpPr>
        <p:grpSpPr>
          <a:xfrm>
            <a:off x="8009160" y="5117510"/>
            <a:ext cx="2244938" cy="675185"/>
            <a:chOff x="8479612" y="2464939"/>
            <a:chExt cx="2806700" cy="900247"/>
          </a:xfrm>
        </p:grpSpPr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xmlns="" id="{16222519-9651-4F64-A0B9-5CB5F80C1A44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62" name="Rectangle 29">
              <a:extLst>
                <a:ext uri="{FF2B5EF4-FFF2-40B4-BE49-F238E27FC236}">
                  <a16:creationId xmlns:a16="http://schemas.microsoft.com/office/drawing/2014/main" xmlns="" id="{DC081EA2-20C9-4041-9D8D-F3063D0D5C6F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8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7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04167E-6 1.48148E-6 L -0.02279 -0.00023 " pathEditMode="relative" rAng="0" ptsTypes="AA">
                                      <p:cBhvr>
                                        <p:cTn id="275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23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125E-6 1.48148E-6 L -0.05899 -0.00023 " pathEditMode="relative" rAng="0" ptsTypes="AA">
                                      <p:cBhvr>
                                        <p:cTn id="280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-2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1.48148E-6 L -0.03972 -0.00023 " pathEditMode="relative" rAng="0" ptsTypes="AA">
                                      <p:cBhvr>
                                        <p:cTn id="28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-23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95833E-6 1.48148E-6 L -0.07591 -0.00046 " pathEditMode="relative" rAng="0" ptsTypes="AA">
                                      <p:cBhvr>
                                        <p:cTn id="290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3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73 -2.96296E-6 L 0.0681 -2.96296E-6 " pathEditMode="relative" rAng="0" ptsTypes="AA">
                                      <p:cBhvr>
                                        <p:cTn id="295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2799 -2.96296E-6 L -4.79167E-6 -2.96296E-6 " pathEditMode="relative" rAng="0" ptsTypes="AA">
                                      <p:cBhvr>
                                        <p:cTn id="29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6" grpId="0" animBg="1"/>
      <p:bldP spid="26" grpId="1" animBg="1"/>
      <p:bldP spid="26" grpId="2" animBg="1"/>
      <p:bldP spid="55" grpId="0"/>
      <p:bldP spid="5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0FBAD9FE-B654-46EA-BE60-0B49C72149B8}"/>
              </a:ext>
            </a:extLst>
          </p:cNvPr>
          <p:cNvCxnSpPr/>
          <p:nvPr/>
        </p:nvCxnSpPr>
        <p:spPr>
          <a:xfrm flipH="1">
            <a:off x="6935159" y="3548666"/>
            <a:ext cx="174382" cy="3950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F63ACD29-CA46-49C0-AFDE-6BFDE35D31B9}"/>
              </a:ext>
            </a:extLst>
          </p:cNvPr>
          <p:cNvCxnSpPr/>
          <p:nvPr/>
        </p:nvCxnSpPr>
        <p:spPr>
          <a:xfrm flipH="1">
            <a:off x="7150708" y="3459330"/>
            <a:ext cx="351431" cy="201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32B814A-1BD7-43DE-922A-C99FA181EDFA}"/>
              </a:ext>
            </a:extLst>
          </p:cNvPr>
          <p:cNvCxnSpPr/>
          <p:nvPr/>
        </p:nvCxnSpPr>
        <p:spPr>
          <a:xfrm flipV="1">
            <a:off x="7476232" y="3178450"/>
            <a:ext cx="466562" cy="2989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73EF7623-0776-4A71-A66F-8A7F3ADE5743}"/>
              </a:ext>
            </a:extLst>
          </p:cNvPr>
          <p:cNvCxnSpPr/>
          <p:nvPr/>
        </p:nvCxnSpPr>
        <p:spPr>
          <a:xfrm>
            <a:off x="6566453" y="3759720"/>
            <a:ext cx="334508" cy="220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6F0E037F-76CA-467D-84A4-33DEA34CA9BA}"/>
              </a:ext>
            </a:extLst>
          </p:cNvPr>
          <p:cNvCxnSpPr/>
          <p:nvPr/>
        </p:nvCxnSpPr>
        <p:spPr>
          <a:xfrm flipH="1">
            <a:off x="6215627" y="3790993"/>
            <a:ext cx="246217" cy="12374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D91B1A18-DE1D-4E39-B774-523BCF49DB5E}"/>
              </a:ext>
            </a:extLst>
          </p:cNvPr>
          <p:cNvCxnSpPr>
            <a:stCxn id="29" idx="6"/>
            <a:endCxn id="37" idx="2"/>
          </p:cNvCxnSpPr>
          <p:nvPr/>
        </p:nvCxnSpPr>
        <p:spPr>
          <a:xfrm flipV="1">
            <a:off x="4733264" y="3978249"/>
            <a:ext cx="689101" cy="14549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16C1FC9F-EEAA-4831-B267-8CF312BA8AD2}"/>
              </a:ext>
            </a:extLst>
          </p:cNvPr>
          <p:cNvCxnSpPr>
            <a:stCxn id="32" idx="6"/>
            <a:endCxn id="29" idx="1"/>
          </p:cNvCxnSpPr>
          <p:nvPr/>
        </p:nvCxnSpPr>
        <p:spPr>
          <a:xfrm>
            <a:off x="4277310" y="3958116"/>
            <a:ext cx="387437" cy="137245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D0C40673-C18F-4C35-95B6-863A867F3391}"/>
              </a:ext>
            </a:extLst>
          </p:cNvPr>
          <p:cNvCxnSpPr/>
          <p:nvPr/>
        </p:nvCxnSpPr>
        <p:spPr>
          <a:xfrm flipH="1" flipV="1">
            <a:off x="5459348" y="3953153"/>
            <a:ext cx="431388" cy="371954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A0493734-B767-49A1-92C3-CCB45B0EC235}"/>
              </a:ext>
            </a:extLst>
          </p:cNvPr>
          <p:cNvCxnSpPr/>
          <p:nvPr/>
        </p:nvCxnSpPr>
        <p:spPr>
          <a:xfrm flipV="1">
            <a:off x="5947614" y="3914737"/>
            <a:ext cx="223266" cy="39479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FCBA92F-A8A4-42E4-BEC3-F28AA3E11650}"/>
              </a:ext>
            </a:extLst>
          </p:cNvPr>
          <p:cNvCxnSpPr/>
          <p:nvPr/>
        </p:nvCxnSpPr>
        <p:spPr>
          <a:xfrm>
            <a:off x="6419595" y="3368100"/>
            <a:ext cx="106064" cy="39977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C6DA9EE4-3376-48BA-8B3A-A7502D7AFE57}"/>
              </a:ext>
            </a:extLst>
          </p:cNvPr>
          <p:cNvCxnSpPr/>
          <p:nvPr/>
        </p:nvCxnSpPr>
        <p:spPr>
          <a:xfrm>
            <a:off x="6566453" y="3759720"/>
            <a:ext cx="334508" cy="220286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1CD6D5CD-5B8D-4339-9068-7E13B7152276}"/>
              </a:ext>
            </a:extLst>
          </p:cNvPr>
          <p:cNvCxnSpPr>
            <a:stCxn id="21" idx="2"/>
          </p:cNvCxnSpPr>
          <p:nvPr/>
        </p:nvCxnSpPr>
        <p:spPr>
          <a:xfrm>
            <a:off x="7733515" y="4123741"/>
            <a:ext cx="463157" cy="37287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03A7A6AA-B235-41DB-814C-1D2E917E06CA}"/>
              </a:ext>
            </a:extLst>
          </p:cNvPr>
          <p:cNvCxnSpPr>
            <a:endCxn id="21" idx="6"/>
          </p:cNvCxnSpPr>
          <p:nvPr/>
        </p:nvCxnSpPr>
        <p:spPr>
          <a:xfrm flipV="1">
            <a:off x="7350713" y="4123741"/>
            <a:ext cx="302531" cy="3906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7F6CA391-307C-498C-AFC8-C898B6EAC83B}"/>
              </a:ext>
            </a:extLst>
          </p:cNvPr>
          <p:cNvCxnSpPr/>
          <p:nvPr/>
        </p:nvCxnSpPr>
        <p:spPr>
          <a:xfrm flipH="1" flipV="1">
            <a:off x="6922378" y="3970236"/>
            <a:ext cx="417626" cy="54416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ED5DF42E-34D6-4EFD-9453-60C29A824907}"/>
              </a:ext>
            </a:extLst>
          </p:cNvPr>
          <p:cNvCxnSpPr/>
          <p:nvPr/>
        </p:nvCxnSpPr>
        <p:spPr>
          <a:xfrm>
            <a:off x="5624244" y="3147814"/>
            <a:ext cx="401873" cy="254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E8C45B1B-1754-41E9-BCED-E1340330E73A}"/>
              </a:ext>
            </a:extLst>
          </p:cNvPr>
          <p:cNvCxnSpPr/>
          <p:nvPr/>
        </p:nvCxnSpPr>
        <p:spPr>
          <a:xfrm flipH="1">
            <a:off x="5276966" y="3180928"/>
            <a:ext cx="345559" cy="29643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7C40DF07-536A-4AA9-96D7-63A6C7B8C6D6}"/>
              </a:ext>
            </a:extLst>
          </p:cNvPr>
          <p:cNvCxnSpPr/>
          <p:nvPr/>
        </p:nvCxnSpPr>
        <p:spPr>
          <a:xfrm>
            <a:off x="6082877" y="3230037"/>
            <a:ext cx="287149" cy="122702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B7EA0FFE-AD09-4550-B321-6E4FA7EE6110}"/>
              </a:ext>
            </a:extLst>
          </p:cNvPr>
          <p:cNvSpPr/>
          <p:nvPr/>
        </p:nvSpPr>
        <p:spPr>
          <a:xfrm flipH="1">
            <a:off x="7942794" y="3128030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0BAC3CBC-A93B-4305-B4F1-F0D87C714DC9}"/>
              </a:ext>
            </a:extLst>
          </p:cNvPr>
          <p:cNvSpPr/>
          <p:nvPr/>
        </p:nvSpPr>
        <p:spPr>
          <a:xfrm flipH="1">
            <a:off x="742352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F7DA1517-62B7-4BB6-84E7-49FF568EEFF8}"/>
              </a:ext>
            </a:extLst>
          </p:cNvPr>
          <p:cNvSpPr/>
          <p:nvPr/>
        </p:nvSpPr>
        <p:spPr>
          <a:xfrm flipH="1">
            <a:off x="7653244" y="4083605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60F19A7-D24B-4A1C-A043-B00E29E20CEB}"/>
              </a:ext>
            </a:extLst>
          </p:cNvPr>
          <p:cNvSpPr/>
          <p:nvPr/>
        </p:nvSpPr>
        <p:spPr>
          <a:xfrm flipH="1">
            <a:off x="709477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CAD58580-C04E-441A-89C0-BED0C06EB004}"/>
              </a:ext>
            </a:extLst>
          </p:cNvPr>
          <p:cNvSpPr/>
          <p:nvPr/>
        </p:nvSpPr>
        <p:spPr>
          <a:xfrm flipH="1">
            <a:off x="8125176" y="414010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4" name="椭圆 23">
            <a:extLst>
              <a:ext uri="{FF2B5EF4-FFF2-40B4-BE49-F238E27FC236}">
                <a16:creationId xmlns:a16="http://schemas.microsoft.com/office/drawing/2014/main" xmlns="" id="{8F0D455A-8EA4-4CEF-A2CF-285A32B86D08}"/>
              </a:ext>
            </a:extLst>
          </p:cNvPr>
          <p:cNvSpPr/>
          <p:nvPr/>
        </p:nvSpPr>
        <p:spPr>
          <a:xfrm flipH="1">
            <a:off x="6370026" y="3312604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894A527A-6E5E-4A80-A25B-A0643D038FD0}"/>
              </a:ext>
            </a:extLst>
          </p:cNvPr>
          <p:cNvSpPr/>
          <p:nvPr/>
        </p:nvSpPr>
        <p:spPr>
          <a:xfrm flipH="1">
            <a:off x="7281181" y="4475976"/>
            <a:ext cx="98088" cy="9808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6E56CD29-2583-4F40-9313-DB5B986120C7}"/>
              </a:ext>
            </a:extLst>
          </p:cNvPr>
          <p:cNvSpPr/>
          <p:nvPr/>
        </p:nvSpPr>
        <p:spPr>
          <a:xfrm flipH="1">
            <a:off x="6823593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31173FB3-D21E-4CB5-B420-273EBBF8527B}"/>
              </a:ext>
            </a:extLst>
          </p:cNvPr>
          <p:cNvSpPr/>
          <p:nvPr/>
        </p:nvSpPr>
        <p:spPr>
          <a:xfrm flipH="1">
            <a:off x="3884476" y="3788939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B49555DF-8533-4B96-8B21-75EA72EAAFD3}"/>
              </a:ext>
            </a:extLst>
          </p:cNvPr>
          <p:cNvSpPr/>
          <p:nvPr/>
        </p:nvSpPr>
        <p:spPr>
          <a:xfrm>
            <a:off x="4822434" y="3413976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9" name="椭圆 28">
            <a:extLst>
              <a:ext uri="{FF2B5EF4-FFF2-40B4-BE49-F238E27FC236}">
                <a16:creationId xmlns:a16="http://schemas.microsoft.com/office/drawing/2014/main" xmlns="" id="{13A9D97F-F022-4E4D-B8A8-C5F3D3633E5D}"/>
              </a:ext>
            </a:extLst>
          </p:cNvPr>
          <p:cNvSpPr/>
          <p:nvPr/>
        </p:nvSpPr>
        <p:spPr>
          <a:xfrm>
            <a:off x="4652992" y="4083605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90516F51-B67C-4A81-B024-381AE7AD0648}"/>
              </a:ext>
            </a:extLst>
          </p:cNvPr>
          <p:cNvSpPr/>
          <p:nvPr/>
        </p:nvSpPr>
        <p:spPr>
          <a:xfrm>
            <a:off x="4953873" y="2881814"/>
            <a:ext cx="80272" cy="802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4E9C9B9C-54DB-4736-A5ED-DB165B87C6ED}"/>
              </a:ext>
            </a:extLst>
          </p:cNvPr>
          <p:cNvSpPr/>
          <p:nvPr/>
        </p:nvSpPr>
        <p:spPr>
          <a:xfrm>
            <a:off x="5190894" y="3462593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25C7EFD0-CBC5-4251-BED5-9E40F2C2E46B}"/>
              </a:ext>
            </a:extLst>
          </p:cNvPr>
          <p:cNvSpPr/>
          <p:nvPr/>
        </p:nvSpPr>
        <p:spPr>
          <a:xfrm>
            <a:off x="4176470" y="3907696"/>
            <a:ext cx="100840" cy="10084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3" name="椭圆 32">
            <a:extLst>
              <a:ext uri="{FF2B5EF4-FFF2-40B4-BE49-F238E27FC236}">
                <a16:creationId xmlns:a16="http://schemas.microsoft.com/office/drawing/2014/main" xmlns="" id="{0E8AD50C-3192-4DDF-A1F2-9708EF9F36E6}"/>
              </a:ext>
            </a:extLst>
          </p:cNvPr>
          <p:cNvSpPr/>
          <p:nvPr/>
        </p:nvSpPr>
        <p:spPr>
          <a:xfrm>
            <a:off x="6014361" y="3161521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8F8F7A5A-3831-4D09-8E21-D66CBADE92FE}"/>
              </a:ext>
            </a:extLst>
          </p:cNvPr>
          <p:cNvSpPr/>
          <p:nvPr/>
        </p:nvSpPr>
        <p:spPr>
          <a:xfrm>
            <a:off x="5609787" y="3106686"/>
            <a:ext cx="86980" cy="8698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5" name="椭圆 34">
            <a:extLst>
              <a:ext uri="{FF2B5EF4-FFF2-40B4-BE49-F238E27FC236}">
                <a16:creationId xmlns:a16="http://schemas.microsoft.com/office/drawing/2014/main" xmlns="" id="{0D4FA725-5216-482D-8B36-93D14D633F71}"/>
              </a:ext>
            </a:extLst>
          </p:cNvPr>
          <p:cNvSpPr/>
          <p:nvPr/>
        </p:nvSpPr>
        <p:spPr>
          <a:xfrm>
            <a:off x="5879098" y="4297772"/>
            <a:ext cx="80272" cy="80272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35650A0C-4C53-4807-92B3-8A84825172A8}"/>
              </a:ext>
            </a:extLst>
          </p:cNvPr>
          <p:cNvSpPr/>
          <p:nvPr/>
        </p:nvSpPr>
        <p:spPr>
          <a:xfrm>
            <a:off x="5784113" y="3720718"/>
            <a:ext cx="106446" cy="106446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14B1CC13-0889-4A40-9E08-CD513C077B03}"/>
              </a:ext>
            </a:extLst>
          </p:cNvPr>
          <p:cNvSpPr/>
          <p:nvPr/>
        </p:nvSpPr>
        <p:spPr>
          <a:xfrm>
            <a:off x="5422364" y="3907974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CB8375E4-D2A2-4087-9475-8F26102C2748}"/>
              </a:ext>
            </a:extLst>
          </p:cNvPr>
          <p:cNvSpPr/>
          <p:nvPr/>
        </p:nvSpPr>
        <p:spPr>
          <a:xfrm flipH="1">
            <a:off x="6123208" y="3823519"/>
            <a:ext cx="140550" cy="1405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9" name="椭圆 38">
            <a:extLst>
              <a:ext uri="{FF2B5EF4-FFF2-40B4-BE49-F238E27FC236}">
                <a16:creationId xmlns:a16="http://schemas.microsoft.com/office/drawing/2014/main" xmlns="" id="{F72CD4CE-F502-4DEE-9CF2-AE0C3DF5A9B3}"/>
              </a:ext>
            </a:extLst>
          </p:cNvPr>
          <p:cNvSpPr/>
          <p:nvPr/>
        </p:nvSpPr>
        <p:spPr>
          <a:xfrm flipH="1">
            <a:off x="6480112" y="3720781"/>
            <a:ext cx="120526" cy="120526"/>
          </a:xfrm>
          <a:prstGeom prst="ellipse">
            <a:avLst/>
          </a:prstGeom>
          <a:ln w="9525">
            <a:solidFill>
              <a:schemeClr val="tx1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3A795AF2-6CA3-4D2E-A6BF-64F3F2C0609D}"/>
              </a:ext>
            </a:extLst>
          </p:cNvPr>
          <p:cNvCxnSpPr>
            <a:endCxn id="30" idx="3"/>
          </p:cNvCxnSpPr>
          <p:nvPr/>
        </p:nvCxnSpPr>
        <p:spPr>
          <a:xfrm flipV="1">
            <a:off x="4460754" y="2950331"/>
            <a:ext cx="504875" cy="366528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F67DF0AF-FE62-4FDE-845D-1DA40AD27F3A}"/>
              </a:ext>
            </a:extLst>
          </p:cNvPr>
          <p:cNvCxnSpPr>
            <a:stCxn id="31" idx="0"/>
            <a:endCxn id="30" idx="5"/>
          </p:cNvCxnSpPr>
          <p:nvPr/>
        </p:nvCxnSpPr>
        <p:spPr>
          <a:xfrm flipH="1" flipV="1">
            <a:off x="5022390" y="2950331"/>
            <a:ext cx="218924" cy="512263"/>
          </a:xfrm>
          <a:prstGeom prst="line">
            <a:avLst/>
          </a:prstGeom>
          <a:ln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EE1A9EC-B5B5-4C03-8A64-238C4572E358}"/>
              </a:ext>
            </a:extLst>
          </p:cNvPr>
          <p:cNvSpPr/>
          <p:nvPr/>
        </p:nvSpPr>
        <p:spPr>
          <a:xfrm rot="2700000">
            <a:off x="6279040" y="3114135"/>
            <a:ext cx="984706" cy="98470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W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F07BAE33-8E69-4C97-8D9A-CE61C1784C8C}"/>
              </a:ext>
            </a:extLst>
          </p:cNvPr>
          <p:cNvSpPr/>
          <p:nvPr/>
        </p:nvSpPr>
        <p:spPr>
          <a:xfrm rot="2700000">
            <a:off x="5743877" y="4190186"/>
            <a:ext cx="984706" cy="984705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T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25157B68-C6B7-4BB0-A664-041CB43DDF54}"/>
              </a:ext>
            </a:extLst>
          </p:cNvPr>
          <p:cNvSpPr/>
          <p:nvPr/>
        </p:nvSpPr>
        <p:spPr>
          <a:xfrm rot="2700000">
            <a:off x="5463416" y="2280989"/>
            <a:ext cx="984706" cy="984705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S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6626D6CA-8B7F-4FE1-A91F-EA3EDD5C718E}"/>
              </a:ext>
            </a:extLst>
          </p:cNvPr>
          <p:cNvSpPr/>
          <p:nvPr/>
        </p:nvSpPr>
        <p:spPr>
          <a:xfrm rot="2700000">
            <a:off x="4928253" y="3374562"/>
            <a:ext cx="984706" cy="98470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cs typeface="+mn-ea"/>
                <a:sym typeface="+mn-lt"/>
              </a:rPr>
              <a:t>O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C10C5C4A-99B4-4252-AA81-2208B7F15087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71CBBFA0-D5F9-41D3-89EE-1C6DFDF89DB8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">
            <a:extLst>
              <a:ext uri="{FF2B5EF4-FFF2-40B4-BE49-F238E27FC236}">
                <a16:creationId xmlns:a16="http://schemas.microsoft.com/office/drawing/2014/main" xmlns="" id="{CAA09336-FE54-4FCD-9CBF-3112B72708F7}"/>
              </a:ext>
            </a:extLst>
          </p:cNvPr>
          <p:cNvGrpSpPr/>
          <p:nvPr/>
        </p:nvGrpSpPr>
        <p:grpSpPr>
          <a:xfrm>
            <a:off x="3045740" y="1884876"/>
            <a:ext cx="2244938" cy="675185"/>
            <a:chOff x="8479612" y="2464939"/>
            <a:chExt cx="2806700" cy="900247"/>
          </a:xfrm>
        </p:grpSpPr>
        <p:sp>
          <p:nvSpPr>
            <p:cNvPr id="49" name="TextBox 28">
              <a:extLst>
                <a:ext uri="{FF2B5EF4-FFF2-40B4-BE49-F238E27FC236}">
                  <a16:creationId xmlns:a16="http://schemas.microsoft.com/office/drawing/2014/main" xmlns="" id="{78765808-F423-4D02-B9B3-0DAE1351D385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xmlns="" id="{16E23334-F5A3-46FD-8D68-A8D55A7ECBC8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51" name="Group 4">
            <a:extLst>
              <a:ext uri="{FF2B5EF4-FFF2-40B4-BE49-F238E27FC236}">
                <a16:creationId xmlns:a16="http://schemas.microsoft.com/office/drawing/2014/main" xmlns="" id="{E754725D-5DD5-40B6-A23D-5CE88B2E8677}"/>
              </a:ext>
            </a:extLst>
          </p:cNvPr>
          <p:cNvGrpSpPr/>
          <p:nvPr/>
        </p:nvGrpSpPr>
        <p:grpSpPr>
          <a:xfrm>
            <a:off x="3014539" y="4494819"/>
            <a:ext cx="2244938" cy="675185"/>
            <a:chOff x="8479612" y="2464939"/>
            <a:chExt cx="2806700" cy="900247"/>
          </a:xfrm>
        </p:grpSpPr>
        <p:sp>
          <p:nvSpPr>
            <p:cNvPr id="52" name="TextBox 28">
              <a:extLst>
                <a:ext uri="{FF2B5EF4-FFF2-40B4-BE49-F238E27FC236}">
                  <a16:creationId xmlns:a16="http://schemas.microsoft.com/office/drawing/2014/main" xmlns="" id="{429B3866-3410-4EC0-9269-836133E45C0D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xmlns="" id="{FFAA8A39-9E87-4998-B241-99250E7D0361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xmlns="" id="{A5A725C3-73DE-46B2-BB3E-8A2F32E922CC}"/>
              </a:ext>
            </a:extLst>
          </p:cNvPr>
          <p:cNvGrpSpPr/>
          <p:nvPr/>
        </p:nvGrpSpPr>
        <p:grpSpPr>
          <a:xfrm>
            <a:off x="7774497" y="4563207"/>
            <a:ext cx="2244938" cy="675185"/>
            <a:chOff x="8479612" y="2464939"/>
            <a:chExt cx="2806700" cy="900247"/>
          </a:xfrm>
        </p:grpSpPr>
        <p:sp>
          <p:nvSpPr>
            <p:cNvPr id="55" name="TextBox 28">
              <a:extLst>
                <a:ext uri="{FF2B5EF4-FFF2-40B4-BE49-F238E27FC236}">
                  <a16:creationId xmlns:a16="http://schemas.microsoft.com/office/drawing/2014/main" xmlns="" id="{54268EA2-317A-47A1-80B9-7053B7DDEC47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xmlns="" id="{3725FD4C-8EE2-4EDE-950E-A246AA14C805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57" name="Group 4">
            <a:extLst>
              <a:ext uri="{FF2B5EF4-FFF2-40B4-BE49-F238E27FC236}">
                <a16:creationId xmlns:a16="http://schemas.microsoft.com/office/drawing/2014/main" xmlns="" id="{3720E875-751B-445B-B45E-C483622BA942}"/>
              </a:ext>
            </a:extLst>
          </p:cNvPr>
          <p:cNvGrpSpPr/>
          <p:nvPr/>
        </p:nvGrpSpPr>
        <p:grpSpPr>
          <a:xfrm>
            <a:off x="7774497" y="1880771"/>
            <a:ext cx="2244938" cy="675185"/>
            <a:chOff x="8479612" y="2464939"/>
            <a:chExt cx="2806700" cy="900247"/>
          </a:xfrm>
        </p:grpSpPr>
        <p:sp>
          <p:nvSpPr>
            <p:cNvPr id="58" name="TextBox 28">
              <a:extLst>
                <a:ext uri="{FF2B5EF4-FFF2-40B4-BE49-F238E27FC236}">
                  <a16:creationId xmlns:a16="http://schemas.microsoft.com/office/drawing/2014/main" xmlns="" id="{8FFCF7C5-302C-4CB4-904F-2F4572FD1C34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xmlns="" id="{342140B2-C23C-4F2E-9E3D-A1508417D942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524 -4.44444E-6 L -0.06315 -4.44444E-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2 -4.44444E-6 L -6.25E-7 -4.44444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-0.03981 L 3.33333E-6 0.08982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-0.03981 L 3.33333E-6 -2.22222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0.03889 L -8.33333E-7 -0.07963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30000" decel="3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0.03843 L -8.33333E-7 -4.44444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73 7.40741E-7 L 0.0681 7.40741E-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2799 7.40741E-7 L -8.33333E-7 7.40741E-7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/>
      <p:bldP spid="4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xmlns="" id="{F03375D2-EEC1-40D3-A94D-671BBC33FEA8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xmlns="" id="{502F086D-0E2C-4032-8EDE-D133576A8E13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xmlns="" id="{CEC9865F-933A-4D90-9158-52E4E8877463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xmlns="" id="{1B7B1D8D-2C66-4186-B067-551AA9F0F0AB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68EDFA9-B1F0-42B6-A89E-CDC01811E8E0}"/>
              </a:ext>
            </a:extLst>
          </p:cNvPr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92C1757-59E8-4E67-922C-ABA34372C269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A69907C-C887-4B2C-8EA2-03066CCE5F81}"/>
              </a:ext>
            </a:extLst>
          </p:cNvPr>
          <p:cNvSpPr txBox="1"/>
          <p:nvPr/>
        </p:nvSpPr>
        <p:spPr>
          <a:xfrm>
            <a:off x="7128930" y="3305875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请输入文本标题内容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48FB63E-07DE-483C-B082-5CF4766D2171}"/>
              </a:ext>
            </a:extLst>
          </p:cNvPr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EBAE5495-19F8-4ABE-B3BA-C6139AF428AC}"/>
              </a:ext>
            </a:extLst>
          </p:cNvPr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2">
            <a:extLst>
              <a:ext uri="{FF2B5EF4-FFF2-40B4-BE49-F238E27FC236}">
                <a16:creationId xmlns:a16="http://schemas.microsoft.com/office/drawing/2014/main" xmlns="" id="{FCF32CAF-4A7A-467B-971D-8F7C2F3ED143}"/>
              </a:ext>
            </a:extLst>
          </p:cNvPr>
          <p:cNvSpPr>
            <a:spLocks noEditPoints="1"/>
          </p:cNvSpPr>
          <p:nvPr/>
        </p:nvSpPr>
        <p:spPr bwMode="auto">
          <a:xfrm>
            <a:off x="2404428" y="5043489"/>
            <a:ext cx="2449512" cy="590550"/>
          </a:xfrm>
          <a:custGeom>
            <a:avLst/>
            <a:gdLst>
              <a:gd name="T0" fmla="*/ 142 w 1543"/>
              <a:gd name="T1" fmla="*/ 336 h 372"/>
              <a:gd name="T2" fmla="*/ 19 w 1543"/>
              <a:gd name="T3" fmla="*/ 365 h 372"/>
              <a:gd name="T4" fmla="*/ 0 w 1543"/>
              <a:gd name="T5" fmla="*/ 372 h 372"/>
              <a:gd name="T6" fmla="*/ 45 w 1543"/>
              <a:gd name="T7" fmla="*/ 363 h 372"/>
              <a:gd name="T8" fmla="*/ 145 w 1543"/>
              <a:gd name="T9" fmla="*/ 339 h 372"/>
              <a:gd name="T10" fmla="*/ 142 w 1543"/>
              <a:gd name="T11" fmla="*/ 336 h 372"/>
              <a:gd name="T12" fmla="*/ 147 w 1543"/>
              <a:gd name="T13" fmla="*/ 334 h 372"/>
              <a:gd name="T14" fmla="*/ 145 w 1543"/>
              <a:gd name="T15" fmla="*/ 336 h 372"/>
              <a:gd name="T16" fmla="*/ 147 w 1543"/>
              <a:gd name="T17" fmla="*/ 339 h 372"/>
              <a:gd name="T18" fmla="*/ 147 w 1543"/>
              <a:gd name="T19" fmla="*/ 339 h 372"/>
              <a:gd name="T20" fmla="*/ 147 w 1543"/>
              <a:gd name="T21" fmla="*/ 334 h 372"/>
              <a:gd name="T22" fmla="*/ 384 w 1543"/>
              <a:gd name="T23" fmla="*/ 277 h 372"/>
              <a:gd name="T24" fmla="*/ 154 w 1543"/>
              <a:gd name="T25" fmla="*/ 334 h 372"/>
              <a:gd name="T26" fmla="*/ 152 w 1543"/>
              <a:gd name="T27" fmla="*/ 336 h 372"/>
              <a:gd name="T28" fmla="*/ 391 w 1543"/>
              <a:gd name="T29" fmla="*/ 280 h 372"/>
              <a:gd name="T30" fmla="*/ 384 w 1543"/>
              <a:gd name="T31" fmla="*/ 277 h 372"/>
              <a:gd name="T32" fmla="*/ 623 w 1543"/>
              <a:gd name="T33" fmla="*/ 220 h 372"/>
              <a:gd name="T34" fmla="*/ 391 w 1543"/>
              <a:gd name="T35" fmla="*/ 275 h 372"/>
              <a:gd name="T36" fmla="*/ 398 w 1543"/>
              <a:gd name="T37" fmla="*/ 277 h 372"/>
              <a:gd name="T38" fmla="*/ 626 w 1543"/>
              <a:gd name="T39" fmla="*/ 223 h 372"/>
              <a:gd name="T40" fmla="*/ 623 w 1543"/>
              <a:gd name="T41" fmla="*/ 220 h 372"/>
              <a:gd name="T42" fmla="*/ 772 w 1543"/>
              <a:gd name="T43" fmla="*/ 185 h 372"/>
              <a:gd name="T44" fmla="*/ 628 w 1543"/>
              <a:gd name="T45" fmla="*/ 218 h 372"/>
              <a:gd name="T46" fmla="*/ 630 w 1543"/>
              <a:gd name="T47" fmla="*/ 220 h 372"/>
              <a:gd name="T48" fmla="*/ 775 w 1543"/>
              <a:gd name="T49" fmla="*/ 187 h 372"/>
              <a:gd name="T50" fmla="*/ 772 w 1543"/>
              <a:gd name="T51" fmla="*/ 185 h 372"/>
              <a:gd name="T52" fmla="*/ 893 w 1543"/>
              <a:gd name="T53" fmla="*/ 154 h 372"/>
              <a:gd name="T54" fmla="*/ 775 w 1543"/>
              <a:gd name="T55" fmla="*/ 182 h 372"/>
              <a:gd name="T56" fmla="*/ 777 w 1543"/>
              <a:gd name="T57" fmla="*/ 185 h 372"/>
              <a:gd name="T58" fmla="*/ 900 w 1543"/>
              <a:gd name="T59" fmla="*/ 156 h 372"/>
              <a:gd name="T60" fmla="*/ 893 w 1543"/>
              <a:gd name="T61" fmla="*/ 154 h 372"/>
              <a:gd name="T62" fmla="*/ 1216 w 1543"/>
              <a:gd name="T63" fmla="*/ 76 h 372"/>
              <a:gd name="T64" fmla="*/ 900 w 1543"/>
              <a:gd name="T65" fmla="*/ 154 h 372"/>
              <a:gd name="T66" fmla="*/ 907 w 1543"/>
              <a:gd name="T67" fmla="*/ 154 h 372"/>
              <a:gd name="T68" fmla="*/ 1220 w 1543"/>
              <a:gd name="T69" fmla="*/ 78 h 372"/>
              <a:gd name="T70" fmla="*/ 1216 w 1543"/>
              <a:gd name="T71" fmla="*/ 76 h 372"/>
              <a:gd name="T72" fmla="*/ 1543 w 1543"/>
              <a:gd name="T73" fmla="*/ 0 h 372"/>
              <a:gd name="T74" fmla="*/ 1543 w 1543"/>
              <a:gd name="T75" fmla="*/ 0 h 372"/>
              <a:gd name="T76" fmla="*/ 1543 w 1543"/>
              <a:gd name="T77" fmla="*/ 0 h 372"/>
              <a:gd name="T78" fmla="*/ 1512 w 1543"/>
              <a:gd name="T79" fmla="*/ 5 h 372"/>
              <a:gd name="T80" fmla="*/ 1220 w 1543"/>
              <a:gd name="T81" fmla="*/ 76 h 372"/>
              <a:gd name="T82" fmla="*/ 1225 w 1543"/>
              <a:gd name="T83" fmla="*/ 78 h 372"/>
              <a:gd name="T84" fmla="*/ 1543 w 1543"/>
              <a:gd name="T85" fmla="*/ 0 h 372"/>
              <a:gd name="T86" fmla="*/ 1543 w 1543"/>
              <a:gd name="T87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3" h="372">
                <a:moveTo>
                  <a:pt x="142" y="336"/>
                </a:moveTo>
                <a:lnTo>
                  <a:pt x="19" y="365"/>
                </a:lnTo>
                <a:lnTo>
                  <a:pt x="0" y="372"/>
                </a:lnTo>
                <a:lnTo>
                  <a:pt x="45" y="363"/>
                </a:lnTo>
                <a:lnTo>
                  <a:pt x="145" y="339"/>
                </a:lnTo>
                <a:lnTo>
                  <a:pt x="142" y="336"/>
                </a:lnTo>
                <a:moveTo>
                  <a:pt x="147" y="334"/>
                </a:moveTo>
                <a:lnTo>
                  <a:pt x="145" y="336"/>
                </a:lnTo>
                <a:lnTo>
                  <a:pt x="147" y="339"/>
                </a:lnTo>
                <a:lnTo>
                  <a:pt x="147" y="339"/>
                </a:lnTo>
                <a:lnTo>
                  <a:pt x="147" y="334"/>
                </a:lnTo>
                <a:moveTo>
                  <a:pt x="384" y="277"/>
                </a:moveTo>
                <a:lnTo>
                  <a:pt x="154" y="334"/>
                </a:lnTo>
                <a:lnTo>
                  <a:pt x="152" y="336"/>
                </a:lnTo>
                <a:lnTo>
                  <a:pt x="391" y="280"/>
                </a:lnTo>
                <a:lnTo>
                  <a:pt x="384" y="277"/>
                </a:lnTo>
                <a:moveTo>
                  <a:pt x="623" y="220"/>
                </a:moveTo>
                <a:lnTo>
                  <a:pt x="391" y="275"/>
                </a:lnTo>
                <a:lnTo>
                  <a:pt x="398" y="277"/>
                </a:lnTo>
                <a:lnTo>
                  <a:pt x="626" y="223"/>
                </a:lnTo>
                <a:lnTo>
                  <a:pt x="623" y="220"/>
                </a:lnTo>
                <a:moveTo>
                  <a:pt x="772" y="185"/>
                </a:moveTo>
                <a:lnTo>
                  <a:pt x="628" y="218"/>
                </a:lnTo>
                <a:lnTo>
                  <a:pt x="630" y="220"/>
                </a:lnTo>
                <a:lnTo>
                  <a:pt x="775" y="187"/>
                </a:lnTo>
                <a:lnTo>
                  <a:pt x="772" y="185"/>
                </a:lnTo>
                <a:moveTo>
                  <a:pt x="893" y="154"/>
                </a:moveTo>
                <a:lnTo>
                  <a:pt x="775" y="182"/>
                </a:lnTo>
                <a:lnTo>
                  <a:pt x="777" y="185"/>
                </a:lnTo>
                <a:lnTo>
                  <a:pt x="900" y="156"/>
                </a:lnTo>
                <a:lnTo>
                  <a:pt x="893" y="154"/>
                </a:lnTo>
                <a:moveTo>
                  <a:pt x="1216" y="76"/>
                </a:moveTo>
                <a:lnTo>
                  <a:pt x="900" y="154"/>
                </a:lnTo>
                <a:lnTo>
                  <a:pt x="907" y="154"/>
                </a:lnTo>
                <a:lnTo>
                  <a:pt x="1220" y="78"/>
                </a:lnTo>
                <a:lnTo>
                  <a:pt x="1216" y="76"/>
                </a:lnTo>
                <a:moveTo>
                  <a:pt x="1543" y="0"/>
                </a:moveTo>
                <a:lnTo>
                  <a:pt x="1543" y="0"/>
                </a:lnTo>
                <a:lnTo>
                  <a:pt x="1543" y="0"/>
                </a:lnTo>
                <a:lnTo>
                  <a:pt x="1512" y="5"/>
                </a:lnTo>
                <a:lnTo>
                  <a:pt x="1220" y="76"/>
                </a:lnTo>
                <a:lnTo>
                  <a:pt x="1225" y="78"/>
                </a:lnTo>
                <a:lnTo>
                  <a:pt x="1543" y="0"/>
                </a:lnTo>
                <a:lnTo>
                  <a:pt x="15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109">
            <a:extLst>
              <a:ext uri="{FF2B5EF4-FFF2-40B4-BE49-F238E27FC236}">
                <a16:creationId xmlns:a16="http://schemas.microsoft.com/office/drawing/2014/main" xmlns="" id="{E2BD720E-169F-413A-82D6-ACF4734E6C15}"/>
              </a:ext>
            </a:extLst>
          </p:cNvPr>
          <p:cNvSpPr>
            <a:spLocks noEditPoints="1"/>
          </p:cNvSpPr>
          <p:nvPr/>
        </p:nvSpPr>
        <p:spPr bwMode="auto">
          <a:xfrm>
            <a:off x="1588453" y="3640139"/>
            <a:ext cx="771525" cy="2001838"/>
          </a:xfrm>
          <a:custGeom>
            <a:avLst/>
            <a:gdLst>
              <a:gd name="T0" fmla="*/ 448 w 486"/>
              <a:gd name="T1" fmla="*/ 1161 h 1261"/>
              <a:gd name="T2" fmla="*/ 445 w 486"/>
              <a:gd name="T3" fmla="*/ 1161 h 1261"/>
              <a:gd name="T4" fmla="*/ 483 w 486"/>
              <a:gd name="T5" fmla="*/ 1258 h 1261"/>
              <a:gd name="T6" fmla="*/ 486 w 486"/>
              <a:gd name="T7" fmla="*/ 1261 h 1261"/>
              <a:gd name="T8" fmla="*/ 486 w 486"/>
              <a:gd name="T9" fmla="*/ 1256 h 1261"/>
              <a:gd name="T10" fmla="*/ 448 w 486"/>
              <a:gd name="T11" fmla="*/ 1161 h 1261"/>
              <a:gd name="T12" fmla="*/ 426 w 486"/>
              <a:gd name="T13" fmla="*/ 1107 h 1261"/>
              <a:gd name="T14" fmla="*/ 426 w 486"/>
              <a:gd name="T15" fmla="*/ 1109 h 1261"/>
              <a:gd name="T16" fmla="*/ 445 w 486"/>
              <a:gd name="T17" fmla="*/ 1159 h 1261"/>
              <a:gd name="T18" fmla="*/ 448 w 486"/>
              <a:gd name="T19" fmla="*/ 1159 h 1261"/>
              <a:gd name="T20" fmla="*/ 426 w 486"/>
              <a:gd name="T21" fmla="*/ 1107 h 1261"/>
              <a:gd name="T22" fmla="*/ 419 w 486"/>
              <a:gd name="T23" fmla="*/ 1083 h 1261"/>
              <a:gd name="T24" fmla="*/ 417 w 486"/>
              <a:gd name="T25" fmla="*/ 1085 h 1261"/>
              <a:gd name="T26" fmla="*/ 424 w 486"/>
              <a:gd name="T27" fmla="*/ 1104 h 1261"/>
              <a:gd name="T28" fmla="*/ 426 w 486"/>
              <a:gd name="T29" fmla="*/ 1104 h 1261"/>
              <a:gd name="T30" fmla="*/ 419 w 486"/>
              <a:gd name="T31" fmla="*/ 1083 h 1261"/>
              <a:gd name="T32" fmla="*/ 407 w 486"/>
              <a:gd name="T33" fmla="*/ 1064 h 1261"/>
              <a:gd name="T34" fmla="*/ 414 w 486"/>
              <a:gd name="T35" fmla="*/ 1083 h 1261"/>
              <a:gd name="T36" fmla="*/ 417 w 486"/>
              <a:gd name="T37" fmla="*/ 1081 h 1261"/>
              <a:gd name="T38" fmla="*/ 412 w 486"/>
              <a:gd name="T39" fmla="*/ 1066 h 1261"/>
              <a:gd name="T40" fmla="*/ 407 w 486"/>
              <a:gd name="T41" fmla="*/ 1064 h 1261"/>
              <a:gd name="T42" fmla="*/ 355 w 486"/>
              <a:gd name="T43" fmla="*/ 917 h 1261"/>
              <a:gd name="T44" fmla="*/ 353 w 486"/>
              <a:gd name="T45" fmla="*/ 920 h 1261"/>
              <a:gd name="T46" fmla="*/ 407 w 486"/>
              <a:gd name="T47" fmla="*/ 1062 h 1261"/>
              <a:gd name="T48" fmla="*/ 410 w 486"/>
              <a:gd name="T49" fmla="*/ 1062 h 1261"/>
              <a:gd name="T50" fmla="*/ 355 w 486"/>
              <a:gd name="T51" fmla="*/ 917 h 1261"/>
              <a:gd name="T52" fmla="*/ 317 w 486"/>
              <a:gd name="T53" fmla="*/ 818 h 1261"/>
              <a:gd name="T54" fmla="*/ 315 w 486"/>
              <a:gd name="T55" fmla="*/ 820 h 1261"/>
              <a:gd name="T56" fmla="*/ 351 w 486"/>
              <a:gd name="T57" fmla="*/ 915 h 1261"/>
              <a:gd name="T58" fmla="*/ 353 w 486"/>
              <a:gd name="T59" fmla="*/ 915 h 1261"/>
              <a:gd name="T60" fmla="*/ 317 w 486"/>
              <a:gd name="T61" fmla="*/ 818 h 1261"/>
              <a:gd name="T62" fmla="*/ 0 w 486"/>
              <a:gd name="T63" fmla="*/ 0 h 1261"/>
              <a:gd name="T64" fmla="*/ 0 w 486"/>
              <a:gd name="T65" fmla="*/ 0 h 1261"/>
              <a:gd name="T66" fmla="*/ 313 w 486"/>
              <a:gd name="T67" fmla="*/ 815 h 1261"/>
              <a:gd name="T68" fmla="*/ 315 w 486"/>
              <a:gd name="T69" fmla="*/ 815 h 1261"/>
              <a:gd name="T70" fmla="*/ 12 w 486"/>
              <a:gd name="T71" fmla="*/ 24 h 1261"/>
              <a:gd name="T72" fmla="*/ 0 w 486"/>
              <a:gd name="T73" fmla="*/ 0 h 1261"/>
              <a:gd name="T74" fmla="*/ 0 w 486"/>
              <a:gd name="T75" fmla="*/ 0 h 1261"/>
              <a:gd name="T76" fmla="*/ 0 w 486"/>
              <a:gd name="T77" fmla="*/ 0 h 1261"/>
              <a:gd name="T78" fmla="*/ 0 w 486"/>
              <a:gd name="T7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6" h="1261">
                <a:moveTo>
                  <a:pt x="448" y="1161"/>
                </a:moveTo>
                <a:lnTo>
                  <a:pt x="445" y="1161"/>
                </a:lnTo>
                <a:lnTo>
                  <a:pt x="483" y="1258"/>
                </a:lnTo>
                <a:lnTo>
                  <a:pt x="486" y="1261"/>
                </a:lnTo>
                <a:lnTo>
                  <a:pt x="486" y="1256"/>
                </a:lnTo>
                <a:lnTo>
                  <a:pt x="448" y="1161"/>
                </a:lnTo>
                <a:close/>
                <a:moveTo>
                  <a:pt x="426" y="1107"/>
                </a:moveTo>
                <a:lnTo>
                  <a:pt x="426" y="1109"/>
                </a:lnTo>
                <a:lnTo>
                  <a:pt x="445" y="1159"/>
                </a:lnTo>
                <a:lnTo>
                  <a:pt x="448" y="1159"/>
                </a:lnTo>
                <a:lnTo>
                  <a:pt x="426" y="1107"/>
                </a:lnTo>
                <a:close/>
                <a:moveTo>
                  <a:pt x="419" y="1083"/>
                </a:moveTo>
                <a:lnTo>
                  <a:pt x="417" y="1085"/>
                </a:lnTo>
                <a:lnTo>
                  <a:pt x="424" y="1104"/>
                </a:lnTo>
                <a:lnTo>
                  <a:pt x="426" y="1104"/>
                </a:lnTo>
                <a:lnTo>
                  <a:pt x="419" y="1083"/>
                </a:lnTo>
                <a:close/>
                <a:moveTo>
                  <a:pt x="407" y="1064"/>
                </a:moveTo>
                <a:lnTo>
                  <a:pt x="414" y="1083"/>
                </a:lnTo>
                <a:lnTo>
                  <a:pt x="417" y="1081"/>
                </a:lnTo>
                <a:lnTo>
                  <a:pt x="412" y="1066"/>
                </a:lnTo>
                <a:lnTo>
                  <a:pt x="407" y="1064"/>
                </a:lnTo>
                <a:close/>
                <a:moveTo>
                  <a:pt x="355" y="917"/>
                </a:moveTo>
                <a:lnTo>
                  <a:pt x="353" y="920"/>
                </a:lnTo>
                <a:lnTo>
                  <a:pt x="407" y="1062"/>
                </a:lnTo>
                <a:lnTo>
                  <a:pt x="410" y="1062"/>
                </a:lnTo>
                <a:lnTo>
                  <a:pt x="355" y="917"/>
                </a:lnTo>
                <a:close/>
                <a:moveTo>
                  <a:pt x="317" y="818"/>
                </a:moveTo>
                <a:lnTo>
                  <a:pt x="315" y="820"/>
                </a:lnTo>
                <a:lnTo>
                  <a:pt x="351" y="915"/>
                </a:lnTo>
                <a:lnTo>
                  <a:pt x="353" y="915"/>
                </a:lnTo>
                <a:lnTo>
                  <a:pt x="317" y="8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313" y="815"/>
                </a:lnTo>
                <a:lnTo>
                  <a:pt x="315" y="815"/>
                </a:lnTo>
                <a:lnTo>
                  <a:pt x="12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10">
            <a:extLst>
              <a:ext uri="{FF2B5EF4-FFF2-40B4-BE49-F238E27FC236}">
                <a16:creationId xmlns:a16="http://schemas.microsoft.com/office/drawing/2014/main" xmlns="" id="{128669B7-769A-4B05-B5FF-50793ADF42EC}"/>
              </a:ext>
            </a:extLst>
          </p:cNvPr>
          <p:cNvSpPr>
            <a:spLocks noEditPoints="1"/>
          </p:cNvSpPr>
          <p:nvPr/>
        </p:nvSpPr>
        <p:spPr bwMode="auto">
          <a:xfrm>
            <a:off x="1588453" y="3640139"/>
            <a:ext cx="771525" cy="2001838"/>
          </a:xfrm>
          <a:custGeom>
            <a:avLst/>
            <a:gdLst>
              <a:gd name="T0" fmla="*/ 448 w 486"/>
              <a:gd name="T1" fmla="*/ 1161 h 1261"/>
              <a:gd name="T2" fmla="*/ 445 w 486"/>
              <a:gd name="T3" fmla="*/ 1161 h 1261"/>
              <a:gd name="T4" fmla="*/ 483 w 486"/>
              <a:gd name="T5" fmla="*/ 1258 h 1261"/>
              <a:gd name="T6" fmla="*/ 486 w 486"/>
              <a:gd name="T7" fmla="*/ 1261 h 1261"/>
              <a:gd name="T8" fmla="*/ 486 w 486"/>
              <a:gd name="T9" fmla="*/ 1256 h 1261"/>
              <a:gd name="T10" fmla="*/ 448 w 486"/>
              <a:gd name="T11" fmla="*/ 1161 h 1261"/>
              <a:gd name="T12" fmla="*/ 426 w 486"/>
              <a:gd name="T13" fmla="*/ 1107 h 1261"/>
              <a:gd name="T14" fmla="*/ 426 w 486"/>
              <a:gd name="T15" fmla="*/ 1109 h 1261"/>
              <a:gd name="T16" fmla="*/ 445 w 486"/>
              <a:gd name="T17" fmla="*/ 1159 h 1261"/>
              <a:gd name="T18" fmla="*/ 448 w 486"/>
              <a:gd name="T19" fmla="*/ 1159 h 1261"/>
              <a:gd name="T20" fmla="*/ 426 w 486"/>
              <a:gd name="T21" fmla="*/ 1107 h 1261"/>
              <a:gd name="T22" fmla="*/ 419 w 486"/>
              <a:gd name="T23" fmla="*/ 1083 h 1261"/>
              <a:gd name="T24" fmla="*/ 417 w 486"/>
              <a:gd name="T25" fmla="*/ 1085 h 1261"/>
              <a:gd name="T26" fmla="*/ 424 w 486"/>
              <a:gd name="T27" fmla="*/ 1104 h 1261"/>
              <a:gd name="T28" fmla="*/ 426 w 486"/>
              <a:gd name="T29" fmla="*/ 1104 h 1261"/>
              <a:gd name="T30" fmla="*/ 419 w 486"/>
              <a:gd name="T31" fmla="*/ 1083 h 1261"/>
              <a:gd name="T32" fmla="*/ 407 w 486"/>
              <a:gd name="T33" fmla="*/ 1064 h 1261"/>
              <a:gd name="T34" fmla="*/ 414 w 486"/>
              <a:gd name="T35" fmla="*/ 1083 h 1261"/>
              <a:gd name="T36" fmla="*/ 417 w 486"/>
              <a:gd name="T37" fmla="*/ 1081 h 1261"/>
              <a:gd name="T38" fmla="*/ 412 w 486"/>
              <a:gd name="T39" fmla="*/ 1066 h 1261"/>
              <a:gd name="T40" fmla="*/ 407 w 486"/>
              <a:gd name="T41" fmla="*/ 1064 h 1261"/>
              <a:gd name="T42" fmla="*/ 355 w 486"/>
              <a:gd name="T43" fmla="*/ 917 h 1261"/>
              <a:gd name="T44" fmla="*/ 353 w 486"/>
              <a:gd name="T45" fmla="*/ 920 h 1261"/>
              <a:gd name="T46" fmla="*/ 407 w 486"/>
              <a:gd name="T47" fmla="*/ 1062 h 1261"/>
              <a:gd name="T48" fmla="*/ 410 w 486"/>
              <a:gd name="T49" fmla="*/ 1062 h 1261"/>
              <a:gd name="T50" fmla="*/ 355 w 486"/>
              <a:gd name="T51" fmla="*/ 917 h 1261"/>
              <a:gd name="T52" fmla="*/ 317 w 486"/>
              <a:gd name="T53" fmla="*/ 818 h 1261"/>
              <a:gd name="T54" fmla="*/ 315 w 486"/>
              <a:gd name="T55" fmla="*/ 820 h 1261"/>
              <a:gd name="T56" fmla="*/ 351 w 486"/>
              <a:gd name="T57" fmla="*/ 915 h 1261"/>
              <a:gd name="T58" fmla="*/ 353 w 486"/>
              <a:gd name="T59" fmla="*/ 915 h 1261"/>
              <a:gd name="T60" fmla="*/ 317 w 486"/>
              <a:gd name="T61" fmla="*/ 818 h 1261"/>
              <a:gd name="T62" fmla="*/ 0 w 486"/>
              <a:gd name="T63" fmla="*/ 0 h 1261"/>
              <a:gd name="T64" fmla="*/ 0 w 486"/>
              <a:gd name="T65" fmla="*/ 0 h 1261"/>
              <a:gd name="T66" fmla="*/ 313 w 486"/>
              <a:gd name="T67" fmla="*/ 815 h 1261"/>
              <a:gd name="T68" fmla="*/ 315 w 486"/>
              <a:gd name="T69" fmla="*/ 815 h 1261"/>
              <a:gd name="T70" fmla="*/ 12 w 486"/>
              <a:gd name="T71" fmla="*/ 24 h 1261"/>
              <a:gd name="T72" fmla="*/ 0 w 486"/>
              <a:gd name="T73" fmla="*/ 0 h 1261"/>
              <a:gd name="T74" fmla="*/ 0 w 486"/>
              <a:gd name="T75" fmla="*/ 0 h 1261"/>
              <a:gd name="T76" fmla="*/ 0 w 486"/>
              <a:gd name="T77" fmla="*/ 0 h 1261"/>
              <a:gd name="T78" fmla="*/ 0 w 486"/>
              <a:gd name="T7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6" h="1261">
                <a:moveTo>
                  <a:pt x="448" y="1161"/>
                </a:moveTo>
                <a:lnTo>
                  <a:pt x="445" y="1161"/>
                </a:lnTo>
                <a:lnTo>
                  <a:pt x="483" y="1258"/>
                </a:lnTo>
                <a:lnTo>
                  <a:pt x="486" y="1261"/>
                </a:lnTo>
                <a:lnTo>
                  <a:pt x="486" y="1256"/>
                </a:lnTo>
                <a:lnTo>
                  <a:pt x="448" y="1161"/>
                </a:lnTo>
                <a:moveTo>
                  <a:pt x="426" y="1107"/>
                </a:moveTo>
                <a:lnTo>
                  <a:pt x="426" y="1109"/>
                </a:lnTo>
                <a:lnTo>
                  <a:pt x="445" y="1159"/>
                </a:lnTo>
                <a:lnTo>
                  <a:pt x="448" y="1159"/>
                </a:lnTo>
                <a:lnTo>
                  <a:pt x="426" y="1107"/>
                </a:lnTo>
                <a:moveTo>
                  <a:pt x="419" y="1083"/>
                </a:moveTo>
                <a:lnTo>
                  <a:pt x="417" y="1085"/>
                </a:lnTo>
                <a:lnTo>
                  <a:pt x="424" y="1104"/>
                </a:lnTo>
                <a:lnTo>
                  <a:pt x="426" y="1104"/>
                </a:lnTo>
                <a:lnTo>
                  <a:pt x="419" y="1083"/>
                </a:lnTo>
                <a:moveTo>
                  <a:pt x="407" y="1064"/>
                </a:moveTo>
                <a:lnTo>
                  <a:pt x="414" y="1083"/>
                </a:lnTo>
                <a:lnTo>
                  <a:pt x="417" y="1081"/>
                </a:lnTo>
                <a:lnTo>
                  <a:pt x="412" y="1066"/>
                </a:lnTo>
                <a:lnTo>
                  <a:pt x="407" y="1064"/>
                </a:lnTo>
                <a:moveTo>
                  <a:pt x="355" y="917"/>
                </a:moveTo>
                <a:lnTo>
                  <a:pt x="353" y="920"/>
                </a:lnTo>
                <a:lnTo>
                  <a:pt x="407" y="1062"/>
                </a:lnTo>
                <a:lnTo>
                  <a:pt x="410" y="1062"/>
                </a:lnTo>
                <a:lnTo>
                  <a:pt x="355" y="917"/>
                </a:lnTo>
                <a:moveTo>
                  <a:pt x="317" y="818"/>
                </a:moveTo>
                <a:lnTo>
                  <a:pt x="315" y="820"/>
                </a:lnTo>
                <a:lnTo>
                  <a:pt x="351" y="915"/>
                </a:lnTo>
                <a:lnTo>
                  <a:pt x="353" y="915"/>
                </a:lnTo>
                <a:lnTo>
                  <a:pt x="317" y="818"/>
                </a:lnTo>
                <a:moveTo>
                  <a:pt x="0" y="0"/>
                </a:moveTo>
                <a:lnTo>
                  <a:pt x="0" y="0"/>
                </a:lnTo>
                <a:lnTo>
                  <a:pt x="313" y="815"/>
                </a:lnTo>
                <a:lnTo>
                  <a:pt x="315" y="815"/>
                </a:lnTo>
                <a:lnTo>
                  <a:pt x="12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111">
            <a:extLst>
              <a:ext uri="{FF2B5EF4-FFF2-40B4-BE49-F238E27FC236}">
                <a16:creationId xmlns:a16="http://schemas.microsoft.com/office/drawing/2014/main" xmlns="" id="{3EE8BBAE-7B92-4E61-A70B-6B0D612BC2AC}"/>
              </a:ext>
            </a:extLst>
          </p:cNvPr>
          <p:cNvSpPr>
            <a:spLocks noEditPoints="1"/>
          </p:cNvSpPr>
          <p:nvPr/>
        </p:nvSpPr>
        <p:spPr bwMode="auto">
          <a:xfrm>
            <a:off x="1588453" y="5167314"/>
            <a:ext cx="771525" cy="477838"/>
          </a:xfrm>
          <a:custGeom>
            <a:avLst/>
            <a:gdLst>
              <a:gd name="T0" fmla="*/ 486 w 486"/>
              <a:gd name="T1" fmla="*/ 301 h 301"/>
              <a:gd name="T2" fmla="*/ 486 w 486"/>
              <a:gd name="T3" fmla="*/ 301 h 301"/>
              <a:gd name="T4" fmla="*/ 486 w 486"/>
              <a:gd name="T5" fmla="*/ 301 h 301"/>
              <a:gd name="T6" fmla="*/ 486 w 486"/>
              <a:gd name="T7" fmla="*/ 301 h 301"/>
              <a:gd name="T8" fmla="*/ 374 w 486"/>
              <a:gd name="T9" fmla="*/ 230 h 301"/>
              <a:gd name="T10" fmla="*/ 372 w 486"/>
              <a:gd name="T11" fmla="*/ 232 h 301"/>
              <a:gd name="T12" fmla="*/ 478 w 486"/>
              <a:gd name="T13" fmla="*/ 299 h 301"/>
              <a:gd name="T14" fmla="*/ 483 w 486"/>
              <a:gd name="T15" fmla="*/ 299 h 301"/>
              <a:gd name="T16" fmla="*/ 483 w 486"/>
              <a:gd name="T17" fmla="*/ 296 h 301"/>
              <a:gd name="T18" fmla="*/ 374 w 486"/>
              <a:gd name="T19" fmla="*/ 230 h 301"/>
              <a:gd name="T20" fmla="*/ 351 w 486"/>
              <a:gd name="T21" fmla="*/ 216 h 301"/>
              <a:gd name="T22" fmla="*/ 348 w 486"/>
              <a:gd name="T23" fmla="*/ 216 h 301"/>
              <a:gd name="T24" fmla="*/ 369 w 486"/>
              <a:gd name="T25" fmla="*/ 230 h 301"/>
              <a:gd name="T26" fmla="*/ 372 w 486"/>
              <a:gd name="T27" fmla="*/ 228 h 301"/>
              <a:gd name="T28" fmla="*/ 351 w 486"/>
              <a:gd name="T29" fmla="*/ 216 h 301"/>
              <a:gd name="T30" fmla="*/ 341 w 486"/>
              <a:gd name="T31" fmla="*/ 211 h 301"/>
              <a:gd name="T32" fmla="*/ 341 w 486"/>
              <a:gd name="T33" fmla="*/ 213 h 301"/>
              <a:gd name="T34" fmla="*/ 346 w 486"/>
              <a:gd name="T35" fmla="*/ 216 h 301"/>
              <a:gd name="T36" fmla="*/ 348 w 486"/>
              <a:gd name="T37" fmla="*/ 213 h 301"/>
              <a:gd name="T38" fmla="*/ 341 w 486"/>
              <a:gd name="T39" fmla="*/ 211 h 301"/>
              <a:gd name="T40" fmla="*/ 0 w 486"/>
              <a:gd name="T41" fmla="*/ 0 h 301"/>
              <a:gd name="T42" fmla="*/ 0 w 486"/>
              <a:gd name="T43" fmla="*/ 3 h 301"/>
              <a:gd name="T44" fmla="*/ 339 w 486"/>
              <a:gd name="T45" fmla="*/ 211 h 301"/>
              <a:gd name="T46" fmla="*/ 339 w 486"/>
              <a:gd name="T47" fmla="*/ 209 h 301"/>
              <a:gd name="T48" fmla="*/ 9 w 486"/>
              <a:gd name="T49" fmla="*/ 5 h 301"/>
              <a:gd name="T50" fmla="*/ 0 w 486"/>
              <a:gd name="T51" fmla="*/ 3 h 301"/>
              <a:gd name="T52" fmla="*/ 0 w 486"/>
              <a:gd name="T53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6" h="301">
                <a:moveTo>
                  <a:pt x="486" y="301"/>
                </a:moveTo>
                <a:lnTo>
                  <a:pt x="486" y="301"/>
                </a:lnTo>
                <a:lnTo>
                  <a:pt x="486" y="301"/>
                </a:lnTo>
                <a:lnTo>
                  <a:pt x="486" y="301"/>
                </a:lnTo>
                <a:close/>
                <a:moveTo>
                  <a:pt x="374" y="230"/>
                </a:moveTo>
                <a:lnTo>
                  <a:pt x="372" y="232"/>
                </a:lnTo>
                <a:lnTo>
                  <a:pt x="478" y="299"/>
                </a:lnTo>
                <a:lnTo>
                  <a:pt x="483" y="299"/>
                </a:lnTo>
                <a:lnTo>
                  <a:pt x="483" y="296"/>
                </a:lnTo>
                <a:lnTo>
                  <a:pt x="374" y="230"/>
                </a:lnTo>
                <a:close/>
                <a:moveTo>
                  <a:pt x="351" y="216"/>
                </a:moveTo>
                <a:lnTo>
                  <a:pt x="348" y="216"/>
                </a:lnTo>
                <a:lnTo>
                  <a:pt x="369" y="230"/>
                </a:lnTo>
                <a:lnTo>
                  <a:pt x="372" y="228"/>
                </a:lnTo>
                <a:lnTo>
                  <a:pt x="351" y="216"/>
                </a:lnTo>
                <a:close/>
                <a:moveTo>
                  <a:pt x="341" y="211"/>
                </a:moveTo>
                <a:lnTo>
                  <a:pt x="341" y="213"/>
                </a:lnTo>
                <a:lnTo>
                  <a:pt x="346" y="216"/>
                </a:lnTo>
                <a:lnTo>
                  <a:pt x="348" y="213"/>
                </a:lnTo>
                <a:lnTo>
                  <a:pt x="341" y="211"/>
                </a:lnTo>
                <a:close/>
                <a:moveTo>
                  <a:pt x="0" y="0"/>
                </a:moveTo>
                <a:lnTo>
                  <a:pt x="0" y="3"/>
                </a:lnTo>
                <a:lnTo>
                  <a:pt x="339" y="211"/>
                </a:lnTo>
                <a:lnTo>
                  <a:pt x="339" y="209"/>
                </a:lnTo>
                <a:lnTo>
                  <a:pt x="9" y="5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12">
            <a:extLst>
              <a:ext uri="{FF2B5EF4-FFF2-40B4-BE49-F238E27FC236}">
                <a16:creationId xmlns:a16="http://schemas.microsoft.com/office/drawing/2014/main" xmlns="" id="{B2DF0AEE-53AC-4A31-B7E9-0B79013B9424}"/>
              </a:ext>
            </a:extLst>
          </p:cNvPr>
          <p:cNvSpPr>
            <a:spLocks noEditPoints="1"/>
          </p:cNvSpPr>
          <p:nvPr/>
        </p:nvSpPr>
        <p:spPr bwMode="auto">
          <a:xfrm>
            <a:off x="1588453" y="5167314"/>
            <a:ext cx="771525" cy="477838"/>
          </a:xfrm>
          <a:custGeom>
            <a:avLst/>
            <a:gdLst>
              <a:gd name="T0" fmla="*/ 486 w 486"/>
              <a:gd name="T1" fmla="*/ 301 h 301"/>
              <a:gd name="T2" fmla="*/ 486 w 486"/>
              <a:gd name="T3" fmla="*/ 301 h 301"/>
              <a:gd name="T4" fmla="*/ 486 w 486"/>
              <a:gd name="T5" fmla="*/ 301 h 301"/>
              <a:gd name="T6" fmla="*/ 486 w 486"/>
              <a:gd name="T7" fmla="*/ 301 h 301"/>
              <a:gd name="T8" fmla="*/ 374 w 486"/>
              <a:gd name="T9" fmla="*/ 230 h 301"/>
              <a:gd name="T10" fmla="*/ 372 w 486"/>
              <a:gd name="T11" fmla="*/ 232 h 301"/>
              <a:gd name="T12" fmla="*/ 478 w 486"/>
              <a:gd name="T13" fmla="*/ 299 h 301"/>
              <a:gd name="T14" fmla="*/ 483 w 486"/>
              <a:gd name="T15" fmla="*/ 299 h 301"/>
              <a:gd name="T16" fmla="*/ 483 w 486"/>
              <a:gd name="T17" fmla="*/ 296 h 301"/>
              <a:gd name="T18" fmla="*/ 374 w 486"/>
              <a:gd name="T19" fmla="*/ 230 h 301"/>
              <a:gd name="T20" fmla="*/ 351 w 486"/>
              <a:gd name="T21" fmla="*/ 216 h 301"/>
              <a:gd name="T22" fmla="*/ 348 w 486"/>
              <a:gd name="T23" fmla="*/ 216 h 301"/>
              <a:gd name="T24" fmla="*/ 369 w 486"/>
              <a:gd name="T25" fmla="*/ 230 h 301"/>
              <a:gd name="T26" fmla="*/ 372 w 486"/>
              <a:gd name="T27" fmla="*/ 228 h 301"/>
              <a:gd name="T28" fmla="*/ 351 w 486"/>
              <a:gd name="T29" fmla="*/ 216 h 301"/>
              <a:gd name="T30" fmla="*/ 341 w 486"/>
              <a:gd name="T31" fmla="*/ 211 h 301"/>
              <a:gd name="T32" fmla="*/ 341 w 486"/>
              <a:gd name="T33" fmla="*/ 213 h 301"/>
              <a:gd name="T34" fmla="*/ 346 w 486"/>
              <a:gd name="T35" fmla="*/ 216 h 301"/>
              <a:gd name="T36" fmla="*/ 348 w 486"/>
              <a:gd name="T37" fmla="*/ 213 h 301"/>
              <a:gd name="T38" fmla="*/ 341 w 486"/>
              <a:gd name="T39" fmla="*/ 211 h 301"/>
              <a:gd name="T40" fmla="*/ 0 w 486"/>
              <a:gd name="T41" fmla="*/ 0 h 301"/>
              <a:gd name="T42" fmla="*/ 0 w 486"/>
              <a:gd name="T43" fmla="*/ 3 h 301"/>
              <a:gd name="T44" fmla="*/ 339 w 486"/>
              <a:gd name="T45" fmla="*/ 211 h 301"/>
              <a:gd name="T46" fmla="*/ 339 w 486"/>
              <a:gd name="T47" fmla="*/ 209 h 301"/>
              <a:gd name="T48" fmla="*/ 9 w 486"/>
              <a:gd name="T49" fmla="*/ 5 h 301"/>
              <a:gd name="T50" fmla="*/ 0 w 486"/>
              <a:gd name="T51" fmla="*/ 3 h 301"/>
              <a:gd name="T52" fmla="*/ 0 w 486"/>
              <a:gd name="T53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86" h="301">
                <a:moveTo>
                  <a:pt x="486" y="301"/>
                </a:moveTo>
                <a:lnTo>
                  <a:pt x="486" y="301"/>
                </a:lnTo>
                <a:lnTo>
                  <a:pt x="486" y="301"/>
                </a:lnTo>
                <a:lnTo>
                  <a:pt x="486" y="301"/>
                </a:lnTo>
                <a:moveTo>
                  <a:pt x="374" y="230"/>
                </a:moveTo>
                <a:lnTo>
                  <a:pt x="372" y="232"/>
                </a:lnTo>
                <a:lnTo>
                  <a:pt x="478" y="299"/>
                </a:lnTo>
                <a:lnTo>
                  <a:pt x="483" y="299"/>
                </a:lnTo>
                <a:lnTo>
                  <a:pt x="483" y="296"/>
                </a:lnTo>
                <a:lnTo>
                  <a:pt x="374" y="230"/>
                </a:lnTo>
                <a:moveTo>
                  <a:pt x="351" y="216"/>
                </a:moveTo>
                <a:lnTo>
                  <a:pt x="348" y="216"/>
                </a:lnTo>
                <a:lnTo>
                  <a:pt x="369" y="230"/>
                </a:lnTo>
                <a:lnTo>
                  <a:pt x="372" y="228"/>
                </a:lnTo>
                <a:lnTo>
                  <a:pt x="351" y="216"/>
                </a:lnTo>
                <a:moveTo>
                  <a:pt x="341" y="211"/>
                </a:moveTo>
                <a:lnTo>
                  <a:pt x="341" y="213"/>
                </a:lnTo>
                <a:lnTo>
                  <a:pt x="346" y="216"/>
                </a:lnTo>
                <a:lnTo>
                  <a:pt x="348" y="213"/>
                </a:lnTo>
                <a:lnTo>
                  <a:pt x="341" y="211"/>
                </a:lnTo>
                <a:moveTo>
                  <a:pt x="0" y="0"/>
                </a:moveTo>
                <a:lnTo>
                  <a:pt x="0" y="3"/>
                </a:lnTo>
                <a:lnTo>
                  <a:pt x="339" y="211"/>
                </a:lnTo>
                <a:lnTo>
                  <a:pt x="339" y="209"/>
                </a:lnTo>
                <a:lnTo>
                  <a:pt x="9" y="5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83">
            <a:extLst>
              <a:ext uri="{FF2B5EF4-FFF2-40B4-BE49-F238E27FC236}">
                <a16:creationId xmlns:a16="http://schemas.microsoft.com/office/drawing/2014/main" xmlns="" id="{7EEB9AFE-5A2E-4845-860D-DCC54F38F43B}"/>
              </a:ext>
            </a:extLst>
          </p:cNvPr>
          <p:cNvSpPr/>
          <p:nvPr/>
        </p:nvSpPr>
        <p:spPr bwMode="auto">
          <a:xfrm>
            <a:off x="2050415" y="5589589"/>
            <a:ext cx="309562" cy="55563"/>
          </a:xfrm>
          <a:custGeom>
            <a:avLst/>
            <a:gdLst>
              <a:gd name="T0" fmla="*/ 5 w 195"/>
              <a:gd name="T1" fmla="*/ 0 h 35"/>
              <a:gd name="T2" fmla="*/ 3 w 195"/>
              <a:gd name="T3" fmla="*/ 2 h 35"/>
              <a:gd name="T4" fmla="*/ 0 w 195"/>
              <a:gd name="T5" fmla="*/ 0 h 35"/>
              <a:gd name="T6" fmla="*/ 0 w 195"/>
              <a:gd name="T7" fmla="*/ 2 h 35"/>
              <a:gd name="T8" fmla="*/ 195 w 195"/>
              <a:gd name="T9" fmla="*/ 35 h 35"/>
              <a:gd name="T10" fmla="*/ 195 w 195"/>
              <a:gd name="T11" fmla="*/ 35 h 35"/>
              <a:gd name="T12" fmla="*/ 195 w 195"/>
              <a:gd name="T13" fmla="*/ 35 h 35"/>
              <a:gd name="T14" fmla="*/ 187 w 195"/>
              <a:gd name="T15" fmla="*/ 33 h 35"/>
              <a:gd name="T16" fmla="*/ 5 w 195"/>
              <a:gd name="T1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" h="35">
                <a:moveTo>
                  <a:pt x="5" y="0"/>
                </a:moveTo>
                <a:lnTo>
                  <a:pt x="3" y="2"/>
                </a:lnTo>
                <a:lnTo>
                  <a:pt x="0" y="0"/>
                </a:lnTo>
                <a:lnTo>
                  <a:pt x="0" y="2"/>
                </a:lnTo>
                <a:lnTo>
                  <a:pt x="195" y="35"/>
                </a:lnTo>
                <a:lnTo>
                  <a:pt x="195" y="35"/>
                </a:lnTo>
                <a:lnTo>
                  <a:pt x="195" y="35"/>
                </a:lnTo>
                <a:lnTo>
                  <a:pt x="187" y="33"/>
                </a:lnTo>
                <a:lnTo>
                  <a:pt x="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84">
            <a:extLst>
              <a:ext uri="{FF2B5EF4-FFF2-40B4-BE49-F238E27FC236}">
                <a16:creationId xmlns:a16="http://schemas.microsoft.com/office/drawing/2014/main" xmlns="" id="{891B4E09-4A80-4436-9544-BF58010FE602}"/>
              </a:ext>
            </a:extLst>
          </p:cNvPr>
          <p:cNvSpPr/>
          <p:nvPr/>
        </p:nvSpPr>
        <p:spPr bwMode="auto">
          <a:xfrm>
            <a:off x="2050415" y="5589589"/>
            <a:ext cx="309562" cy="55563"/>
          </a:xfrm>
          <a:custGeom>
            <a:avLst/>
            <a:gdLst>
              <a:gd name="T0" fmla="*/ 5 w 195"/>
              <a:gd name="T1" fmla="*/ 0 h 35"/>
              <a:gd name="T2" fmla="*/ 3 w 195"/>
              <a:gd name="T3" fmla="*/ 2 h 35"/>
              <a:gd name="T4" fmla="*/ 0 w 195"/>
              <a:gd name="T5" fmla="*/ 0 h 35"/>
              <a:gd name="T6" fmla="*/ 0 w 195"/>
              <a:gd name="T7" fmla="*/ 2 h 35"/>
              <a:gd name="T8" fmla="*/ 195 w 195"/>
              <a:gd name="T9" fmla="*/ 35 h 35"/>
              <a:gd name="T10" fmla="*/ 195 w 195"/>
              <a:gd name="T11" fmla="*/ 35 h 35"/>
              <a:gd name="T12" fmla="*/ 195 w 195"/>
              <a:gd name="T13" fmla="*/ 35 h 35"/>
              <a:gd name="T14" fmla="*/ 187 w 195"/>
              <a:gd name="T15" fmla="*/ 33 h 35"/>
              <a:gd name="T16" fmla="*/ 5 w 195"/>
              <a:gd name="T1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" h="35">
                <a:moveTo>
                  <a:pt x="5" y="0"/>
                </a:moveTo>
                <a:lnTo>
                  <a:pt x="3" y="2"/>
                </a:lnTo>
                <a:lnTo>
                  <a:pt x="0" y="0"/>
                </a:lnTo>
                <a:lnTo>
                  <a:pt x="0" y="2"/>
                </a:lnTo>
                <a:lnTo>
                  <a:pt x="195" y="35"/>
                </a:lnTo>
                <a:lnTo>
                  <a:pt x="195" y="35"/>
                </a:lnTo>
                <a:lnTo>
                  <a:pt x="195" y="35"/>
                </a:lnTo>
                <a:lnTo>
                  <a:pt x="187" y="33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465">
            <a:extLst>
              <a:ext uri="{FF2B5EF4-FFF2-40B4-BE49-F238E27FC236}">
                <a16:creationId xmlns:a16="http://schemas.microsoft.com/office/drawing/2014/main" xmlns="" id="{9BC3D622-C19F-408B-9CC2-86556F5A0CC7}"/>
              </a:ext>
            </a:extLst>
          </p:cNvPr>
          <p:cNvSpPr>
            <a:spLocks noEditPoints="1"/>
          </p:cNvSpPr>
          <p:nvPr/>
        </p:nvSpPr>
        <p:spPr bwMode="auto">
          <a:xfrm>
            <a:off x="1596390" y="3654426"/>
            <a:ext cx="781050" cy="1504950"/>
          </a:xfrm>
          <a:custGeom>
            <a:avLst/>
            <a:gdLst>
              <a:gd name="T0" fmla="*/ 466 w 492"/>
              <a:gd name="T1" fmla="*/ 894 h 948"/>
              <a:gd name="T2" fmla="*/ 464 w 492"/>
              <a:gd name="T3" fmla="*/ 894 h 948"/>
              <a:gd name="T4" fmla="*/ 492 w 492"/>
              <a:gd name="T5" fmla="*/ 948 h 948"/>
              <a:gd name="T6" fmla="*/ 492 w 492"/>
              <a:gd name="T7" fmla="*/ 944 h 948"/>
              <a:gd name="T8" fmla="*/ 466 w 492"/>
              <a:gd name="T9" fmla="*/ 894 h 948"/>
              <a:gd name="T10" fmla="*/ 400 w 492"/>
              <a:gd name="T11" fmla="*/ 768 h 948"/>
              <a:gd name="T12" fmla="*/ 398 w 492"/>
              <a:gd name="T13" fmla="*/ 768 h 948"/>
              <a:gd name="T14" fmla="*/ 462 w 492"/>
              <a:gd name="T15" fmla="*/ 892 h 948"/>
              <a:gd name="T16" fmla="*/ 464 w 492"/>
              <a:gd name="T17" fmla="*/ 892 h 948"/>
              <a:gd name="T18" fmla="*/ 400 w 492"/>
              <a:gd name="T19" fmla="*/ 768 h 948"/>
              <a:gd name="T20" fmla="*/ 0 w 492"/>
              <a:gd name="T21" fmla="*/ 0 h 948"/>
              <a:gd name="T22" fmla="*/ 7 w 492"/>
              <a:gd name="T23" fmla="*/ 15 h 948"/>
              <a:gd name="T24" fmla="*/ 398 w 492"/>
              <a:gd name="T25" fmla="*/ 766 h 948"/>
              <a:gd name="T26" fmla="*/ 400 w 492"/>
              <a:gd name="T27" fmla="*/ 764 h 948"/>
              <a:gd name="T28" fmla="*/ 4 w 492"/>
              <a:gd name="T29" fmla="*/ 5 h 948"/>
              <a:gd name="T30" fmla="*/ 0 w 492"/>
              <a:gd name="T31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2" h="948">
                <a:moveTo>
                  <a:pt x="466" y="894"/>
                </a:moveTo>
                <a:lnTo>
                  <a:pt x="464" y="894"/>
                </a:lnTo>
                <a:lnTo>
                  <a:pt x="492" y="948"/>
                </a:lnTo>
                <a:lnTo>
                  <a:pt x="492" y="944"/>
                </a:lnTo>
                <a:lnTo>
                  <a:pt x="466" y="894"/>
                </a:lnTo>
                <a:close/>
                <a:moveTo>
                  <a:pt x="400" y="768"/>
                </a:moveTo>
                <a:lnTo>
                  <a:pt x="398" y="768"/>
                </a:lnTo>
                <a:lnTo>
                  <a:pt x="462" y="892"/>
                </a:lnTo>
                <a:lnTo>
                  <a:pt x="464" y="892"/>
                </a:lnTo>
                <a:lnTo>
                  <a:pt x="400" y="768"/>
                </a:lnTo>
                <a:close/>
                <a:moveTo>
                  <a:pt x="0" y="0"/>
                </a:moveTo>
                <a:lnTo>
                  <a:pt x="7" y="15"/>
                </a:lnTo>
                <a:lnTo>
                  <a:pt x="398" y="766"/>
                </a:lnTo>
                <a:lnTo>
                  <a:pt x="400" y="764"/>
                </a:lnTo>
                <a:lnTo>
                  <a:pt x="4" y="5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466">
            <a:extLst>
              <a:ext uri="{FF2B5EF4-FFF2-40B4-BE49-F238E27FC236}">
                <a16:creationId xmlns:a16="http://schemas.microsoft.com/office/drawing/2014/main" xmlns="" id="{10D566BA-BDA4-44A7-8DE7-F5C3DFF84C42}"/>
              </a:ext>
            </a:extLst>
          </p:cNvPr>
          <p:cNvSpPr>
            <a:spLocks noEditPoints="1"/>
          </p:cNvSpPr>
          <p:nvPr/>
        </p:nvSpPr>
        <p:spPr bwMode="auto">
          <a:xfrm>
            <a:off x="1596390" y="3654426"/>
            <a:ext cx="781050" cy="1504950"/>
          </a:xfrm>
          <a:custGeom>
            <a:avLst/>
            <a:gdLst>
              <a:gd name="T0" fmla="*/ 466 w 492"/>
              <a:gd name="T1" fmla="*/ 894 h 948"/>
              <a:gd name="T2" fmla="*/ 464 w 492"/>
              <a:gd name="T3" fmla="*/ 894 h 948"/>
              <a:gd name="T4" fmla="*/ 492 w 492"/>
              <a:gd name="T5" fmla="*/ 948 h 948"/>
              <a:gd name="T6" fmla="*/ 492 w 492"/>
              <a:gd name="T7" fmla="*/ 944 h 948"/>
              <a:gd name="T8" fmla="*/ 466 w 492"/>
              <a:gd name="T9" fmla="*/ 894 h 948"/>
              <a:gd name="T10" fmla="*/ 400 w 492"/>
              <a:gd name="T11" fmla="*/ 768 h 948"/>
              <a:gd name="T12" fmla="*/ 398 w 492"/>
              <a:gd name="T13" fmla="*/ 768 h 948"/>
              <a:gd name="T14" fmla="*/ 462 w 492"/>
              <a:gd name="T15" fmla="*/ 892 h 948"/>
              <a:gd name="T16" fmla="*/ 464 w 492"/>
              <a:gd name="T17" fmla="*/ 892 h 948"/>
              <a:gd name="T18" fmla="*/ 400 w 492"/>
              <a:gd name="T19" fmla="*/ 768 h 948"/>
              <a:gd name="T20" fmla="*/ 0 w 492"/>
              <a:gd name="T21" fmla="*/ 0 h 948"/>
              <a:gd name="T22" fmla="*/ 7 w 492"/>
              <a:gd name="T23" fmla="*/ 15 h 948"/>
              <a:gd name="T24" fmla="*/ 398 w 492"/>
              <a:gd name="T25" fmla="*/ 766 h 948"/>
              <a:gd name="T26" fmla="*/ 400 w 492"/>
              <a:gd name="T27" fmla="*/ 764 h 948"/>
              <a:gd name="T28" fmla="*/ 4 w 492"/>
              <a:gd name="T29" fmla="*/ 5 h 948"/>
              <a:gd name="T30" fmla="*/ 0 w 492"/>
              <a:gd name="T31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2" h="948">
                <a:moveTo>
                  <a:pt x="466" y="894"/>
                </a:moveTo>
                <a:lnTo>
                  <a:pt x="464" y="894"/>
                </a:lnTo>
                <a:lnTo>
                  <a:pt x="492" y="948"/>
                </a:lnTo>
                <a:lnTo>
                  <a:pt x="492" y="944"/>
                </a:lnTo>
                <a:lnTo>
                  <a:pt x="466" y="894"/>
                </a:lnTo>
                <a:moveTo>
                  <a:pt x="400" y="768"/>
                </a:moveTo>
                <a:lnTo>
                  <a:pt x="398" y="768"/>
                </a:lnTo>
                <a:lnTo>
                  <a:pt x="462" y="892"/>
                </a:lnTo>
                <a:lnTo>
                  <a:pt x="464" y="892"/>
                </a:lnTo>
                <a:lnTo>
                  <a:pt x="400" y="768"/>
                </a:lnTo>
                <a:moveTo>
                  <a:pt x="0" y="0"/>
                </a:moveTo>
                <a:lnTo>
                  <a:pt x="7" y="15"/>
                </a:lnTo>
                <a:lnTo>
                  <a:pt x="398" y="766"/>
                </a:lnTo>
                <a:lnTo>
                  <a:pt x="400" y="764"/>
                </a:lnTo>
                <a:lnTo>
                  <a:pt x="4" y="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467">
            <a:extLst>
              <a:ext uri="{FF2B5EF4-FFF2-40B4-BE49-F238E27FC236}">
                <a16:creationId xmlns:a16="http://schemas.microsoft.com/office/drawing/2014/main" xmlns="" id="{3DCD52DC-40F0-4EDC-B4D4-202EA42C5D3C}"/>
              </a:ext>
            </a:extLst>
          </p:cNvPr>
          <p:cNvSpPr/>
          <p:nvPr/>
        </p:nvSpPr>
        <p:spPr bwMode="auto">
          <a:xfrm>
            <a:off x="1588453" y="3640138"/>
            <a:ext cx="19050" cy="38100"/>
          </a:xfrm>
          <a:custGeom>
            <a:avLst/>
            <a:gdLst>
              <a:gd name="T0" fmla="*/ 0 w 12"/>
              <a:gd name="T1" fmla="*/ 0 h 24"/>
              <a:gd name="T2" fmla="*/ 0 w 12"/>
              <a:gd name="T3" fmla="*/ 0 h 24"/>
              <a:gd name="T4" fmla="*/ 12 w 12"/>
              <a:gd name="T5" fmla="*/ 24 h 24"/>
              <a:gd name="T6" fmla="*/ 5 w 12"/>
              <a:gd name="T7" fmla="*/ 9 h 24"/>
              <a:gd name="T8" fmla="*/ 0 w 12"/>
              <a:gd name="T9" fmla="*/ 2 h 24"/>
              <a:gd name="T10" fmla="*/ 0 w 12"/>
              <a:gd name="T1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0" y="0"/>
                </a:lnTo>
                <a:lnTo>
                  <a:pt x="12" y="24"/>
                </a:lnTo>
                <a:lnTo>
                  <a:pt x="5" y="9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Freeform 468">
            <a:extLst>
              <a:ext uri="{FF2B5EF4-FFF2-40B4-BE49-F238E27FC236}">
                <a16:creationId xmlns:a16="http://schemas.microsoft.com/office/drawing/2014/main" xmlns="" id="{8CFAB825-E9B8-44FD-8EC6-6C42407D6072}"/>
              </a:ext>
            </a:extLst>
          </p:cNvPr>
          <p:cNvSpPr/>
          <p:nvPr/>
        </p:nvSpPr>
        <p:spPr bwMode="auto">
          <a:xfrm>
            <a:off x="1588453" y="3640138"/>
            <a:ext cx="19050" cy="38100"/>
          </a:xfrm>
          <a:custGeom>
            <a:avLst/>
            <a:gdLst>
              <a:gd name="T0" fmla="*/ 0 w 12"/>
              <a:gd name="T1" fmla="*/ 0 h 24"/>
              <a:gd name="T2" fmla="*/ 0 w 12"/>
              <a:gd name="T3" fmla="*/ 0 h 24"/>
              <a:gd name="T4" fmla="*/ 12 w 12"/>
              <a:gd name="T5" fmla="*/ 24 h 24"/>
              <a:gd name="T6" fmla="*/ 5 w 12"/>
              <a:gd name="T7" fmla="*/ 9 h 24"/>
              <a:gd name="T8" fmla="*/ 0 w 12"/>
              <a:gd name="T9" fmla="*/ 2 h 24"/>
              <a:gd name="T10" fmla="*/ 0 w 12"/>
              <a:gd name="T1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0" y="0"/>
                </a:lnTo>
                <a:lnTo>
                  <a:pt x="12" y="24"/>
                </a:lnTo>
                <a:lnTo>
                  <a:pt x="5" y="9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" name="Freeform 491">
            <a:extLst>
              <a:ext uri="{FF2B5EF4-FFF2-40B4-BE49-F238E27FC236}">
                <a16:creationId xmlns:a16="http://schemas.microsoft.com/office/drawing/2014/main" xmlns="" id="{F9B0F29A-9492-4CC5-8E53-C958AB943137}"/>
              </a:ext>
            </a:extLst>
          </p:cNvPr>
          <p:cNvSpPr>
            <a:spLocks noEditPoints="1"/>
          </p:cNvSpPr>
          <p:nvPr/>
        </p:nvSpPr>
        <p:spPr bwMode="auto">
          <a:xfrm>
            <a:off x="1588453" y="5167313"/>
            <a:ext cx="782637" cy="195263"/>
          </a:xfrm>
          <a:custGeom>
            <a:avLst/>
            <a:gdLst>
              <a:gd name="T0" fmla="*/ 462 w 493"/>
              <a:gd name="T1" fmla="*/ 114 h 123"/>
              <a:gd name="T2" fmla="*/ 460 w 493"/>
              <a:gd name="T3" fmla="*/ 116 h 123"/>
              <a:gd name="T4" fmla="*/ 493 w 493"/>
              <a:gd name="T5" fmla="*/ 123 h 123"/>
              <a:gd name="T6" fmla="*/ 493 w 493"/>
              <a:gd name="T7" fmla="*/ 121 h 123"/>
              <a:gd name="T8" fmla="*/ 462 w 493"/>
              <a:gd name="T9" fmla="*/ 114 h 123"/>
              <a:gd name="T10" fmla="*/ 433 w 493"/>
              <a:gd name="T11" fmla="*/ 104 h 123"/>
              <a:gd name="T12" fmla="*/ 431 w 493"/>
              <a:gd name="T13" fmla="*/ 109 h 123"/>
              <a:gd name="T14" fmla="*/ 457 w 493"/>
              <a:gd name="T15" fmla="*/ 114 h 123"/>
              <a:gd name="T16" fmla="*/ 460 w 493"/>
              <a:gd name="T17" fmla="*/ 112 h 123"/>
              <a:gd name="T18" fmla="*/ 433 w 493"/>
              <a:gd name="T19" fmla="*/ 104 h 123"/>
              <a:gd name="T20" fmla="*/ 410 w 493"/>
              <a:gd name="T21" fmla="*/ 100 h 123"/>
              <a:gd name="T22" fmla="*/ 412 w 493"/>
              <a:gd name="T23" fmla="*/ 104 h 123"/>
              <a:gd name="T24" fmla="*/ 426 w 493"/>
              <a:gd name="T25" fmla="*/ 107 h 123"/>
              <a:gd name="T26" fmla="*/ 429 w 493"/>
              <a:gd name="T27" fmla="*/ 104 h 123"/>
              <a:gd name="T28" fmla="*/ 410 w 493"/>
              <a:gd name="T29" fmla="*/ 100 h 123"/>
              <a:gd name="T30" fmla="*/ 9 w 493"/>
              <a:gd name="T31" fmla="*/ 0 h 123"/>
              <a:gd name="T32" fmla="*/ 5 w 493"/>
              <a:gd name="T33" fmla="*/ 3 h 123"/>
              <a:gd name="T34" fmla="*/ 9 w 493"/>
              <a:gd name="T35" fmla="*/ 5 h 123"/>
              <a:gd name="T36" fmla="*/ 407 w 493"/>
              <a:gd name="T37" fmla="*/ 102 h 123"/>
              <a:gd name="T38" fmla="*/ 407 w 493"/>
              <a:gd name="T39" fmla="*/ 100 h 123"/>
              <a:gd name="T40" fmla="*/ 9 w 493"/>
              <a:gd name="T41" fmla="*/ 0 h 123"/>
              <a:gd name="T42" fmla="*/ 0 w 493"/>
              <a:gd name="T43" fmla="*/ 0 h 123"/>
              <a:gd name="T44" fmla="*/ 0 w 493"/>
              <a:gd name="T45" fmla="*/ 0 h 123"/>
              <a:gd name="T46" fmla="*/ 0 w 493"/>
              <a:gd name="T47" fmla="*/ 0 h 123"/>
              <a:gd name="T48" fmla="*/ 0 w 493"/>
              <a:gd name="T4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3" h="123">
                <a:moveTo>
                  <a:pt x="462" y="114"/>
                </a:moveTo>
                <a:lnTo>
                  <a:pt x="460" y="116"/>
                </a:lnTo>
                <a:lnTo>
                  <a:pt x="493" y="123"/>
                </a:lnTo>
                <a:lnTo>
                  <a:pt x="493" y="121"/>
                </a:lnTo>
                <a:lnTo>
                  <a:pt x="462" y="114"/>
                </a:lnTo>
                <a:close/>
                <a:moveTo>
                  <a:pt x="433" y="104"/>
                </a:moveTo>
                <a:lnTo>
                  <a:pt x="431" y="109"/>
                </a:lnTo>
                <a:lnTo>
                  <a:pt x="457" y="114"/>
                </a:lnTo>
                <a:lnTo>
                  <a:pt x="460" y="112"/>
                </a:lnTo>
                <a:lnTo>
                  <a:pt x="433" y="104"/>
                </a:lnTo>
                <a:close/>
                <a:moveTo>
                  <a:pt x="410" y="100"/>
                </a:moveTo>
                <a:lnTo>
                  <a:pt x="412" y="104"/>
                </a:lnTo>
                <a:lnTo>
                  <a:pt x="426" y="107"/>
                </a:lnTo>
                <a:lnTo>
                  <a:pt x="429" y="104"/>
                </a:lnTo>
                <a:lnTo>
                  <a:pt x="410" y="100"/>
                </a:lnTo>
                <a:close/>
                <a:moveTo>
                  <a:pt x="9" y="0"/>
                </a:moveTo>
                <a:lnTo>
                  <a:pt x="5" y="3"/>
                </a:lnTo>
                <a:lnTo>
                  <a:pt x="9" y="5"/>
                </a:lnTo>
                <a:lnTo>
                  <a:pt x="407" y="102"/>
                </a:lnTo>
                <a:lnTo>
                  <a:pt x="407" y="100"/>
                </a:lnTo>
                <a:lnTo>
                  <a:pt x="9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492">
            <a:extLst>
              <a:ext uri="{FF2B5EF4-FFF2-40B4-BE49-F238E27FC236}">
                <a16:creationId xmlns:a16="http://schemas.microsoft.com/office/drawing/2014/main" xmlns="" id="{11214094-5C66-4DF4-9434-012CC132D0E9}"/>
              </a:ext>
            </a:extLst>
          </p:cNvPr>
          <p:cNvSpPr>
            <a:spLocks noEditPoints="1"/>
          </p:cNvSpPr>
          <p:nvPr/>
        </p:nvSpPr>
        <p:spPr bwMode="auto">
          <a:xfrm>
            <a:off x="1588453" y="5167313"/>
            <a:ext cx="782637" cy="195263"/>
          </a:xfrm>
          <a:custGeom>
            <a:avLst/>
            <a:gdLst>
              <a:gd name="T0" fmla="*/ 462 w 493"/>
              <a:gd name="T1" fmla="*/ 114 h 123"/>
              <a:gd name="T2" fmla="*/ 460 w 493"/>
              <a:gd name="T3" fmla="*/ 116 h 123"/>
              <a:gd name="T4" fmla="*/ 493 w 493"/>
              <a:gd name="T5" fmla="*/ 123 h 123"/>
              <a:gd name="T6" fmla="*/ 493 w 493"/>
              <a:gd name="T7" fmla="*/ 121 h 123"/>
              <a:gd name="T8" fmla="*/ 462 w 493"/>
              <a:gd name="T9" fmla="*/ 114 h 123"/>
              <a:gd name="T10" fmla="*/ 433 w 493"/>
              <a:gd name="T11" fmla="*/ 104 h 123"/>
              <a:gd name="T12" fmla="*/ 431 w 493"/>
              <a:gd name="T13" fmla="*/ 109 h 123"/>
              <a:gd name="T14" fmla="*/ 457 w 493"/>
              <a:gd name="T15" fmla="*/ 114 h 123"/>
              <a:gd name="T16" fmla="*/ 460 w 493"/>
              <a:gd name="T17" fmla="*/ 112 h 123"/>
              <a:gd name="T18" fmla="*/ 433 w 493"/>
              <a:gd name="T19" fmla="*/ 104 h 123"/>
              <a:gd name="T20" fmla="*/ 410 w 493"/>
              <a:gd name="T21" fmla="*/ 100 h 123"/>
              <a:gd name="T22" fmla="*/ 412 w 493"/>
              <a:gd name="T23" fmla="*/ 104 h 123"/>
              <a:gd name="T24" fmla="*/ 426 w 493"/>
              <a:gd name="T25" fmla="*/ 107 h 123"/>
              <a:gd name="T26" fmla="*/ 429 w 493"/>
              <a:gd name="T27" fmla="*/ 104 h 123"/>
              <a:gd name="T28" fmla="*/ 410 w 493"/>
              <a:gd name="T29" fmla="*/ 100 h 123"/>
              <a:gd name="T30" fmla="*/ 9 w 493"/>
              <a:gd name="T31" fmla="*/ 0 h 123"/>
              <a:gd name="T32" fmla="*/ 5 w 493"/>
              <a:gd name="T33" fmla="*/ 3 h 123"/>
              <a:gd name="T34" fmla="*/ 9 w 493"/>
              <a:gd name="T35" fmla="*/ 5 h 123"/>
              <a:gd name="T36" fmla="*/ 407 w 493"/>
              <a:gd name="T37" fmla="*/ 102 h 123"/>
              <a:gd name="T38" fmla="*/ 407 w 493"/>
              <a:gd name="T39" fmla="*/ 100 h 123"/>
              <a:gd name="T40" fmla="*/ 9 w 493"/>
              <a:gd name="T41" fmla="*/ 0 h 123"/>
              <a:gd name="T42" fmla="*/ 0 w 493"/>
              <a:gd name="T43" fmla="*/ 0 h 123"/>
              <a:gd name="T44" fmla="*/ 0 w 493"/>
              <a:gd name="T45" fmla="*/ 0 h 123"/>
              <a:gd name="T46" fmla="*/ 0 w 493"/>
              <a:gd name="T47" fmla="*/ 0 h 123"/>
              <a:gd name="T48" fmla="*/ 0 w 493"/>
              <a:gd name="T4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3" h="123">
                <a:moveTo>
                  <a:pt x="462" y="114"/>
                </a:moveTo>
                <a:lnTo>
                  <a:pt x="460" y="116"/>
                </a:lnTo>
                <a:lnTo>
                  <a:pt x="493" y="123"/>
                </a:lnTo>
                <a:lnTo>
                  <a:pt x="493" y="121"/>
                </a:lnTo>
                <a:lnTo>
                  <a:pt x="462" y="114"/>
                </a:lnTo>
                <a:moveTo>
                  <a:pt x="433" y="104"/>
                </a:moveTo>
                <a:lnTo>
                  <a:pt x="431" y="109"/>
                </a:lnTo>
                <a:lnTo>
                  <a:pt x="457" y="114"/>
                </a:lnTo>
                <a:lnTo>
                  <a:pt x="460" y="112"/>
                </a:lnTo>
                <a:lnTo>
                  <a:pt x="433" y="104"/>
                </a:lnTo>
                <a:moveTo>
                  <a:pt x="410" y="100"/>
                </a:moveTo>
                <a:lnTo>
                  <a:pt x="412" y="104"/>
                </a:lnTo>
                <a:lnTo>
                  <a:pt x="426" y="107"/>
                </a:lnTo>
                <a:lnTo>
                  <a:pt x="429" y="104"/>
                </a:lnTo>
                <a:lnTo>
                  <a:pt x="410" y="100"/>
                </a:lnTo>
                <a:moveTo>
                  <a:pt x="9" y="0"/>
                </a:moveTo>
                <a:lnTo>
                  <a:pt x="5" y="3"/>
                </a:lnTo>
                <a:lnTo>
                  <a:pt x="9" y="5"/>
                </a:lnTo>
                <a:lnTo>
                  <a:pt x="407" y="102"/>
                </a:lnTo>
                <a:lnTo>
                  <a:pt x="407" y="100"/>
                </a:lnTo>
                <a:lnTo>
                  <a:pt x="9" y="0"/>
                </a:lnTo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Freeform 495">
            <a:extLst>
              <a:ext uri="{FF2B5EF4-FFF2-40B4-BE49-F238E27FC236}">
                <a16:creationId xmlns:a16="http://schemas.microsoft.com/office/drawing/2014/main" xmlns="" id="{6A4472C4-5335-4099-B02B-C71A8F7F9559}"/>
              </a:ext>
            </a:extLst>
          </p:cNvPr>
          <p:cNvSpPr/>
          <p:nvPr/>
        </p:nvSpPr>
        <p:spPr bwMode="auto">
          <a:xfrm>
            <a:off x="1588453" y="5167313"/>
            <a:ext cx="14287" cy="7938"/>
          </a:xfrm>
          <a:custGeom>
            <a:avLst/>
            <a:gdLst>
              <a:gd name="T0" fmla="*/ 0 w 9"/>
              <a:gd name="T1" fmla="*/ 0 h 5"/>
              <a:gd name="T2" fmla="*/ 0 w 9"/>
              <a:gd name="T3" fmla="*/ 0 h 5"/>
              <a:gd name="T4" fmla="*/ 0 w 9"/>
              <a:gd name="T5" fmla="*/ 3 h 5"/>
              <a:gd name="T6" fmla="*/ 9 w 9"/>
              <a:gd name="T7" fmla="*/ 5 h 5"/>
              <a:gd name="T8" fmla="*/ 5 w 9"/>
              <a:gd name="T9" fmla="*/ 3 h 5"/>
              <a:gd name="T10" fmla="*/ 0 w 9"/>
              <a:gd name="T11" fmla="*/ 3 h 5"/>
              <a:gd name="T12" fmla="*/ 0 w 9"/>
              <a:gd name="T13" fmla="*/ 0 h 5"/>
              <a:gd name="T14" fmla="*/ 0 w 9"/>
              <a:gd name="T1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5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9" y="5"/>
                </a:lnTo>
                <a:lnTo>
                  <a:pt x="5" y="3"/>
                </a:lnTo>
                <a:lnTo>
                  <a:pt x="0" y="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" name="Freeform 496">
            <a:extLst>
              <a:ext uri="{FF2B5EF4-FFF2-40B4-BE49-F238E27FC236}">
                <a16:creationId xmlns:a16="http://schemas.microsoft.com/office/drawing/2014/main" xmlns="" id="{26E6F5CE-C650-4D59-8DCD-A7C510DC7C0B}"/>
              </a:ext>
            </a:extLst>
          </p:cNvPr>
          <p:cNvSpPr/>
          <p:nvPr/>
        </p:nvSpPr>
        <p:spPr bwMode="auto">
          <a:xfrm>
            <a:off x="1588453" y="5167313"/>
            <a:ext cx="14287" cy="7938"/>
          </a:xfrm>
          <a:custGeom>
            <a:avLst/>
            <a:gdLst>
              <a:gd name="T0" fmla="*/ 0 w 9"/>
              <a:gd name="T1" fmla="*/ 0 h 5"/>
              <a:gd name="T2" fmla="*/ 0 w 9"/>
              <a:gd name="T3" fmla="*/ 0 h 5"/>
              <a:gd name="T4" fmla="*/ 0 w 9"/>
              <a:gd name="T5" fmla="*/ 3 h 5"/>
              <a:gd name="T6" fmla="*/ 9 w 9"/>
              <a:gd name="T7" fmla="*/ 5 h 5"/>
              <a:gd name="T8" fmla="*/ 5 w 9"/>
              <a:gd name="T9" fmla="*/ 3 h 5"/>
              <a:gd name="T10" fmla="*/ 0 w 9"/>
              <a:gd name="T11" fmla="*/ 3 h 5"/>
              <a:gd name="T12" fmla="*/ 0 w 9"/>
              <a:gd name="T13" fmla="*/ 0 h 5"/>
              <a:gd name="T14" fmla="*/ 0 w 9"/>
              <a:gd name="T1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5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9" y="5"/>
                </a:lnTo>
                <a:lnTo>
                  <a:pt x="5" y="3"/>
                </a:lnTo>
                <a:lnTo>
                  <a:pt x="0" y="3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Freeform 906">
            <a:extLst>
              <a:ext uri="{FF2B5EF4-FFF2-40B4-BE49-F238E27FC236}">
                <a16:creationId xmlns:a16="http://schemas.microsoft.com/office/drawing/2014/main" xmlns="" id="{8F13AD3E-6130-49FC-AC59-57B6568F9DF4}"/>
              </a:ext>
            </a:extLst>
          </p:cNvPr>
          <p:cNvSpPr>
            <a:spLocks noEditPoints="1"/>
          </p:cNvSpPr>
          <p:nvPr/>
        </p:nvSpPr>
        <p:spPr bwMode="auto">
          <a:xfrm>
            <a:off x="2050415" y="5397501"/>
            <a:ext cx="428625" cy="192088"/>
          </a:xfrm>
          <a:custGeom>
            <a:avLst/>
            <a:gdLst>
              <a:gd name="T0" fmla="*/ 0 w 270"/>
              <a:gd name="T1" fmla="*/ 121 h 121"/>
              <a:gd name="T2" fmla="*/ 0 w 270"/>
              <a:gd name="T3" fmla="*/ 121 h 121"/>
              <a:gd name="T4" fmla="*/ 0 w 270"/>
              <a:gd name="T5" fmla="*/ 121 h 121"/>
              <a:gd name="T6" fmla="*/ 0 w 270"/>
              <a:gd name="T7" fmla="*/ 121 h 121"/>
              <a:gd name="T8" fmla="*/ 78 w 270"/>
              <a:gd name="T9" fmla="*/ 85 h 121"/>
              <a:gd name="T10" fmla="*/ 7 w 270"/>
              <a:gd name="T11" fmla="*/ 116 h 121"/>
              <a:gd name="T12" fmla="*/ 5 w 270"/>
              <a:gd name="T13" fmla="*/ 121 h 121"/>
              <a:gd name="T14" fmla="*/ 5 w 270"/>
              <a:gd name="T15" fmla="*/ 121 h 121"/>
              <a:gd name="T16" fmla="*/ 81 w 270"/>
              <a:gd name="T17" fmla="*/ 87 h 121"/>
              <a:gd name="T18" fmla="*/ 78 w 270"/>
              <a:gd name="T19" fmla="*/ 85 h 121"/>
              <a:gd name="T20" fmla="*/ 154 w 270"/>
              <a:gd name="T21" fmla="*/ 52 h 121"/>
              <a:gd name="T22" fmla="*/ 81 w 270"/>
              <a:gd name="T23" fmla="*/ 83 h 121"/>
              <a:gd name="T24" fmla="*/ 83 w 270"/>
              <a:gd name="T25" fmla="*/ 85 h 121"/>
              <a:gd name="T26" fmla="*/ 154 w 270"/>
              <a:gd name="T27" fmla="*/ 54 h 121"/>
              <a:gd name="T28" fmla="*/ 154 w 270"/>
              <a:gd name="T29" fmla="*/ 52 h 121"/>
              <a:gd name="T30" fmla="*/ 199 w 270"/>
              <a:gd name="T31" fmla="*/ 33 h 121"/>
              <a:gd name="T32" fmla="*/ 157 w 270"/>
              <a:gd name="T33" fmla="*/ 52 h 121"/>
              <a:gd name="T34" fmla="*/ 157 w 270"/>
              <a:gd name="T35" fmla="*/ 54 h 121"/>
              <a:gd name="T36" fmla="*/ 199 w 270"/>
              <a:gd name="T37" fmla="*/ 35 h 121"/>
              <a:gd name="T38" fmla="*/ 199 w 270"/>
              <a:gd name="T39" fmla="*/ 33 h 121"/>
              <a:gd name="T40" fmla="*/ 218 w 270"/>
              <a:gd name="T41" fmla="*/ 23 h 121"/>
              <a:gd name="T42" fmla="*/ 202 w 270"/>
              <a:gd name="T43" fmla="*/ 31 h 121"/>
              <a:gd name="T44" fmla="*/ 202 w 270"/>
              <a:gd name="T45" fmla="*/ 35 h 121"/>
              <a:gd name="T46" fmla="*/ 218 w 270"/>
              <a:gd name="T47" fmla="*/ 26 h 121"/>
              <a:gd name="T48" fmla="*/ 218 w 270"/>
              <a:gd name="T49" fmla="*/ 23 h 121"/>
              <a:gd name="T50" fmla="*/ 225 w 270"/>
              <a:gd name="T51" fmla="*/ 21 h 121"/>
              <a:gd name="T52" fmla="*/ 223 w 270"/>
              <a:gd name="T53" fmla="*/ 21 h 121"/>
              <a:gd name="T54" fmla="*/ 223 w 270"/>
              <a:gd name="T55" fmla="*/ 26 h 121"/>
              <a:gd name="T56" fmla="*/ 223 w 270"/>
              <a:gd name="T57" fmla="*/ 23 h 121"/>
              <a:gd name="T58" fmla="*/ 225 w 270"/>
              <a:gd name="T59" fmla="*/ 21 h 121"/>
              <a:gd name="T60" fmla="*/ 270 w 270"/>
              <a:gd name="T61" fmla="*/ 0 h 121"/>
              <a:gd name="T62" fmla="*/ 230 w 270"/>
              <a:gd name="T63" fmla="*/ 19 h 121"/>
              <a:gd name="T64" fmla="*/ 230 w 270"/>
              <a:gd name="T65" fmla="*/ 21 h 121"/>
              <a:gd name="T66" fmla="*/ 268 w 270"/>
              <a:gd name="T67" fmla="*/ 4 h 121"/>
              <a:gd name="T68" fmla="*/ 270 w 270"/>
              <a:gd name="T6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0" h="121">
                <a:moveTo>
                  <a:pt x="0" y="121"/>
                </a:moveTo>
                <a:lnTo>
                  <a:pt x="0" y="121"/>
                </a:lnTo>
                <a:lnTo>
                  <a:pt x="0" y="121"/>
                </a:lnTo>
                <a:lnTo>
                  <a:pt x="0" y="121"/>
                </a:lnTo>
                <a:moveTo>
                  <a:pt x="78" y="85"/>
                </a:moveTo>
                <a:lnTo>
                  <a:pt x="7" y="116"/>
                </a:lnTo>
                <a:lnTo>
                  <a:pt x="5" y="121"/>
                </a:lnTo>
                <a:lnTo>
                  <a:pt x="5" y="121"/>
                </a:lnTo>
                <a:lnTo>
                  <a:pt x="81" y="87"/>
                </a:lnTo>
                <a:lnTo>
                  <a:pt x="78" y="85"/>
                </a:lnTo>
                <a:moveTo>
                  <a:pt x="154" y="52"/>
                </a:moveTo>
                <a:lnTo>
                  <a:pt x="81" y="83"/>
                </a:lnTo>
                <a:lnTo>
                  <a:pt x="83" y="85"/>
                </a:lnTo>
                <a:lnTo>
                  <a:pt x="154" y="54"/>
                </a:lnTo>
                <a:lnTo>
                  <a:pt x="154" y="52"/>
                </a:lnTo>
                <a:moveTo>
                  <a:pt x="199" y="33"/>
                </a:moveTo>
                <a:lnTo>
                  <a:pt x="157" y="52"/>
                </a:lnTo>
                <a:lnTo>
                  <a:pt x="157" y="54"/>
                </a:lnTo>
                <a:lnTo>
                  <a:pt x="199" y="35"/>
                </a:lnTo>
                <a:lnTo>
                  <a:pt x="199" y="33"/>
                </a:lnTo>
                <a:moveTo>
                  <a:pt x="218" y="23"/>
                </a:moveTo>
                <a:lnTo>
                  <a:pt x="202" y="31"/>
                </a:lnTo>
                <a:lnTo>
                  <a:pt x="202" y="35"/>
                </a:lnTo>
                <a:lnTo>
                  <a:pt x="218" y="26"/>
                </a:lnTo>
                <a:lnTo>
                  <a:pt x="218" y="23"/>
                </a:lnTo>
                <a:moveTo>
                  <a:pt x="225" y="21"/>
                </a:moveTo>
                <a:lnTo>
                  <a:pt x="223" y="21"/>
                </a:lnTo>
                <a:lnTo>
                  <a:pt x="223" y="26"/>
                </a:lnTo>
                <a:lnTo>
                  <a:pt x="223" y="23"/>
                </a:lnTo>
                <a:lnTo>
                  <a:pt x="225" y="21"/>
                </a:lnTo>
                <a:moveTo>
                  <a:pt x="270" y="0"/>
                </a:moveTo>
                <a:lnTo>
                  <a:pt x="230" y="19"/>
                </a:lnTo>
                <a:lnTo>
                  <a:pt x="230" y="21"/>
                </a:lnTo>
                <a:lnTo>
                  <a:pt x="268" y="4"/>
                </a:lnTo>
                <a:lnTo>
                  <a:pt x="2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909">
            <a:extLst>
              <a:ext uri="{FF2B5EF4-FFF2-40B4-BE49-F238E27FC236}">
                <a16:creationId xmlns:a16="http://schemas.microsoft.com/office/drawing/2014/main" xmlns="" id="{1DFBF4C6-A9BE-45D1-BBD4-97609BDF1250}"/>
              </a:ext>
            </a:extLst>
          </p:cNvPr>
          <p:cNvSpPr/>
          <p:nvPr/>
        </p:nvSpPr>
        <p:spPr bwMode="auto">
          <a:xfrm>
            <a:off x="2174240" y="5529264"/>
            <a:ext cx="7938" cy="6350"/>
          </a:xfrm>
          <a:custGeom>
            <a:avLst/>
            <a:gdLst>
              <a:gd name="T0" fmla="*/ 3 w 5"/>
              <a:gd name="T1" fmla="*/ 0 h 4"/>
              <a:gd name="T2" fmla="*/ 0 w 5"/>
              <a:gd name="T3" fmla="*/ 2 h 4"/>
              <a:gd name="T4" fmla="*/ 3 w 5"/>
              <a:gd name="T5" fmla="*/ 4 h 4"/>
              <a:gd name="T6" fmla="*/ 5 w 5"/>
              <a:gd name="T7" fmla="*/ 2 h 4"/>
              <a:gd name="T8" fmla="*/ 3 w 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4">
                <a:moveTo>
                  <a:pt x="3" y="0"/>
                </a:moveTo>
                <a:lnTo>
                  <a:pt x="0" y="2"/>
                </a:lnTo>
                <a:lnTo>
                  <a:pt x="3" y="4"/>
                </a:lnTo>
                <a:lnTo>
                  <a:pt x="5" y="2"/>
                </a:lnTo>
                <a:lnTo>
                  <a:pt x="3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910">
            <a:extLst>
              <a:ext uri="{FF2B5EF4-FFF2-40B4-BE49-F238E27FC236}">
                <a16:creationId xmlns:a16="http://schemas.microsoft.com/office/drawing/2014/main" xmlns="" id="{978DCBA3-968B-4FF9-802E-F6BA680D9522}"/>
              </a:ext>
            </a:extLst>
          </p:cNvPr>
          <p:cNvSpPr/>
          <p:nvPr/>
        </p:nvSpPr>
        <p:spPr bwMode="auto">
          <a:xfrm>
            <a:off x="2174240" y="5529264"/>
            <a:ext cx="7938" cy="6350"/>
          </a:xfrm>
          <a:custGeom>
            <a:avLst/>
            <a:gdLst>
              <a:gd name="T0" fmla="*/ 3 w 5"/>
              <a:gd name="T1" fmla="*/ 0 h 4"/>
              <a:gd name="T2" fmla="*/ 0 w 5"/>
              <a:gd name="T3" fmla="*/ 2 h 4"/>
              <a:gd name="T4" fmla="*/ 3 w 5"/>
              <a:gd name="T5" fmla="*/ 4 h 4"/>
              <a:gd name="T6" fmla="*/ 5 w 5"/>
              <a:gd name="T7" fmla="*/ 2 h 4"/>
              <a:gd name="T8" fmla="*/ 3 w 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4">
                <a:moveTo>
                  <a:pt x="3" y="0"/>
                </a:moveTo>
                <a:lnTo>
                  <a:pt x="0" y="2"/>
                </a:lnTo>
                <a:lnTo>
                  <a:pt x="3" y="4"/>
                </a:lnTo>
                <a:lnTo>
                  <a:pt x="5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929">
            <a:extLst>
              <a:ext uri="{FF2B5EF4-FFF2-40B4-BE49-F238E27FC236}">
                <a16:creationId xmlns:a16="http://schemas.microsoft.com/office/drawing/2014/main" xmlns="" id="{EC88C4A7-A572-4EE6-97FD-A4A784F67CE2}"/>
              </a:ext>
            </a:extLst>
          </p:cNvPr>
          <p:cNvSpPr/>
          <p:nvPr/>
        </p:nvSpPr>
        <p:spPr bwMode="auto">
          <a:xfrm>
            <a:off x="2050415" y="5589589"/>
            <a:ext cx="7938" cy="3175"/>
          </a:xfrm>
          <a:custGeom>
            <a:avLst/>
            <a:gdLst>
              <a:gd name="T0" fmla="*/ 5 w 5"/>
              <a:gd name="T1" fmla="*/ 0 h 2"/>
              <a:gd name="T2" fmla="*/ 3 w 5"/>
              <a:gd name="T3" fmla="*/ 0 h 2"/>
              <a:gd name="T4" fmla="*/ 0 w 5"/>
              <a:gd name="T5" fmla="*/ 0 h 2"/>
              <a:gd name="T6" fmla="*/ 0 w 5"/>
              <a:gd name="T7" fmla="*/ 0 h 2"/>
              <a:gd name="T8" fmla="*/ 3 w 5"/>
              <a:gd name="T9" fmla="*/ 2 h 2"/>
              <a:gd name="T10" fmla="*/ 5 w 5"/>
              <a:gd name="T11" fmla="*/ 0 h 2"/>
              <a:gd name="T12" fmla="*/ 5 w 5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2">
                <a:moveTo>
                  <a:pt x="5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2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930">
            <a:extLst>
              <a:ext uri="{FF2B5EF4-FFF2-40B4-BE49-F238E27FC236}">
                <a16:creationId xmlns:a16="http://schemas.microsoft.com/office/drawing/2014/main" xmlns="" id="{A85054BF-ED43-4462-B8D9-8850B2E981EB}"/>
              </a:ext>
            </a:extLst>
          </p:cNvPr>
          <p:cNvSpPr/>
          <p:nvPr/>
        </p:nvSpPr>
        <p:spPr bwMode="auto">
          <a:xfrm>
            <a:off x="2050415" y="5589589"/>
            <a:ext cx="7938" cy="3175"/>
          </a:xfrm>
          <a:custGeom>
            <a:avLst/>
            <a:gdLst>
              <a:gd name="T0" fmla="*/ 5 w 5"/>
              <a:gd name="T1" fmla="*/ 0 h 2"/>
              <a:gd name="T2" fmla="*/ 3 w 5"/>
              <a:gd name="T3" fmla="*/ 0 h 2"/>
              <a:gd name="T4" fmla="*/ 0 w 5"/>
              <a:gd name="T5" fmla="*/ 0 h 2"/>
              <a:gd name="T6" fmla="*/ 0 w 5"/>
              <a:gd name="T7" fmla="*/ 0 h 2"/>
              <a:gd name="T8" fmla="*/ 3 w 5"/>
              <a:gd name="T9" fmla="*/ 2 h 2"/>
              <a:gd name="T10" fmla="*/ 5 w 5"/>
              <a:gd name="T11" fmla="*/ 0 h 2"/>
              <a:gd name="T12" fmla="*/ 5 w 5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2">
                <a:moveTo>
                  <a:pt x="5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2"/>
                </a:lnTo>
                <a:lnTo>
                  <a:pt x="5" y="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1682">
            <a:extLst>
              <a:ext uri="{FF2B5EF4-FFF2-40B4-BE49-F238E27FC236}">
                <a16:creationId xmlns:a16="http://schemas.microsoft.com/office/drawing/2014/main" xmlns="" id="{1540AC69-F056-4062-B9C1-1B411A06BA0B}"/>
              </a:ext>
            </a:extLst>
          </p:cNvPr>
          <p:cNvSpPr>
            <a:spLocks noEditPoints="1"/>
          </p:cNvSpPr>
          <p:nvPr/>
        </p:nvSpPr>
        <p:spPr bwMode="auto">
          <a:xfrm>
            <a:off x="3379153" y="4983163"/>
            <a:ext cx="1920875" cy="38100"/>
          </a:xfrm>
          <a:custGeom>
            <a:avLst/>
            <a:gdLst>
              <a:gd name="T0" fmla="*/ 83 w 1210"/>
              <a:gd name="T1" fmla="*/ 19 h 24"/>
              <a:gd name="T2" fmla="*/ 0 w 1210"/>
              <a:gd name="T3" fmla="*/ 19 h 24"/>
              <a:gd name="T4" fmla="*/ 2 w 1210"/>
              <a:gd name="T5" fmla="*/ 24 h 24"/>
              <a:gd name="T6" fmla="*/ 78 w 1210"/>
              <a:gd name="T7" fmla="*/ 21 h 24"/>
              <a:gd name="T8" fmla="*/ 83 w 1210"/>
              <a:gd name="T9" fmla="*/ 19 h 24"/>
              <a:gd name="T10" fmla="*/ 248 w 1210"/>
              <a:gd name="T11" fmla="*/ 17 h 24"/>
              <a:gd name="T12" fmla="*/ 90 w 1210"/>
              <a:gd name="T13" fmla="*/ 19 h 24"/>
              <a:gd name="T14" fmla="*/ 83 w 1210"/>
              <a:gd name="T15" fmla="*/ 21 h 24"/>
              <a:gd name="T16" fmla="*/ 239 w 1210"/>
              <a:gd name="T17" fmla="*/ 19 h 24"/>
              <a:gd name="T18" fmla="*/ 248 w 1210"/>
              <a:gd name="T19" fmla="*/ 17 h 24"/>
              <a:gd name="T20" fmla="*/ 301 w 1210"/>
              <a:gd name="T21" fmla="*/ 14 h 24"/>
              <a:gd name="T22" fmla="*/ 258 w 1210"/>
              <a:gd name="T23" fmla="*/ 17 h 24"/>
              <a:gd name="T24" fmla="*/ 248 w 1210"/>
              <a:gd name="T25" fmla="*/ 19 h 24"/>
              <a:gd name="T26" fmla="*/ 293 w 1210"/>
              <a:gd name="T27" fmla="*/ 19 h 24"/>
              <a:gd name="T28" fmla="*/ 301 w 1210"/>
              <a:gd name="T29" fmla="*/ 14 h 24"/>
              <a:gd name="T30" fmla="*/ 388 w 1210"/>
              <a:gd name="T31" fmla="*/ 14 h 24"/>
              <a:gd name="T32" fmla="*/ 308 w 1210"/>
              <a:gd name="T33" fmla="*/ 14 h 24"/>
              <a:gd name="T34" fmla="*/ 301 w 1210"/>
              <a:gd name="T35" fmla="*/ 19 h 24"/>
              <a:gd name="T36" fmla="*/ 393 w 1210"/>
              <a:gd name="T37" fmla="*/ 17 h 24"/>
              <a:gd name="T38" fmla="*/ 388 w 1210"/>
              <a:gd name="T39" fmla="*/ 14 h 24"/>
              <a:gd name="T40" fmla="*/ 575 w 1210"/>
              <a:gd name="T41" fmla="*/ 10 h 24"/>
              <a:gd name="T42" fmla="*/ 395 w 1210"/>
              <a:gd name="T43" fmla="*/ 14 h 24"/>
              <a:gd name="T44" fmla="*/ 400 w 1210"/>
              <a:gd name="T45" fmla="*/ 17 h 24"/>
              <a:gd name="T46" fmla="*/ 583 w 1210"/>
              <a:gd name="T47" fmla="*/ 14 h 24"/>
              <a:gd name="T48" fmla="*/ 575 w 1210"/>
              <a:gd name="T49" fmla="*/ 10 h 24"/>
              <a:gd name="T50" fmla="*/ 812 w 1210"/>
              <a:gd name="T51" fmla="*/ 7 h 24"/>
              <a:gd name="T52" fmla="*/ 583 w 1210"/>
              <a:gd name="T53" fmla="*/ 10 h 24"/>
              <a:gd name="T54" fmla="*/ 592 w 1210"/>
              <a:gd name="T55" fmla="*/ 14 h 24"/>
              <a:gd name="T56" fmla="*/ 824 w 1210"/>
              <a:gd name="T57" fmla="*/ 10 h 24"/>
              <a:gd name="T58" fmla="*/ 812 w 1210"/>
              <a:gd name="T59" fmla="*/ 7 h 24"/>
              <a:gd name="T60" fmla="*/ 1199 w 1210"/>
              <a:gd name="T61" fmla="*/ 0 h 24"/>
              <a:gd name="T62" fmla="*/ 824 w 1210"/>
              <a:gd name="T63" fmla="*/ 7 h 24"/>
              <a:gd name="T64" fmla="*/ 834 w 1210"/>
              <a:gd name="T65" fmla="*/ 10 h 24"/>
              <a:gd name="T66" fmla="*/ 1210 w 1210"/>
              <a:gd name="T67" fmla="*/ 2 h 24"/>
              <a:gd name="T68" fmla="*/ 1210 w 1210"/>
              <a:gd name="T69" fmla="*/ 2 h 24"/>
              <a:gd name="T70" fmla="*/ 1210 w 1210"/>
              <a:gd name="T71" fmla="*/ 2 h 24"/>
              <a:gd name="T72" fmla="*/ 1199 w 1210"/>
              <a:gd name="T7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10" h="24">
                <a:moveTo>
                  <a:pt x="83" y="19"/>
                </a:moveTo>
                <a:lnTo>
                  <a:pt x="0" y="19"/>
                </a:lnTo>
                <a:lnTo>
                  <a:pt x="2" y="24"/>
                </a:lnTo>
                <a:lnTo>
                  <a:pt x="78" y="21"/>
                </a:lnTo>
                <a:lnTo>
                  <a:pt x="83" y="19"/>
                </a:lnTo>
                <a:moveTo>
                  <a:pt x="248" y="17"/>
                </a:moveTo>
                <a:lnTo>
                  <a:pt x="90" y="19"/>
                </a:lnTo>
                <a:lnTo>
                  <a:pt x="83" y="21"/>
                </a:lnTo>
                <a:lnTo>
                  <a:pt x="239" y="19"/>
                </a:lnTo>
                <a:lnTo>
                  <a:pt x="248" y="17"/>
                </a:lnTo>
                <a:moveTo>
                  <a:pt x="301" y="14"/>
                </a:moveTo>
                <a:lnTo>
                  <a:pt x="258" y="17"/>
                </a:lnTo>
                <a:lnTo>
                  <a:pt x="248" y="19"/>
                </a:lnTo>
                <a:lnTo>
                  <a:pt x="293" y="19"/>
                </a:lnTo>
                <a:lnTo>
                  <a:pt x="301" y="14"/>
                </a:lnTo>
                <a:moveTo>
                  <a:pt x="388" y="14"/>
                </a:moveTo>
                <a:lnTo>
                  <a:pt x="308" y="14"/>
                </a:lnTo>
                <a:lnTo>
                  <a:pt x="301" y="19"/>
                </a:lnTo>
                <a:lnTo>
                  <a:pt x="393" y="17"/>
                </a:lnTo>
                <a:lnTo>
                  <a:pt x="388" y="14"/>
                </a:lnTo>
                <a:moveTo>
                  <a:pt x="575" y="10"/>
                </a:moveTo>
                <a:lnTo>
                  <a:pt x="395" y="14"/>
                </a:lnTo>
                <a:lnTo>
                  <a:pt x="400" y="17"/>
                </a:lnTo>
                <a:lnTo>
                  <a:pt x="583" y="14"/>
                </a:lnTo>
                <a:lnTo>
                  <a:pt x="575" y="10"/>
                </a:lnTo>
                <a:moveTo>
                  <a:pt x="812" y="7"/>
                </a:moveTo>
                <a:lnTo>
                  <a:pt x="583" y="10"/>
                </a:lnTo>
                <a:lnTo>
                  <a:pt x="592" y="14"/>
                </a:lnTo>
                <a:lnTo>
                  <a:pt x="824" y="10"/>
                </a:lnTo>
                <a:lnTo>
                  <a:pt x="812" y="7"/>
                </a:lnTo>
                <a:moveTo>
                  <a:pt x="1199" y="0"/>
                </a:moveTo>
                <a:lnTo>
                  <a:pt x="824" y="7"/>
                </a:lnTo>
                <a:lnTo>
                  <a:pt x="834" y="10"/>
                </a:lnTo>
                <a:lnTo>
                  <a:pt x="1210" y="2"/>
                </a:lnTo>
                <a:lnTo>
                  <a:pt x="1210" y="2"/>
                </a:lnTo>
                <a:lnTo>
                  <a:pt x="1210" y="2"/>
                </a:lnTo>
                <a:lnTo>
                  <a:pt x="11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1803">
            <a:extLst>
              <a:ext uri="{FF2B5EF4-FFF2-40B4-BE49-F238E27FC236}">
                <a16:creationId xmlns:a16="http://schemas.microsoft.com/office/drawing/2014/main" xmlns="" id="{5E48A21D-7351-412E-907B-9319426C679D}"/>
              </a:ext>
            </a:extLst>
          </p:cNvPr>
          <p:cNvSpPr>
            <a:spLocks noEditPoints="1"/>
          </p:cNvSpPr>
          <p:nvPr/>
        </p:nvSpPr>
        <p:spPr bwMode="auto">
          <a:xfrm>
            <a:off x="1596391" y="3648076"/>
            <a:ext cx="966787" cy="1254676"/>
          </a:xfrm>
          <a:custGeom>
            <a:avLst/>
            <a:gdLst>
              <a:gd name="T0" fmla="*/ 507 w 511"/>
              <a:gd name="T1" fmla="*/ 651 h 663"/>
              <a:gd name="T2" fmla="*/ 507 w 511"/>
              <a:gd name="T3" fmla="*/ 656 h 663"/>
              <a:gd name="T4" fmla="*/ 511 w 511"/>
              <a:gd name="T5" fmla="*/ 663 h 663"/>
              <a:gd name="T6" fmla="*/ 511 w 511"/>
              <a:gd name="T7" fmla="*/ 656 h 663"/>
              <a:gd name="T8" fmla="*/ 507 w 511"/>
              <a:gd name="T9" fmla="*/ 651 h 663"/>
              <a:gd name="T10" fmla="*/ 0 w 511"/>
              <a:gd name="T11" fmla="*/ 0 h 663"/>
              <a:gd name="T12" fmla="*/ 4 w 511"/>
              <a:gd name="T13" fmla="*/ 9 h 663"/>
              <a:gd name="T14" fmla="*/ 504 w 511"/>
              <a:gd name="T15" fmla="*/ 651 h 663"/>
              <a:gd name="T16" fmla="*/ 504 w 511"/>
              <a:gd name="T17" fmla="*/ 647 h 663"/>
              <a:gd name="T18" fmla="*/ 2 w 511"/>
              <a:gd name="T19" fmla="*/ 2 h 663"/>
              <a:gd name="T20" fmla="*/ 0 w 511"/>
              <a:gd name="T21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1" h="663">
                <a:moveTo>
                  <a:pt x="507" y="651"/>
                </a:moveTo>
                <a:lnTo>
                  <a:pt x="507" y="656"/>
                </a:lnTo>
                <a:lnTo>
                  <a:pt x="511" y="663"/>
                </a:lnTo>
                <a:lnTo>
                  <a:pt x="511" y="656"/>
                </a:lnTo>
                <a:lnTo>
                  <a:pt x="507" y="651"/>
                </a:lnTo>
                <a:close/>
                <a:moveTo>
                  <a:pt x="0" y="0"/>
                </a:moveTo>
                <a:lnTo>
                  <a:pt x="4" y="9"/>
                </a:lnTo>
                <a:lnTo>
                  <a:pt x="504" y="651"/>
                </a:lnTo>
                <a:lnTo>
                  <a:pt x="504" y="647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Rectangle 1805">
            <a:extLst>
              <a:ext uri="{FF2B5EF4-FFF2-40B4-BE49-F238E27FC236}">
                <a16:creationId xmlns:a16="http://schemas.microsoft.com/office/drawing/2014/main" xmlns="" id="{6295CFD0-0C23-495D-9853-65893773B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53" y="3640138"/>
            <a:ext cx="1588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5" name="Freeform 1806">
            <a:extLst>
              <a:ext uri="{FF2B5EF4-FFF2-40B4-BE49-F238E27FC236}">
                <a16:creationId xmlns:a16="http://schemas.microsoft.com/office/drawing/2014/main" xmlns="" id="{B550A90F-6CF0-42FB-9CAB-FBC43C2E2EF9}"/>
              </a:ext>
            </a:extLst>
          </p:cNvPr>
          <p:cNvSpPr/>
          <p:nvPr/>
        </p:nvSpPr>
        <p:spPr bwMode="auto">
          <a:xfrm>
            <a:off x="1588453" y="364013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6" name="Freeform 1809">
            <a:extLst>
              <a:ext uri="{FF2B5EF4-FFF2-40B4-BE49-F238E27FC236}">
                <a16:creationId xmlns:a16="http://schemas.microsoft.com/office/drawing/2014/main" xmlns="" id="{A9FB6049-D0A4-4AAA-BB3D-AA303C8ADC76}"/>
              </a:ext>
            </a:extLst>
          </p:cNvPr>
          <p:cNvSpPr/>
          <p:nvPr/>
        </p:nvSpPr>
        <p:spPr bwMode="auto">
          <a:xfrm>
            <a:off x="1596391" y="3648076"/>
            <a:ext cx="6350" cy="14288"/>
          </a:xfrm>
          <a:custGeom>
            <a:avLst/>
            <a:gdLst>
              <a:gd name="T0" fmla="*/ 0 w 4"/>
              <a:gd name="T1" fmla="*/ 0 h 9"/>
              <a:gd name="T2" fmla="*/ 0 w 4"/>
              <a:gd name="T3" fmla="*/ 4 h 9"/>
              <a:gd name="T4" fmla="*/ 4 w 4"/>
              <a:gd name="T5" fmla="*/ 9 h 9"/>
              <a:gd name="T6" fmla="*/ 0 w 4"/>
              <a:gd name="T7" fmla="*/ 0 h 9"/>
              <a:gd name="T8" fmla="*/ 0 w 4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9">
                <a:moveTo>
                  <a:pt x="0" y="0"/>
                </a:moveTo>
                <a:lnTo>
                  <a:pt x="0" y="4"/>
                </a:lnTo>
                <a:lnTo>
                  <a:pt x="4" y="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Freeform 1810">
            <a:extLst>
              <a:ext uri="{FF2B5EF4-FFF2-40B4-BE49-F238E27FC236}">
                <a16:creationId xmlns:a16="http://schemas.microsoft.com/office/drawing/2014/main" xmlns="" id="{DD9E439E-FF2F-4A50-A307-67D141D3865A}"/>
              </a:ext>
            </a:extLst>
          </p:cNvPr>
          <p:cNvSpPr/>
          <p:nvPr/>
        </p:nvSpPr>
        <p:spPr bwMode="auto">
          <a:xfrm>
            <a:off x="1596391" y="3648076"/>
            <a:ext cx="6350" cy="14288"/>
          </a:xfrm>
          <a:custGeom>
            <a:avLst/>
            <a:gdLst>
              <a:gd name="T0" fmla="*/ 0 w 4"/>
              <a:gd name="T1" fmla="*/ 0 h 9"/>
              <a:gd name="T2" fmla="*/ 0 w 4"/>
              <a:gd name="T3" fmla="*/ 4 h 9"/>
              <a:gd name="T4" fmla="*/ 4 w 4"/>
              <a:gd name="T5" fmla="*/ 9 h 9"/>
              <a:gd name="T6" fmla="*/ 0 w 4"/>
              <a:gd name="T7" fmla="*/ 0 h 9"/>
              <a:gd name="T8" fmla="*/ 0 w 4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9">
                <a:moveTo>
                  <a:pt x="0" y="0"/>
                </a:moveTo>
                <a:lnTo>
                  <a:pt x="0" y="4"/>
                </a:lnTo>
                <a:lnTo>
                  <a:pt x="4" y="9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8" name="Freeform 1811">
            <a:extLst>
              <a:ext uri="{FF2B5EF4-FFF2-40B4-BE49-F238E27FC236}">
                <a16:creationId xmlns:a16="http://schemas.microsoft.com/office/drawing/2014/main" xmlns="" id="{A19B6CC8-2249-4C78-8400-8CE55787DBEA}"/>
              </a:ext>
            </a:extLst>
          </p:cNvPr>
          <p:cNvSpPr/>
          <p:nvPr/>
        </p:nvSpPr>
        <p:spPr bwMode="auto">
          <a:xfrm>
            <a:off x="1588453" y="3640138"/>
            <a:ext cx="7938" cy="14288"/>
          </a:xfrm>
          <a:custGeom>
            <a:avLst/>
            <a:gdLst>
              <a:gd name="T0" fmla="*/ 0 w 5"/>
              <a:gd name="T1" fmla="*/ 0 h 9"/>
              <a:gd name="T2" fmla="*/ 0 w 5"/>
              <a:gd name="T3" fmla="*/ 0 h 9"/>
              <a:gd name="T4" fmla="*/ 0 w 5"/>
              <a:gd name="T5" fmla="*/ 2 h 9"/>
              <a:gd name="T6" fmla="*/ 5 w 5"/>
              <a:gd name="T7" fmla="*/ 9 h 9"/>
              <a:gd name="T8" fmla="*/ 5 w 5"/>
              <a:gd name="T9" fmla="*/ 5 h 9"/>
              <a:gd name="T10" fmla="*/ 0 w 5"/>
              <a:gd name="T11" fmla="*/ 2 h 9"/>
              <a:gd name="T12" fmla="*/ 0 w 5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9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5" y="9"/>
                </a:lnTo>
                <a:lnTo>
                  <a:pt x="5" y="5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9" name="Freeform 1812">
            <a:extLst>
              <a:ext uri="{FF2B5EF4-FFF2-40B4-BE49-F238E27FC236}">
                <a16:creationId xmlns:a16="http://schemas.microsoft.com/office/drawing/2014/main" xmlns="" id="{72B2BF80-3DD5-4107-B8D3-FFE4E294D4A6}"/>
              </a:ext>
            </a:extLst>
          </p:cNvPr>
          <p:cNvSpPr/>
          <p:nvPr/>
        </p:nvSpPr>
        <p:spPr bwMode="auto">
          <a:xfrm>
            <a:off x="1588453" y="3640138"/>
            <a:ext cx="7938" cy="14288"/>
          </a:xfrm>
          <a:custGeom>
            <a:avLst/>
            <a:gdLst>
              <a:gd name="T0" fmla="*/ 0 w 5"/>
              <a:gd name="T1" fmla="*/ 0 h 9"/>
              <a:gd name="T2" fmla="*/ 0 w 5"/>
              <a:gd name="T3" fmla="*/ 0 h 9"/>
              <a:gd name="T4" fmla="*/ 0 w 5"/>
              <a:gd name="T5" fmla="*/ 2 h 9"/>
              <a:gd name="T6" fmla="*/ 5 w 5"/>
              <a:gd name="T7" fmla="*/ 9 h 9"/>
              <a:gd name="T8" fmla="*/ 5 w 5"/>
              <a:gd name="T9" fmla="*/ 5 h 9"/>
              <a:gd name="T10" fmla="*/ 0 w 5"/>
              <a:gd name="T11" fmla="*/ 2 h 9"/>
              <a:gd name="T12" fmla="*/ 0 w 5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9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5" y="9"/>
                </a:lnTo>
                <a:lnTo>
                  <a:pt x="5" y="5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0" name="Freeform 1882">
            <a:extLst>
              <a:ext uri="{FF2B5EF4-FFF2-40B4-BE49-F238E27FC236}">
                <a16:creationId xmlns:a16="http://schemas.microsoft.com/office/drawing/2014/main" xmlns="" id="{360833EF-2E2C-4E96-B45C-52F40ABA82B8}"/>
              </a:ext>
            </a:extLst>
          </p:cNvPr>
          <p:cNvSpPr>
            <a:spLocks noEditPoints="1"/>
          </p:cNvSpPr>
          <p:nvPr/>
        </p:nvSpPr>
        <p:spPr bwMode="auto">
          <a:xfrm>
            <a:off x="1596390" y="5054601"/>
            <a:ext cx="860425" cy="112713"/>
          </a:xfrm>
          <a:custGeom>
            <a:avLst/>
            <a:gdLst>
              <a:gd name="T0" fmla="*/ 346 w 542"/>
              <a:gd name="T1" fmla="*/ 24 h 71"/>
              <a:gd name="T2" fmla="*/ 4 w 542"/>
              <a:gd name="T3" fmla="*/ 69 h 71"/>
              <a:gd name="T4" fmla="*/ 0 w 542"/>
              <a:gd name="T5" fmla="*/ 71 h 71"/>
              <a:gd name="T6" fmla="*/ 4 w 542"/>
              <a:gd name="T7" fmla="*/ 71 h 71"/>
              <a:gd name="T8" fmla="*/ 348 w 542"/>
              <a:gd name="T9" fmla="*/ 29 h 71"/>
              <a:gd name="T10" fmla="*/ 346 w 542"/>
              <a:gd name="T11" fmla="*/ 24 h 71"/>
              <a:gd name="T12" fmla="*/ 462 w 542"/>
              <a:gd name="T13" fmla="*/ 10 h 71"/>
              <a:gd name="T14" fmla="*/ 348 w 542"/>
              <a:gd name="T15" fmla="*/ 24 h 71"/>
              <a:gd name="T16" fmla="*/ 350 w 542"/>
              <a:gd name="T17" fmla="*/ 26 h 71"/>
              <a:gd name="T18" fmla="*/ 464 w 542"/>
              <a:gd name="T19" fmla="*/ 12 h 71"/>
              <a:gd name="T20" fmla="*/ 462 w 542"/>
              <a:gd name="T21" fmla="*/ 10 h 71"/>
              <a:gd name="T22" fmla="*/ 495 w 542"/>
              <a:gd name="T23" fmla="*/ 5 h 71"/>
              <a:gd name="T24" fmla="*/ 464 w 542"/>
              <a:gd name="T25" fmla="*/ 10 h 71"/>
              <a:gd name="T26" fmla="*/ 466 w 542"/>
              <a:gd name="T27" fmla="*/ 12 h 71"/>
              <a:gd name="T28" fmla="*/ 495 w 542"/>
              <a:gd name="T29" fmla="*/ 10 h 71"/>
              <a:gd name="T30" fmla="*/ 495 w 542"/>
              <a:gd name="T31" fmla="*/ 5 h 71"/>
              <a:gd name="T32" fmla="*/ 540 w 542"/>
              <a:gd name="T33" fmla="*/ 0 h 71"/>
              <a:gd name="T34" fmla="*/ 497 w 542"/>
              <a:gd name="T35" fmla="*/ 5 h 71"/>
              <a:gd name="T36" fmla="*/ 497 w 542"/>
              <a:gd name="T37" fmla="*/ 7 h 71"/>
              <a:gd name="T38" fmla="*/ 542 w 542"/>
              <a:gd name="T39" fmla="*/ 2 h 71"/>
              <a:gd name="T40" fmla="*/ 540 w 542"/>
              <a:gd name="T4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2" h="71">
                <a:moveTo>
                  <a:pt x="346" y="24"/>
                </a:moveTo>
                <a:lnTo>
                  <a:pt x="4" y="69"/>
                </a:lnTo>
                <a:lnTo>
                  <a:pt x="0" y="71"/>
                </a:lnTo>
                <a:lnTo>
                  <a:pt x="4" y="71"/>
                </a:lnTo>
                <a:lnTo>
                  <a:pt x="348" y="29"/>
                </a:lnTo>
                <a:lnTo>
                  <a:pt x="346" y="24"/>
                </a:lnTo>
                <a:close/>
                <a:moveTo>
                  <a:pt x="462" y="10"/>
                </a:moveTo>
                <a:lnTo>
                  <a:pt x="348" y="24"/>
                </a:lnTo>
                <a:lnTo>
                  <a:pt x="350" y="26"/>
                </a:lnTo>
                <a:lnTo>
                  <a:pt x="464" y="12"/>
                </a:lnTo>
                <a:lnTo>
                  <a:pt x="462" y="10"/>
                </a:lnTo>
                <a:close/>
                <a:moveTo>
                  <a:pt x="495" y="5"/>
                </a:moveTo>
                <a:lnTo>
                  <a:pt x="464" y="10"/>
                </a:lnTo>
                <a:lnTo>
                  <a:pt x="466" y="12"/>
                </a:lnTo>
                <a:lnTo>
                  <a:pt x="495" y="10"/>
                </a:lnTo>
                <a:lnTo>
                  <a:pt x="495" y="5"/>
                </a:lnTo>
                <a:close/>
                <a:moveTo>
                  <a:pt x="540" y="0"/>
                </a:moveTo>
                <a:lnTo>
                  <a:pt x="497" y="5"/>
                </a:lnTo>
                <a:lnTo>
                  <a:pt x="497" y="7"/>
                </a:lnTo>
                <a:lnTo>
                  <a:pt x="542" y="2"/>
                </a:lnTo>
                <a:lnTo>
                  <a:pt x="5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1883">
            <a:extLst>
              <a:ext uri="{FF2B5EF4-FFF2-40B4-BE49-F238E27FC236}">
                <a16:creationId xmlns:a16="http://schemas.microsoft.com/office/drawing/2014/main" xmlns="" id="{35614758-6B1B-44C3-A8B9-D14D339FBCC4}"/>
              </a:ext>
            </a:extLst>
          </p:cNvPr>
          <p:cNvSpPr>
            <a:spLocks noEditPoints="1"/>
          </p:cNvSpPr>
          <p:nvPr/>
        </p:nvSpPr>
        <p:spPr bwMode="auto">
          <a:xfrm>
            <a:off x="1596390" y="5054601"/>
            <a:ext cx="860425" cy="112713"/>
          </a:xfrm>
          <a:custGeom>
            <a:avLst/>
            <a:gdLst>
              <a:gd name="T0" fmla="*/ 346 w 542"/>
              <a:gd name="T1" fmla="*/ 24 h 71"/>
              <a:gd name="T2" fmla="*/ 4 w 542"/>
              <a:gd name="T3" fmla="*/ 69 h 71"/>
              <a:gd name="T4" fmla="*/ 0 w 542"/>
              <a:gd name="T5" fmla="*/ 71 h 71"/>
              <a:gd name="T6" fmla="*/ 4 w 542"/>
              <a:gd name="T7" fmla="*/ 71 h 71"/>
              <a:gd name="T8" fmla="*/ 348 w 542"/>
              <a:gd name="T9" fmla="*/ 29 h 71"/>
              <a:gd name="T10" fmla="*/ 346 w 542"/>
              <a:gd name="T11" fmla="*/ 24 h 71"/>
              <a:gd name="T12" fmla="*/ 462 w 542"/>
              <a:gd name="T13" fmla="*/ 10 h 71"/>
              <a:gd name="T14" fmla="*/ 348 w 542"/>
              <a:gd name="T15" fmla="*/ 24 h 71"/>
              <a:gd name="T16" fmla="*/ 350 w 542"/>
              <a:gd name="T17" fmla="*/ 26 h 71"/>
              <a:gd name="T18" fmla="*/ 464 w 542"/>
              <a:gd name="T19" fmla="*/ 12 h 71"/>
              <a:gd name="T20" fmla="*/ 462 w 542"/>
              <a:gd name="T21" fmla="*/ 10 h 71"/>
              <a:gd name="T22" fmla="*/ 495 w 542"/>
              <a:gd name="T23" fmla="*/ 5 h 71"/>
              <a:gd name="T24" fmla="*/ 464 w 542"/>
              <a:gd name="T25" fmla="*/ 10 h 71"/>
              <a:gd name="T26" fmla="*/ 466 w 542"/>
              <a:gd name="T27" fmla="*/ 12 h 71"/>
              <a:gd name="T28" fmla="*/ 495 w 542"/>
              <a:gd name="T29" fmla="*/ 10 h 71"/>
              <a:gd name="T30" fmla="*/ 495 w 542"/>
              <a:gd name="T31" fmla="*/ 5 h 71"/>
              <a:gd name="T32" fmla="*/ 540 w 542"/>
              <a:gd name="T33" fmla="*/ 0 h 71"/>
              <a:gd name="T34" fmla="*/ 497 w 542"/>
              <a:gd name="T35" fmla="*/ 5 h 71"/>
              <a:gd name="T36" fmla="*/ 497 w 542"/>
              <a:gd name="T37" fmla="*/ 7 h 71"/>
              <a:gd name="T38" fmla="*/ 542 w 542"/>
              <a:gd name="T39" fmla="*/ 2 h 71"/>
              <a:gd name="T40" fmla="*/ 540 w 542"/>
              <a:gd name="T4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2" h="71">
                <a:moveTo>
                  <a:pt x="346" y="24"/>
                </a:moveTo>
                <a:lnTo>
                  <a:pt x="4" y="69"/>
                </a:lnTo>
                <a:lnTo>
                  <a:pt x="0" y="71"/>
                </a:lnTo>
                <a:lnTo>
                  <a:pt x="4" y="71"/>
                </a:lnTo>
                <a:lnTo>
                  <a:pt x="348" y="29"/>
                </a:lnTo>
                <a:lnTo>
                  <a:pt x="346" y="24"/>
                </a:lnTo>
                <a:moveTo>
                  <a:pt x="462" y="10"/>
                </a:moveTo>
                <a:lnTo>
                  <a:pt x="348" y="24"/>
                </a:lnTo>
                <a:lnTo>
                  <a:pt x="350" y="26"/>
                </a:lnTo>
                <a:lnTo>
                  <a:pt x="464" y="12"/>
                </a:lnTo>
                <a:lnTo>
                  <a:pt x="462" y="10"/>
                </a:lnTo>
                <a:moveTo>
                  <a:pt x="495" y="5"/>
                </a:moveTo>
                <a:lnTo>
                  <a:pt x="464" y="10"/>
                </a:lnTo>
                <a:lnTo>
                  <a:pt x="466" y="12"/>
                </a:lnTo>
                <a:lnTo>
                  <a:pt x="495" y="10"/>
                </a:lnTo>
                <a:lnTo>
                  <a:pt x="495" y="5"/>
                </a:lnTo>
                <a:moveTo>
                  <a:pt x="540" y="0"/>
                </a:moveTo>
                <a:lnTo>
                  <a:pt x="497" y="5"/>
                </a:lnTo>
                <a:lnTo>
                  <a:pt x="497" y="7"/>
                </a:lnTo>
                <a:lnTo>
                  <a:pt x="542" y="2"/>
                </a:lnTo>
                <a:lnTo>
                  <a:pt x="5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1884">
            <a:extLst>
              <a:ext uri="{FF2B5EF4-FFF2-40B4-BE49-F238E27FC236}">
                <a16:creationId xmlns:a16="http://schemas.microsoft.com/office/drawing/2014/main" xmlns="" id="{4CF35E5D-14B0-49B4-9C1B-2B9399E2ACF1}"/>
              </a:ext>
            </a:extLst>
          </p:cNvPr>
          <p:cNvSpPr/>
          <p:nvPr/>
        </p:nvSpPr>
        <p:spPr bwMode="auto">
          <a:xfrm>
            <a:off x="2145665" y="5092701"/>
            <a:ext cx="6350" cy="7938"/>
          </a:xfrm>
          <a:custGeom>
            <a:avLst/>
            <a:gdLst>
              <a:gd name="T0" fmla="*/ 2 w 4"/>
              <a:gd name="T1" fmla="*/ 0 h 5"/>
              <a:gd name="T2" fmla="*/ 0 w 4"/>
              <a:gd name="T3" fmla="*/ 0 h 5"/>
              <a:gd name="T4" fmla="*/ 2 w 4"/>
              <a:gd name="T5" fmla="*/ 5 h 5"/>
              <a:gd name="T6" fmla="*/ 4 w 4"/>
              <a:gd name="T7" fmla="*/ 2 h 5"/>
              <a:gd name="T8" fmla="*/ 2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2" y="0"/>
                </a:moveTo>
                <a:lnTo>
                  <a:pt x="0" y="0"/>
                </a:lnTo>
                <a:lnTo>
                  <a:pt x="2" y="5"/>
                </a:lnTo>
                <a:lnTo>
                  <a:pt x="4" y="2"/>
                </a:lnTo>
                <a:lnTo>
                  <a:pt x="2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Freeform 1885">
            <a:extLst>
              <a:ext uri="{FF2B5EF4-FFF2-40B4-BE49-F238E27FC236}">
                <a16:creationId xmlns:a16="http://schemas.microsoft.com/office/drawing/2014/main" xmlns="" id="{8CB7088F-BBCC-4D75-B2EA-C9ECCDA1498A}"/>
              </a:ext>
            </a:extLst>
          </p:cNvPr>
          <p:cNvSpPr/>
          <p:nvPr/>
        </p:nvSpPr>
        <p:spPr bwMode="auto">
          <a:xfrm>
            <a:off x="2145665" y="5092701"/>
            <a:ext cx="6350" cy="7938"/>
          </a:xfrm>
          <a:custGeom>
            <a:avLst/>
            <a:gdLst>
              <a:gd name="T0" fmla="*/ 2 w 4"/>
              <a:gd name="T1" fmla="*/ 0 h 5"/>
              <a:gd name="T2" fmla="*/ 0 w 4"/>
              <a:gd name="T3" fmla="*/ 0 h 5"/>
              <a:gd name="T4" fmla="*/ 2 w 4"/>
              <a:gd name="T5" fmla="*/ 5 h 5"/>
              <a:gd name="T6" fmla="*/ 4 w 4"/>
              <a:gd name="T7" fmla="*/ 2 h 5"/>
              <a:gd name="T8" fmla="*/ 2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2" y="0"/>
                </a:moveTo>
                <a:lnTo>
                  <a:pt x="0" y="0"/>
                </a:lnTo>
                <a:lnTo>
                  <a:pt x="2" y="5"/>
                </a:lnTo>
                <a:lnTo>
                  <a:pt x="4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Freeform 1890">
            <a:extLst>
              <a:ext uri="{FF2B5EF4-FFF2-40B4-BE49-F238E27FC236}">
                <a16:creationId xmlns:a16="http://schemas.microsoft.com/office/drawing/2014/main" xmlns="" id="{A5827AC3-B708-42D0-90BF-2331009E984D}"/>
              </a:ext>
            </a:extLst>
          </p:cNvPr>
          <p:cNvSpPr/>
          <p:nvPr/>
        </p:nvSpPr>
        <p:spPr bwMode="auto">
          <a:xfrm>
            <a:off x="1596390" y="5167313"/>
            <a:ext cx="6350" cy="4763"/>
          </a:xfrm>
          <a:custGeom>
            <a:avLst/>
            <a:gdLst>
              <a:gd name="T0" fmla="*/ 0 w 4"/>
              <a:gd name="T1" fmla="*/ 0 h 3"/>
              <a:gd name="T2" fmla="*/ 0 w 4"/>
              <a:gd name="T3" fmla="*/ 0 h 3"/>
              <a:gd name="T4" fmla="*/ 0 w 4"/>
              <a:gd name="T5" fmla="*/ 3 h 3"/>
              <a:gd name="T6" fmla="*/ 4 w 4"/>
              <a:gd name="T7" fmla="*/ 0 h 3"/>
              <a:gd name="T8" fmla="*/ 0 w 4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5" name="Freeform 1891">
            <a:extLst>
              <a:ext uri="{FF2B5EF4-FFF2-40B4-BE49-F238E27FC236}">
                <a16:creationId xmlns:a16="http://schemas.microsoft.com/office/drawing/2014/main" xmlns="" id="{5F06B7F8-0CAE-41EE-A6E3-554A9318566E}"/>
              </a:ext>
            </a:extLst>
          </p:cNvPr>
          <p:cNvSpPr/>
          <p:nvPr/>
        </p:nvSpPr>
        <p:spPr bwMode="auto">
          <a:xfrm>
            <a:off x="1596390" y="5167313"/>
            <a:ext cx="6350" cy="4763"/>
          </a:xfrm>
          <a:custGeom>
            <a:avLst/>
            <a:gdLst>
              <a:gd name="T0" fmla="*/ 0 w 4"/>
              <a:gd name="T1" fmla="*/ 0 h 3"/>
              <a:gd name="T2" fmla="*/ 0 w 4"/>
              <a:gd name="T3" fmla="*/ 0 h 3"/>
              <a:gd name="T4" fmla="*/ 0 w 4"/>
              <a:gd name="T5" fmla="*/ 3 h 3"/>
              <a:gd name="T6" fmla="*/ 4 w 4"/>
              <a:gd name="T7" fmla="*/ 0 h 3"/>
              <a:gd name="T8" fmla="*/ 0 w 4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" name="Freeform 1892">
            <a:extLst>
              <a:ext uri="{FF2B5EF4-FFF2-40B4-BE49-F238E27FC236}">
                <a16:creationId xmlns:a16="http://schemas.microsoft.com/office/drawing/2014/main" xmlns="" id="{5D2ECCCC-2ED0-425D-BFAA-5BD3AA9B0478}"/>
              </a:ext>
            </a:extLst>
          </p:cNvPr>
          <p:cNvSpPr/>
          <p:nvPr/>
        </p:nvSpPr>
        <p:spPr bwMode="auto">
          <a:xfrm>
            <a:off x="1588453" y="5167313"/>
            <a:ext cx="7937" cy="4763"/>
          </a:xfrm>
          <a:custGeom>
            <a:avLst/>
            <a:gdLst>
              <a:gd name="T0" fmla="*/ 0 w 5"/>
              <a:gd name="T1" fmla="*/ 0 h 3"/>
              <a:gd name="T2" fmla="*/ 0 w 5"/>
              <a:gd name="T3" fmla="*/ 3 h 3"/>
              <a:gd name="T4" fmla="*/ 5 w 5"/>
              <a:gd name="T5" fmla="*/ 3 h 3"/>
              <a:gd name="T6" fmla="*/ 5 w 5"/>
              <a:gd name="T7" fmla="*/ 0 h 3"/>
              <a:gd name="T8" fmla="*/ 2 w 5"/>
              <a:gd name="T9" fmla="*/ 3 h 3"/>
              <a:gd name="T10" fmla="*/ 0 w 5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0" y="0"/>
                </a:moveTo>
                <a:lnTo>
                  <a:pt x="0" y="3"/>
                </a:lnTo>
                <a:lnTo>
                  <a:pt x="5" y="3"/>
                </a:lnTo>
                <a:lnTo>
                  <a:pt x="5" y="0"/>
                </a:lnTo>
                <a:lnTo>
                  <a:pt x="2" y="3"/>
                </a:lnTo>
                <a:lnTo>
                  <a:pt x="0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7" name="Freeform 1893">
            <a:extLst>
              <a:ext uri="{FF2B5EF4-FFF2-40B4-BE49-F238E27FC236}">
                <a16:creationId xmlns:a16="http://schemas.microsoft.com/office/drawing/2014/main" xmlns="" id="{6D9DA28D-51F9-48EC-B764-B468EC472B54}"/>
              </a:ext>
            </a:extLst>
          </p:cNvPr>
          <p:cNvSpPr/>
          <p:nvPr/>
        </p:nvSpPr>
        <p:spPr bwMode="auto">
          <a:xfrm>
            <a:off x="1588453" y="5167313"/>
            <a:ext cx="7937" cy="4763"/>
          </a:xfrm>
          <a:custGeom>
            <a:avLst/>
            <a:gdLst>
              <a:gd name="T0" fmla="*/ 0 w 5"/>
              <a:gd name="T1" fmla="*/ 0 h 3"/>
              <a:gd name="T2" fmla="*/ 0 w 5"/>
              <a:gd name="T3" fmla="*/ 3 h 3"/>
              <a:gd name="T4" fmla="*/ 5 w 5"/>
              <a:gd name="T5" fmla="*/ 3 h 3"/>
              <a:gd name="T6" fmla="*/ 5 w 5"/>
              <a:gd name="T7" fmla="*/ 0 h 3"/>
              <a:gd name="T8" fmla="*/ 2 w 5"/>
              <a:gd name="T9" fmla="*/ 3 h 3"/>
              <a:gd name="T10" fmla="*/ 0 w 5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0" y="0"/>
                </a:moveTo>
                <a:lnTo>
                  <a:pt x="0" y="3"/>
                </a:lnTo>
                <a:lnTo>
                  <a:pt x="5" y="3"/>
                </a:lnTo>
                <a:lnTo>
                  <a:pt x="5" y="0"/>
                </a:lnTo>
                <a:lnTo>
                  <a:pt x="2" y="3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8" name="Freeform 1951">
            <a:extLst>
              <a:ext uri="{FF2B5EF4-FFF2-40B4-BE49-F238E27FC236}">
                <a16:creationId xmlns:a16="http://schemas.microsoft.com/office/drawing/2014/main" xmlns="" id="{2CAE10F6-0F79-4F75-964D-FB0A64DB6F15}"/>
              </a:ext>
            </a:extLst>
          </p:cNvPr>
          <p:cNvSpPr>
            <a:spLocks noEditPoints="1"/>
          </p:cNvSpPr>
          <p:nvPr/>
        </p:nvSpPr>
        <p:spPr bwMode="auto">
          <a:xfrm>
            <a:off x="2777490" y="2827338"/>
            <a:ext cx="269875" cy="1568450"/>
          </a:xfrm>
          <a:custGeom>
            <a:avLst/>
            <a:gdLst>
              <a:gd name="T0" fmla="*/ 21 w 170"/>
              <a:gd name="T1" fmla="*/ 875 h 988"/>
              <a:gd name="T2" fmla="*/ 0 w 170"/>
              <a:gd name="T3" fmla="*/ 988 h 988"/>
              <a:gd name="T4" fmla="*/ 2 w 170"/>
              <a:gd name="T5" fmla="*/ 988 h 988"/>
              <a:gd name="T6" fmla="*/ 21 w 170"/>
              <a:gd name="T7" fmla="*/ 877 h 988"/>
              <a:gd name="T8" fmla="*/ 21 w 170"/>
              <a:gd name="T9" fmla="*/ 875 h 988"/>
              <a:gd name="T10" fmla="*/ 59 w 170"/>
              <a:gd name="T11" fmla="*/ 640 h 988"/>
              <a:gd name="T12" fmla="*/ 21 w 170"/>
              <a:gd name="T13" fmla="*/ 870 h 988"/>
              <a:gd name="T14" fmla="*/ 21 w 170"/>
              <a:gd name="T15" fmla="*/ 872 h 988"/>
              <a:gd name="T16" fmla="*/ 61 w 170"/>
              <a:gd name="T17" fmla="*/ 642 h 988"/>
              <a:gd name="T18" fmla="*/ 59 w 170"/>
              <a:gd name="T19" fmla="*/ 640 h 988"/>
              <a:gd name="T20" fmla="*/ 109 w 170"/>
              <a:gd name="T21" fmla="*/ 356 h 988"/>
              <a:gd name="T22" fmla="*/ 61 w 170"/>
              <a:gd name="T23" fmla="*/ 630 h 988"/>
              <a:gd name="T24" fmla="*/ 61 w 170"/>
              <a:gd name="T25" fmla="*/ 635 h 988"/>
              <a:gd name="T26" fmla="*/ 109 w 170"/>
              <a:gd name="T27" fmla="*/ 365 h 988"/>
              <a:gd name="T28" fmla="*/ 109 w 170"/>
              <a:gd name="T29" fmla="*/ 356 h 988"/>
              <a:gd name="T30" fmla="*/ 118 w 170"/>
              <a:gd name="T31" fmla="*/ 308 h 988"/>
              <a:gd name="T32" fmla="*/ 111 w 170"/>
              <a:gd name="T33" fmla="*/ 341 h 988"/>
              <a:gd name="T34" fmla="*/ 111 w 170"/>
              <a:gd name="T35" fmla="*/ 351 h 988"/>
              <a:gd name="T36" fmla="*/ 118 w 170"/>
              <a:gd name="T37" fmla="*/ 308 h 988"/>
              <a:gd name="T38" fmla="*/ 132 w 170"/>
              <a:gd name="T39" fmla="*/ 213 h 988"/>
              <a:gd name="T40" fmla="*/ 128 w 170"/>
              <a:gd name="T41" fmla="*/ 244 h 988"/>
              <a:gd name="T42" fmla="*/ 132 w 170"/>
              <a:gd name="T43" fmla="*/ 220 h 988"/>
              <a:gd name="T44" fmla="*/ 132 w 170"/>
              <a:gd name="T45" fmla="*/ 213 h 988"/>
              <a:gd name="T46" fmla="*/ 149 w 170"/>
              <a:gd name="T47" fmla="*/ 109 h 988"/>
              <a:gd name="T48" fmla="*/ 135 w 170"/>
              <a:gd name="T49" fmla="*/ 194 h 988"/>
              <a:gd name="T50" fmla="*/ 135 w 170"/>
              <a:gd name="T51" fmla="*/ 206 h 988"/>
              <a:gd name="T52" fmla="*/ 137 w 170"/>
              <a:gd name="T53" fmla="*/ 202 h 988"/>
              <a:gd name="T54" fmla="*/ 149 w 170"/>
              <a:gd name="T55" fmla="*/ 126 h 988"/>
              <a:gd name="T56" fmla="*/ 149 w 170"/>
              <a:gd name="T57" fmla="*/ 109 h 988"/>
              <a:gd name="T58" fmla="*/ 168 w 170"/>
              <a:gd name="T59" fmla="*/ 17 h 988"/>
              <a:gd name="T60" fmla="*/ 156 w 170"/>
              <a:gd name="T61" fmla="*/ 74 h 988"/>
              <a:gd name="T62" fmla="*/ 154 w 170"/>
              <a:gd name="T63" fmla="*/ 88 h 988"/>
              <a:gd name="T64" fmla="*/ 154 w 170"/>
              <a:gd name="T65" fmla="*/ 88 h 988"/>
              <a:gd name="T66" fmla="*/ 154 w 170"/>
              <a:gd name="T67" fmla="*/ 107 h 988"/>
              <a:gd name="T68" fmla="*/ 168 w 170"/>
              <a:gd name="T69" fmla="*/ 24 h 988"/>
              <a:gd name="T70" fmla="*/ 168 w 170"/>
              <a:gd name="T71" fmla="*/ 17 h 988"/>
              <a:gd name="T72" fmla="*/ 170 w 170"/>
              <a:gd name="T73" fmla="*/ 0 h 988"/>
              <a:gd name="T74" fmla="*/ 170 w 170"/>
              <a:gd name="T75" fmla="*/ 0 h 988"/>
              <a:gd name="T76" fmla="*/ 170 w 170"/>
              <a:gd name="T77" fmla="*/ 0 h 988"/>
              <a:gd name="T78" fmla="*/ 170 w 170"/>
              <a:gd name="T79" fmla="*/ 0 h 988"/>
              <a:gd name="T80" fmla="*/ 168 w 170"/>
              <a:gd name="T81" fmla="*/ 0 h 988"/>
              <a:gd name="T82" fmla="*/ 168 w 170"/>
              <a:gd name="T83" fmla="*/ 0 h 988"/>
              <a:gd name="T84" fmla="*/ 168 w 170"/>
              <a:gd name="T85" fmla="*/ 0 h 988"/>
              <a:gd name="T86" fmla="*/ 168 w 170"/>
              <a:gd name="T87" fmla="*/ 0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" h="988">
                <a:moveTo>
                  <a:pt x="21" y="875"/>
                </a:moveTo>
                <a:lnTo>
                  <a:pt x="0" y="988"/>
                </a:lnTo>
                <a:lnTo>
                  <a:pt x="2" y="988"/>
                </a:lnTo>
                <a:lnTo>
                  <a:pt x="21" y="877"/>
                </a:lnTo>
                <a:lnTo>
                  <a:pt x="21" y="875"/>
                </a:lnTo>
                <a:moveTo>
                  <a:pt x="59" y="640"/>
                </a:moveTo>
                <a:lnTo>
                  <a:pt x="21" y="870"/>
                </a:lnTo>
                <a:lnTo>
                  <a:pt x="21" y="872"/>
                </a:lnTo>
                <a:lnTo>
                  <a:pt x="61" y="642"/>
                </a:lnTo>
                <a:lnTo>
                  <a:pt x="59" y="640"/>
                </a:lnTo>
                <a:moveTo>
                  <a:pt x="109" y="356"/>
                </a:moveTo>
                <a:lnTo>
                  <a:pt x="61" y="630"/>
                </a:lnTo>
                <a:lnTo>
                  <a:pt x="61" y="635"/>
                </a:lnTo>
                <a:lnTo>
                  <a:pt x="109" y="365"/>
                </a:lnTo>
                <a:lnTo>
                  <a:pt x="109" y="356"/>
                </a:lnTo>
                <a:moveTo>
                  <a:pt x="118" y="308"/>
                </a:moveTo>
                <a:lnTo>
                  <a:pt x="111" y="341"/>
                </a:lnTo>
                <a:lnTo>
                  <a:pt x="111" y="351"/>
                </a:lnTo>
                <a:lnTo>
                  <a:pt x="118" y="308"/>
                </a:lnTo>
                <a:moveTo>
                  <a:pt x="132" y="213"/>
                </a:moveTo>
                <a:lnTo>
                  <a:pt x="128" y="244"/>
                </a:lnTo>
                <a:lnTo>
                  <a:pt x="132" y="220"/>
                </a:lnTo>
                <a:lnTo>
                  <a:pt x="132" y="213"/>
                </a:lnTo>
                <a:moveTo>
                  <a:pt x="149" y="109"/>
                </a:moveTo>
                <a:lnTo>
                  <a:pt x="135" y="194"/>
                </a:lnTo>
                <a:lnTo>
                  <a:pt x="135" y="206"/>
                </a:lnTo>
                <a:lnTo>
                  <a:pt x="137" y="202"/>
                </a:lnTo>
                <a:lnTo>
                  <a:pt x="149" y="126"/>
                </a:lnTo>
                <a:lnTo>
                  <a:pt x="149" y="109"/>
                </a:lnTo>
                <a:moveTo>
                  <a:pt x="168" y="17"/>
                </a:moveTo>
                <a:lnTo>
                  <a:pt x="156" y="74"/>
                </a:lnTo>
                <a:lnTo>
                  <a:pt x="154" y="88"/>
                </a:lnTo>
                <a:lnTo>
                  <a:pt x="154" y="88"/>
                </a:lnTo>
                <a:lnTo>
                  <a:pt x="154" y="107"/>
                </a:lnTo>
                <a:lnTo>
                  <a:pt x="168" y="24"/>
                </a:lnTo>
                <a:lnTo>
                  <a:pt x="168" y="17"/>
                </a:lnTo>
                <a:moveTo>
                  <a:pt x="170" y="0"/>
                </a:move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moveTo>
                  <a:pt x="168" y="0"/>
                </a:moveTo>
                <a:lnTo>
                  <a:pt x="168" y="0"/>
                </a:lnTo>
                <a:lnTo>
                  <a:pt x="168" y="0"/>
                </a:lnTo>
                <a:lnTo>
                  <a:pt x="1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Freeform 2340">
            <a:extLst>
              <a:ext uri="{FF2B5EF4-FFF2-40B4-BE49-F238E27FC236}">
                <a16:creationId xmlns:a16="http://schemas.microsoft.com/office/drawing/2014/main" xmlns="" id="{F2A7E32F-CCDD-4D01-8321-16E1069A86DD}"/>
              </a:ext>
            </a:extLst>
          </p:cNvPr>
          <p:cNvSpPr>
            <a:spLocks noEditPoints="1"/>
          </p:cNvSpPr>
          <p:nvPr/>
        </p:nvSpPr>
        <p:spPr bwMode="auto">
          <a:xfrm>
            <a:off x="2050415" y="5129214"/>
            <a:ext cx="504825" cy="460375"/>
          </a:xfrm>
          <a:custGeom>
            <a:avLst/>
            <a:gdLst>
              <a:gd name="T0" fmla="*/ 0 w 318"/>
              <a:gd name="T1" fmla="*/ 290 h 290"/>
              <a:gd name="T2" fmla="*/ 0 w 318"/>
              <a:gd name="T3" fmla="*/ 290 h 290"/>
              <a:gd name="T4" fmla="*/ 0 w 318"/>
              <a:gd name="T5" fmla="*/ 290 h 290"/>
              <a:gd name="T6" fmla="*/ 0 w 318"/>
              <a:gd name="T7" fmla="*/ 290 h 290"/>
              <a:gd name="T8" fmla="*/ 19 w 318"/>
              <a:gd name="T9" fmla="*/ 271 h 290"/>
              <a:gd name="T10" fmla="*/ 7 w 318"/>
              <a:gd name="T11" fmla="*/ 285 h 290"/>
              <a:gd name="T12" fmla="*/ 55 w 318"/>
              <a:gd name="T13" fmla="*/ 240 h 290"/>
              <a:gd name="T14" fmla="*/ 57 w 318"/>
              <a:gd name="T15" fmla="*/ 237 h 290"/>
              <a:gd name="T16" fmla="*/ 135 w 318"/>
              <a:gd name="T17" fmla="*/ 171 h 290"/>
              <a:gd name="T18" fmla="*/ 166 w 318"/>
              <a:gd name="T19" fmla="*/ 138 h 290"/>
              <a:gd name="T20" fmla="*/ 135 w 318"/>
              <a:gd name="T21" fmla="*/ 169 h 290"/>
              <a:gd name="T22" fmla="*/ 166 w 318"/>
              <a:gd name="T23" fmla="*/ 138 h 290"/>
              <a:gd name="T24" fmla="*/ 169 w 318"/>
              <a:gd name="T25" fmla="*/ 136 h 290"/>
              <a:gd name="T26" fmla="*/ 202 w 318"/>
              <a:gd name="T27" fmla="*/ 107 h 290"/>
              <a:gd name="T28" fmla="*/ 235 w 318"/>
              <a:gd name="T29" fmla="*/ 76 h 290"/>
              <a:gd name="T30" fmla="*/ 206 w 318"/>
              <a:gd name="T31" fmla="*/ 105 h 290"/>
              <a:gd name="T32" fmla="*/ 235 w 318"/>
              <a:gd name="T33" fmla="*/ 76 h 290"/>
              <a:gd name="T34" fmla="*/ 237 w 318"/>
              <a:gd name="T35" fmla="*/ 74 h 290"/>
              <a:gd name="T36" fmla="*/ 242 w 318"/>
              <a:gd name="T37" fmla="*/ 72 h 290"/>
              <a:gd name="T38" fmla="*/ 256 w 318"/>
              <a:gd name="T39" fmla="*/ 55 h 290"/>
              <a:gd name="T40" fmla="*/ 247 w 318"/>
              <a:gd name="T41" fmla="*/ 69 h 290"/>
              <a:gd name="T42" fmla="*/ 256 w 318"/>
              <a:gd name="T43" fmla="*/ 55 h 290"/>
              <a:gd name="T44" fmla="*/ 259 w 318"/>
              <a:gd name="T45" fmla="*/ 53 h 290"/>
              <a:gd name="T46" fmla="*/ 259 w 318"/>
              <a:gd name="T47" fmla="*/ 57 h 290"/>
              <a:gd name="T48" fmla="*/ 266 w 318"/>
              <a:gd name="T49" fmla="*/ 46 h 290"/>
              <a:gd name="T50" fmla="*/ 263 w 318"/>
              <a:gd name="T51" fmla="*/ 53 h 290"/>
              <a:gd name="T52" fmla="*/ 266 w 318"/>
              <a:gd name="T53" fmla="*/ 46 h 290"/>
              <a:gd name="T54" fmla="*/ 270 w 318"/>
              <a:gd name="T55" fmla="*/ 43 h 290"/>
              <a:gd name="T56" fmla="*/ 301 w 318"/>
              <a:gd name="T57" fmla="*/ 19 h 290"/>
              <a:gd name="T58" fmla="*/ 313 w 318"/>
              <a:gd name="T59" fmla="*/ 5 h 290"/>
              <a:gd name="T60" fmla="*/ 304 w 318"/>
              <a:gd name="T61" fmla="*/ 15 h 290"/>
              <a:gd name="T62" fmla="*/ 313 w 318"/>
              <a:gd name="T63" fmla="*/ 5 h 290"/>
              <a:gd name="T64" fmla="*/ 315 w 318"/>
              <a:gd name="T65" fmla="*/ 0 h 290"/>
              <a:gd name="T66" fmla="*/ 315 w 318"/>
              <a:gd name="T67" fmla="*/ 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8" h="290">
                <a:moveTo>
                  <a:pt x="0" y="290"/>
                </a:moveTo>
                <a:lnTo>
                  <a:pt x="0" y="290"/>
                </a:lnTo>
                <a:lnTo>
                  <a:pt x="0" y="290"/>
                </a:lnTo>
                <a:lnTo>
                  <a:pt x="0" y="290"/>
                </a:lnTo>
                <a:close/>
                <a:moveTo>
                  <a:pt x="0" y="290"/>
                </a:moveTo>
                <a:lnTo>
                  <a:pt x="0" y="290"/>
                </a:lnTo>
                <a:lnTo>
                  <a:pt x="0" y="290"/>
                </a:lnTo>
                <a:lnTo>
                  <a:pt x="0" y="290"/>
                </a:lnTo>
                <a:close/>
                <a:moveTo>
                  <a:pt x="55" y="240"/>
                </a:moveTo>
                <a:lnTo>
                  <a:pt x="19" y="271"/>
                </a:lnTo>
                <a:lnTo>
                  <a:pt x="7" y="285"/>
                </a:lnTo>
                <a:lnTo>
                  <a:pt x="7" y="285"/>
                </a:lnTo>
                <a:lnTo>
                  <a:pt x="57" y="240"/>
                </a:lnTo>
                <a:lnTo>
                  <a:pt x="55" y="240"/>
                </a:lnTo>
                <a:close/>
                <a:moveTo>
                  <a:pt x="133" y="166"/>
                </a:moveTo>
                <a:lnTo>
                  <a:pt x="57" y="237"/>
                </a:lnTo>
                <a:lnTo>
                  <a:pt x="60" y="240"/>
                </a:lnTo>
                <a:lnTo>
                  <a:pt x="135" y="171"/>
                </a:lnTo>
                <a:lnTo>
                  <a:pt x="133" y="166"/>
                </a:lnTo>
                <a:close/>
                <a:moveTo>
                  <a:pt x="166" y="138"/>
                </a:moveTo>
                <a:lnTo>
                  <a:pt x="135" y="166"/>
                </a:lnTo>
                <a:lnTo>
                  <a:pt x="135" y="169"/>
                </a:lnTo>
                <a:lnTo>
                  <a:pt x="169" y="140"/>
                </a:lnTo>
                <a:lnTo>
                  <a:pt x="166" y="138"/>
                </a:lnTo>
                <a:close/>
                <a:moveTo>
                  <a:pt x="202" y="105"/>
                </a:moveTo>
                <a:lnTo>
                  <a:pt x="169" y="136"/>
                </a:lnTo>
                <a:lnTo>
                  <a:pt x="171" y="138"/>
                </a:lnTo>
                <a:lnTo>
                  <a:pt x="202" y="107"/>
                </a:lnTo>
                <a:lnTo>
                  <a:pt x="202" y="105"/>
                </a:lnTo>
                <a:close/>
                <a:moveTo>
                  <a:pt x="235" y="76"/>
                </a:moveTo>
                <a:lnTo>
                  <a:pt x="206" y="102"/>
                </a:lnTo>
                <a:lnTo>
                  <a:pt x="206" y="105"/>
                </a:lnTo>
                <a:lnTo>
                  <a:pt x="235" y="79"/>
                </a:lnTo>
                <a:lnTo>
                  <a:pt x="235" y="76"/>
                </a:lnTo>
                <a:close/>
                <a:moveTo>
                  <a:pt x="244" y="67"/>
                </a:moveTo>
                <a:lnTo>
                  <a:pt x="237" y="74"/>
                </a:lnTo>
                <a:lnTo>
                  <a:pt x="237" y="76"/>
                </a:lnTo>
                <a:lnTo>
                  <a:pt x="242" y="72"/>
                </a:lnTo>
                <a:lnTo>
                  <a:pt x="244" y="67"/>
                </a:lnTo>
                <a:close/>
                <a:moveTo>
                  <a:pt x="256" y="55"/>
                </a:moveTo>
                <a:lnTo>
                  <a:pt x="247" y="64"/>
                </a:lnTo>
                <a:lnTo>
                  <a:pt x="247" y="69"/>
                </a:lnTo>
                <a:lnTo>
                  <a:pt x="254" y="60"/>
                </a:lnTo>
                <a:lnTo>
                  <a:pt x="256" y="55"/>
                </a:lnTo>
                <a:close/>
                <a:moveTo>
                  <a:pt x="261" y="50"/>
                </a:moveTo>
                <a:lnTo>
                  <a:pt x="259" y="53"/>
                </a:lnTo>
                <a:lnTo>
                  <a:pt x="259" y="57"/>
                </a:lnTo>
                <a:lnTo>
                  <a:pt x="259" y="57"/>
                </a:lnTo>
                <a:lnTo>
                  <a:pt x="261" y="50"/>
                </a:lnTo>
                <a:close/>
                <a:moveTo>
                  <a:pt x="266" y="46"/>
                </a:moveTo>
                <a:lnTo>
                  <a:pt x="266" y="48"/>
                </a:lnTo>
                <a:lnTo>
                  <a:pt x="263" y="53"/>
                </a:lnTo>
                <a:lnTo>
                  <a:pt x="268" y="50"/>
                </a:lnTo>
                <a:lnTo>
                  <a:pt x="266" y="46"/>
                </a:lnTo>
                <a:close/>
                <a:moveTo>
                  <a:pt x="301" y="15"/>
                </a:moveTo>
                <a:lnTo>
                  <a:pt x="270" y="43"/>
                </a:lnTo>
                <a:lnTo>
                  <a:pt x="270" y="48"/>
                </a:lnTo>
                <a:lnTo>
                  <a:pt x="301" y="19"/>
                </a:lnTo>
                <a:lnTo>
                  <a:pt x="301" y="15"/>
                </a:lnTo>
                <a:close/>
                <a:moveTo>
                  <a:pt x="313" y="5"/>
                </a:moveTo>
                <a:lnTo>
                  <a:pt x="306" y="12"/>
                </a:lnTo>
                <a:lnTo>
                  <a:pt x="304" y="15"/>
                </a:lnTo>
                <a:lnTo>
                  <a:pt x="311" y="10"/>
                </a:lnTo>
                <a:lnTo>
                  <a:pt x="313" y="5"/>
                </a:lnTo>
                <a:close/>
                <a:moveTo>
                  <a:pt x="318" y="0"/>
                </a:moveTo>
                <a:lnTo>
                  <a:pt x="315" y="0"/>
                </a:lnTo>
                <a:lnTo>
                  <a:pt x="315" y="5"/>
                </a:lnTo>
                <a:lnTo>
                  <a:pt x="315" y="5"/>
                </a:lnTo>
                <a:lnTo>
                  <a:pt x="31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2341">
            <a:extLst>
              <a:ext uri="{FF2B5EF4-FFF2-40B4-BE49-F238E27FC236}">
                <a16:creationId xmlns:a16="http://schemas.microsoft.com/office/drawing/2014/main" xmlns="" id="{7E0C6F9F-7FD1-427A-9816-8CA04A988851}"/>
              </a:ext>
            </a:extLst>
          </p:cNvPr>
          <p:cNvSpPr>
            <a:spLocks noEditPoints="1"/>
          </p:cNvSpPr>
          <p:nvPr/>
        </p:nvSpPr>
        <p:spPr bwMode="auto">
          <a:xfrm>
            <a:off x="2050415" y="5129214"/>
            <a:ext cx="504825" cy="460375"/>
          </a:xfrm>
          <a:custGeom>
            <a:avLst/>
            <a:gdLst>
              <a:gd name="T0" fmla="*/ 0 w 318"/>
              <a:gd name="T1" fmla="*/ 290 h 290"/>
              <a:gd name="T2" fmla="*/ 0 w 318"/>
              <a:gd name="T3" fmla="*/ 290 h 290"/>
              <a:gd name="T4" fmla="*/ 0 w 318"/>
              <a:gd name="T5" fmla="*/ 290 h 290"/>
              <a:gd name="T6" fmla="*/ 0 w 318"/>
              <a:gd name="T7" fmla="*/ 290 h 290"/>
              <a:gd name="T8" fmla="*/ 19 w 318"/>
              <a:gd name="T9" fmla="*/ 271 h 290"/>
              <a:gd name="T10" fmla="*/ 7 w 318"/>
              <a:gd name="T11" fmla="*/ 285 h 290"/>
              <a:gd name="T12" fmla="*/ 55 w 318"/>
              <a:gd name="T13" fmla="*/ 240 h 290"/>
              <a:gd name="T14" fmla="*/ 57 w 318"/>
              <a:gd name="T15" fmla="*/ 237 h 290"/>
              <a:gd name="T16" fmla="*/ 135 w 318"/>
              <a:gd name="T17" fmla="*/ 171 h 290"/>
              <a:gd name="T18" fmla="*/ 166 w 318"/>
              <a:gd name="T19" fmla="*/ 138 h 290"/>
              <a:gd name="T20" fmla="*/ 135 w 318"/>
              <a:gd name="T21" fmla="*/ 169 h 290"/>
              <a:gd name="T22" fmla="*/ 166 w 318"/>
              <a:gd name="T23" fmla="*/ 138 h 290"/>
              <a:gd name="T24" fmla="*/ 169 w 318"/>
              <a:gd name="T25" fmla="*/ 136 h 290"/>
              <a:gd name="T26" fmla="*/ 202 w 318"/>
              <a:gd name="T27" fmla="*/ 107 h 290"/>
              <a:gd name="T28" fmla="*/ 235 w 318"/>
              <a:gd name="T29" fmla="*/ 76 h 290"/>
              <a:gd name="T30" fmla="*/ 206 w 318"/>
              <a:gd name="T31" fmla="*/ 105 h 290"/>
              <a:gd name="T32" fmla="*/ 235 w 318"/>
              <a:gd name="T33" fmla="*/ 76 h 290"/>
              <a:gd name="T34" fmla="*/ 237 w 318"/>
              <a:gd name="T35" fmla="*/ 74 h 290"/>
              <a:gd name="T36" fmla="*/ 242 w 318"/>
              <a:gd name="T37" fmla="*/ 72 h 290"/>
              <a:gd name="T38" fmla="*/ 256 w 318"/>
              <a:gd name="T39" fmla="*/ 55 h 290"/>
              <a:gd name="T40" fmla="*/ 247 w 318"/>
              <a:gd name="T41" fmla="*/ 69 h 290"/>
              <a:gd name="T42" fmla="*/ 256 w 318"/>
              <a:gd name="T43" fmla="*/ 55 h 290"/>
              <a:gd name="T44" fmla="*/ 259 w 318"/>
              <a:gd name="T45" fmla="*/ 53 h 290"/>
              <a:gd name="T46" fmla="*/ 259 w 318"/>
              <a:gd name="T47" fmla="*/ 57 h 290"/>
              <a:gd name="T48" fmla="*/ 266 w 318"/>
              <a:gd name="T49" fmla="*/ 46 h 290"/>
              <a:gd name="T50" fmla="*/ 263 w 318"/>
              <a:gd name="T51" fmla="*/ 53 h 290"/>
              <a:gd name="T52" fmla="*/ 266 w 318"/>
              <a:gd name="T53" fmla="*/ 46 h 290"/>
              <a:gd name="T54" fmla="*/ 270 w 318"/>
              <a:gd name="T55" fmla="*/ 43 h 290"/>
              <a:gd name="T56" fmla="*/ 301 w 318"/>
              <a:gd name="T57" fmla="*/ 19 h 290"/>
              <a:gd name="T58" fmla="*/ 313 w 318"/>
              <a:gd name="T59" fmla="*/ 5 h 290"/>
              <a:gd name="T60" fmla="*/ 304 w 318"/>
              <a:gd name="T61" fmla="*/ 15 h 290"/>
              <a:gd name="T62" fmla="*/ 313 w 318"/>
              <a:gd name="T63" fmla="*/ 5 h 290"/>
              <a:gd name="T64" fmla="*/ 315 w 318"/>
              <a:gd name="T65" fmla="*/ 0 h 290"/>
              <a:gd name="T66" fmla="*/ 315 w 318"/>
              <a:gd name="T67" fmla="*/ 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8" h="290">
                <a:moveTo>
                  <a:pt x="0" y="290"/>
                </a:moveTo>
                <a:lnTo>
                  <a:pt x="0" y="290"/>
                </a:lnTo>
                <a:lnTo>
                  <a:pt x="0" y="290"/>
                </a:lnTo>
                <a:lnTo>
                  <a:pt x="0" y="290"/>
                </a:lnTo>
                <a:moveTo>
                  <a:pt x="0" y="290"/>
                </a:moveTo>
                <a:lnTo>
                  <a:pt x="0" y="290"/>
                </a:lnTo>
                <a:lnTo>
                  <a:pt x="0" y="290"/>
                </a:lnTo>
                <a:lnTo>
                  <a:pt x="0" y="290"/>
                </a:lnTo>
                <a:moveTo>
                  <a:pt x="55" y="240"/>
                </a:moveTo>
                <a:lnTo>
                  <a:pt x="19" y="271"/>
                </a:lnTo>
                <a:lnTo>
                  <a:pt x="7" y="285"/>
                </a:lnTo>
                <a:lnTo>
                  <a:pt x="7" y="285"/>
                </a:lnTo>
                <a:lnTo>
                  <a:pt x="57" y="240"/>
                </a:lnTo>
                <a:lnTo>
                  <a:pt x="55" y="240"/>
                </a:lnTo>
                <a:moveTo>
                  <a:pt x="133" y="166"/>
                </a:moveTo>
                <a:lnTo>
                  <a:pt x="57" y="237"/>
                </a:lnTo>
                <a:lnTo>
                  <a:pt x="60" y="240"/>
                </a:lnTo>
                <a:lnTo>
                  <a:pt x="135" y="171"/>
                </a:lnTo>
                <a:lnTo>
                  <a:pt x="133" y="166"/>
                </a:lnTo>
                <a:moveTo>
                  <a:pt x="166" y="138"/>
                </a:moveTo>
                <a:lnTo>
                  <a:pt x="135" y="166"/>
                </a:lnTo>
                <a:lnTo>
                  <a:pt x="135" y="169"/>
                </a:lnTo>
                <a:lnTo>
                  <a:pt x="169" y="140"/>
                </a:lnTo>
                <a:lnTo>
                  <a:pt x="166" y="138"/>
                </a:lnTo>
                <a:moveTo>
                  <a:pt x="202" y="105"/>
                </a:moveTo>
                <a:lnTo>
                  <a:pt x="169" y="136"/>
                </a:lnTo>
                <a:lnTo>
                  <a:pt x="171" y="138"/>
                </a:lnTo>
                <a:lnTo>
                  <a:pt x="202" y="107"/>
                </a:lnTo>
                <a:lnTo>
                  <a:pt x="202" y="105"/>
                </a:lnTo>
                <a:moveTo>
                  <a:pt x="235" y="76"/>
                </a:moveTo>
                <a:lnTo>
                  <a:pt x="206" y="102"/>
                </a:lnTo>
                <a:lnTo>
                  <a:pt x="206" y="105"/>
                </a:lnTo>
                <a:lnTo>
                  <a:pt x="235" y="79"/>
                </a:lnTo>
                <a:lnTo>
                  <a:pt x="235" y="76"/>
                </a:lnTo>
                <a:moveTo>
                  <a:pt x="244" y="67"/>
                </a:moveTo>
                <a:lnTo>
                  <a:pt x="237" y="74"/>
                </a:lnTo>
                <a:lnTo>
                  <a:pt x="237" y="76"/>
                </a:lnTo>
                <a:lnTo>
                  <a:pt x="242" y="72"/>
                </a:lnTo>
                <a:lnTo>
                  <a:pt x="244" y="67"/>
                </a:lnTo>
                <a:moveTo>
                  <a:pt x="256" y="55"/>
                </a:moveTo>
                <a:lnTo>
                  <a:pt x="247" y="64"/>
                </a:lnTo>
                <a:lnTo>
                  <a:pt x="247" y="69"/>
                </a:lnTo>
                <a:lnTo>
                  <a:pt x="254" y="60"/>
                </a:lnTo>
                <a:lnTo>
                  <a:pt x="256" y="55"/>
                </a:lnTo>
                <a:moveTo>
                  <a:pt x="261" y="50"/>
                </a:moveTo>
                <a:lnTo>
                  <a:pt x="259" y="53"/>
                </a:lnTo>
                <a:lnTo>
                  <a:pt x="259" y="57"/>
                </a:lnTo>
                <a:lnTo>
                  <a:pt x="259" y="57"/>
                </a:lnTo>
                <a:lnTo>
                  <a:pt x="261" y="50"/>
                </a:lnTo>
                <a:moveTo>
                  <a:pt x="266" y="46"/>
                </a:moveTo>
                <a:lnTo>
                  <a:pt x="266" y="48"/>
                </a:lnTo>
                <a:lnTo>
                  <a:pt x="263" y="53"/>
                </a:lnTo>
                <a:lnTo>
                  <a:pt x="268" y="50"/>
                </a:lnTo>
                <a:lnTo>
                  <a:pt x="266" y="46"/>
                </a:lnTo>
                <a:moveTo>
                  <a:pt x="301" y="15"/>
                </a:moveTo>
                <a:lnTo>
                  <a:pt x="270" y="43"/>
                </a:lnTo>
                <a:lnTo>
                  <a:pt x="270" y="48"/>
                </a:lnTo>
                <a:lnTo>
                  <a:pt x="301" y="19"/>
                </a:lnTo>
                <a:lnTo>
                  <a:pt x="301" y="15"/>
                </a:lnTo>
                <a:moveTo>
                  <a:pt x="313" y="5"/>
                </a:moveTo>
                <a:lnTo>
                  <a:pt x="306" y="12"/>
                </a:lnTo>
                <a:lnTo>
                  <a:pt x="304" y="15"/>
                </a:lnTo>
                <a:lnTo>
                  <a:pt x="311" y="10"/>
                </a:lnTo>
                <a:lnTo>
                  <a:pt x="313" y="5"/>
                </a:lnTo>
                <a:moveTo>
                  <a:pt x="318" y="0"/>
                </a:moveTo>
                <a:lnTo>
                  <a:pt x="315" y="0"/>
                </a:lnTo>
                <a:lnTo>
                  <a:pt x="315" y="5"/>
                </a:lnTo>
                <a:lnTo>
                  <a:pt x="315" y="5"/>
                </a:lnTo>
                <a:lnTo>
                  <a:pt x="3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Freeform 2344">
            <a:extLst>
              <a:ext uri="{FF2B5EF4-FFF2-40B4-BE49-F238E27FC236}">
                <a16:creationId xmlns:a16="http://schemas.microsoft.com/office/drawing/2014/main" xmlns="" id="{0AEF625D-475B-4904-96C7-FEE6AD9A250C}"/>
              </a:ext>
            </a:extLst>
          </p:cNvPr>
          <p:cNvSpPr/>
          <p:nvPr/>
        </p:nvSpPr>
        <p:spPr bwMode="auto">
          <a:xfrm>
            <a:off x="2137727" y="5505451"/>
            <a:ext cx="7937" cy="4763"/>
          </a:xfrm>
          <a:custGeom>
            <a:avLst/>
            <a:gdLst>
              <a:gd name="T0" fmla="*/ 2 w 5"/>
              <a:gd name="T1" fmla="*/ 0 h 3"/>
              <a:gd name="T2" fmla="*/ 0 w 5"/>
              <a:gd name="T3" fmla="*/ 3 h 3"/>
              <a:gd name="T4" fmla="*/ 2 w 5"/>
              <a:gd name="T5" fmla="*/ 3 h 3"/>
              <a:gd name="T6" fmla="*/ 5 w 5"/>
              <a:gd name="T7" fmla="*/ 3 h 3"/>
              <a:gd name="T8" fmla="*/ 2 w 5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2" y="0"/>
                </a:moveTo>
                <a:lnTo>
                  <a:pt x="0" y="3"/>
                </a:lnTo>
                <a:lnTo>
                  <a:pt x="2" y="3"/>
                </a:lnTo>
                <a:lnTo>
                  <a:pt x="5" y="3"/>
                </a:lnTo>
                <a:lnTo>
                  <a:pt x="2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reeform 2345">
            <a:extLst>
              <a:ext uri="{FF2B5EF4-FFF2-40B4-BE49-F238E27FC236}">
                <a16:creationId xmlns:a16="http://schemas.microsoft.com/office/drawing/2014/main" xmlns="" id="{2B4B139D-4681-439C-86E5-FC09F56C7272}"/>
              </a:ext>
            </a:extLst>
          </p:cNvPr>
          <p:cNvSpPr/>
          <p:nvPr/>
        </p:nvSpPr>
        <p:spPr bwMode="auto">
          <a:xfrm>
            <a:off x="2137727" y="5505451"/>
            <a:ext cx="7937" cy="4763"/>
          </a:xfrm>
          <a:custGeom>
            <a:avLst/>
            <a:gdLst>
              <a:gd name="T0" fmla="*/ 2 w 5"/>
              <a:gd name="T1" fmla="*/ 0 h 3"/>
              <a:gd name="T2" fmla="*/ 0 w 5"/>
              <a:gd name="T3" fmla="*/ 3 h 3"/>
              <a:gd name="T4" fmla="*/ 2 w 5"/>
              <a:gd name="T5" fmla="*/ 3 h 3"/>
              <a:gd name="T6" fmla="*/ 5 w 5"/>
              <a:gd name="T7" fmla="*/ 3 h 3"/>
              <a:gd name="T8" fmla="*/ 2 w 5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2" y="0"/>
                </a:moveTo>
                <a:lnTo>
                  <a:pt x="0" y="3"/>
                </a:lnTo>
                <a:lnTo>
                  <a:pt x="2" y="3"/>
                </a:lnTo>
                <a:lnTo>
                  <a:pt x="5" y="3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Freeform 2390">
            <a:extLst>
              <a:ext uri="{FF2B5EF4-FFF2-40B4-BE49-F238E27FC236}">
                <a16:creationId xmlns:a16="http://schemas.microsoft.com/office/drawing/2014/main" xmlns="" id="{9C46427D-CB63-400E-AB57-9B867F9A69FA}"/>
              </a:ext>
            </a:extLst>
          </p:cNvPr>
          <p:cNvSpPr>
            <a:spLocks noEditPoints="1"/>
          </p:cNvSpPr>
          <p:nvPr/>
        </p:nvSpPr>
        <p:spPr bwMode="auto">
          <a:xfrm>
            <a:off x="2050415" y="5581651"/>
            <a:ext cx="11112" cy="7938"/>
          </a:xfrm>
          <a:custGeom>
            <a:avLst/>
            <a:gdLst>
              <a:gd name="T0" fmla="*/ 0 w 7"/>
              <a:gd name="T1" fmla="*/ 5 h 5"/>
              <a:gd name="T2" fmla="*/ 0 w 7"/>
              <a:gd name="T3" fmla="*/ 5 h 5"/>
              <a:gd name="T4" fmla="*/ 0 w 7"/>
              <a:gd name="T5" fmla="*/ 5 h 5"/>
              <a:gd name="T6" fmla="*/ 0 w 7"/>
              <a:gd name="T7" fmla="*/ 5 h 5"/>
              <a:gd name="T8" fmla="*/ 0 w 7"/>
              <a:gd name="T9" fmla="*/ 5 h 5"/>
              <a:gd name="T10" fmla="*/ 7 w 7"/>
              <a:gd name="T11" fmla="*/ 0 h 5"/>
              <a:gd name="T12" fmla="*/ 7 w 7"/>
              <a:gd name="T13" fmla="*/ 0 h 5"/>
              <a:gd name="T14" fmla="*/ 3 w 7"/>
              <a:gd name="T15" fmla="*/ 5 h 5"/>
              <a:gd name="T16" fmla="*/ 5 w 7"/>
              <a:gd name="T17" fmla="*/ 5 h 5"/>
              <a:gd name="T18" fmla="*/ 7 w 7"/>
              <a:gd name="T1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" h="5">
                <a:moveTo>
                  <a:pt x="0" y="5"/>
                </a:move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close/>
                <a:moveTo>
                  <a:pt x="7" y="0"/>
                </a:moveTo>
                <a:lnTo>
                  <a:pt x="7" y="0"/>
                </a:lnTo>
                <a:lnTo>
                  <a:pt x="3" y="5"/>
                </a:lnTo>
                <a:lnTo>
                  <a:pt x="5" y="5"/>
                </a:lnTo>
                <a:lnTo>
                  <a:pt x="7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2391">
            <a:extLst>
              <a:ext uri="{FF2B5EF4-FFF2-40B4-BE49-F238E27FC236}">
                <a16:creationId xmlns:a16="http://schemas.microsoft.com/office/drawing/2014/main" xmlns="" id="{4663E59A-1EE9-4D4F-B962-99A999E0794C}"/>
              </a:ext>
            </a:extLst>
          </p:cNvPr>
          <p:cNvSpPr>
            <a:spLocks noEditPoints="1"/>
          </p:cNvSpPr>
          <p:nvPr/>
        </p:nvSpPr>
        <p:spPr bwMode="auto">
          <a:xfrm>
            <a:off x="2050415" y="5581651"/>
            <a:ext cx="11112" cy="7938"/>
          </a:xfrm>
          <a:custGeom>
            <a:avLst/>
            <a:gdLst>
              <a:gd name="T0" fmla="*/ 0 w 7"/>
              <a:gd name="T1" fmla="*/ 5 h 5"/>
              <a:gd name="T2" fmla="*/ 0 w 7"/>
              <a:gd name="T3" fmla="*/ 5 h 5"/>
              <a:gd name="T4" fmla="*/ 0 w 7"/>
              <a:gd name="T5" fmla="*/ 5 h 5"/>
              <a:gd name="T6" fmla="*/ 0 w 7"/>
              <a:gd name="T7" fmla="*/ 5 h 5"/>
              <a:gd name="T8" fmla="*/ 0 w 7"/>
              <a:gd name="T9" fmla="*/ 5 h 5"/>
              <a:gd name="T10" fmla="*/ 7 w 7"/>
              <a:gd name="T11" fmla="*/ 0 h 5"/>
              <a:gd name="T12" fmla="*/ 7 w 7"/>
              <a:gd name="T13" fmla="*/ 0 h 5"/>
              <a:gd name="T14" fmla="*/ 3 w 7"/>
              <a:gd name="T15" fmla="*/ 5 h 5"/>
              <a:gd name="T16" fmla="*/ 5 w 7"/>
              <a:gd name="T17" fmla="*/ 5 h 5"/>
              <a:gd name="T18" fmla="*/ 7 w 7"/>
              <a:gd name="T1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" h="5">
                <a:moveTo>
                  <a:pt x="0" y="5"/>
                </a:move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lnTo>
                  <a:pt x="0" y="5"/>
                </a:lnTo>
                <a:moveTo>
                  <a:pt x="7" y="0"/>
                </a:moveTo>
                <a:lnTo>
                  <a:pt x="7" y="0"/>
                </a:lnTo>
                <a:lnTo>
                  <a:pt x="3" y="5"/>
                </a:lnTo>
                <a:lnTo>
                  <a:pt x="5" y="5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Freeform 2392">
            <a:extLst>
              <a:ext uri="{FF2B5EF4-FFF2-40B4-BE49-F238E27FC236}">
                <a16:creationId xmlns:a16="http://schemas.microsoft.com/office/drawing/2014/main" xmlns="" id="{602150D0-D32F-4B2C-B85A-A5F827256CFB}"/>
              </a:ext>
            </a:extLst>
          </p:cNvPr>
          <p:cNvSpPr/>
          <p:nvPr/>
        </p:nvSpPr>
        <p:spPr bwMode="auto">
          <a:xfrm>
            <a:off x="2050415" y="5589589"/>
            <a:ext cx="7937" cy="0"/>
          </a:xfrm>
          <a:custGeom>
            <a:avLst/>
            <a:gdLst>
              <a:gd name="T0" fmla="*/ 3 w 5"/>
              <a:gd name="T1" fmla="*/ 3 w 5"/>
              <a:gd name="T2" fmla="*/ 0 w 5"/>
              <a:gd name="T3" fmla="*/ 0 w 5"/>
              <a:gd name="T4" fmla="*/ 3 w 5"/>
              <a:gd name="T5" fmla="*/ 5 w 5"/>
              <a:gd name="T6" fmla="*/ 3 w 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5">
                <a:moveTo>
                  <a:pt x="3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lnTo>
                  <a:pt x="5" y="0"/>
                </a:lnTo>
                <a:lnTo>
                  <a:pt x="3" y="0"/>
                </a:lnTo>
                <a:close/>
              </a:path>
            </a:pathLst>
          </a:custGeom>
          <a:solidFill>
            <a:srgbClr val="101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Freeform 2393">
            <a:extLst>
              <a:ext uri="{FF2B5EF4-FFF2-40B4-BE49-F238E27FC236}">
                <a16:creationId xmlns:a16="http://schemas.microsoft.com/office/drawing/2014/main" xmlns="" id="{08725690-3E16-49ED-B250-6B176CC67D30}"/>
              </a:ext>
            </a:extLst>
          </p:cNvPr>
          <p:cNvSpPr/>
          <p:nvPr/>
        </p:nvSpPr>
        <p:spPr bwMode="auto">
          <a:xfrm>
            <a:off x="2050415" y="5589589"/>
            <a:ext cx="7937" cy="0"/>
          </a:xfrm>
          <a:custGeom>
            <a:avLst/>
            <a:gdLst>
              <a:gd name="T0" fmla="*/ 3 w 5"/>
              <a:gd name="T1" fmla="*/ 3 w 5"/>
              <a:gd name="T2" fmla="*/ 0 w 5"/>
              <a:gd name="T3" fmla="*/ 0 w 5"/>
              <a:gd name="T4" fmla="*/ 3 w 5"/>
              <a:gd name="T5" fmla="*/ 5 w 5"/>
              <a:gd name="T6" fmla="*/ 3 w 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5">
                <a:moveTo>
                  <a:pt x="3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lnTo>
                  <a:pt x="5" y="0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Freeform 5926">
            <a:extLst>
              <a:ext uri="{FF2B5EF4-FFF2-40B4-BE49-F238E27FC236}">
                <a16:creationId xmlns:a16="http://schemas.microsoft.com/office/drawing/2014/main" xmlns="" id="{766C90F0-1C82-4EE7-B4D2-2FBC10225B32}"/>
              </a:ext>
            </a:extLst>
          </p:cNvPr>
          <p:cNvSpPr>
            <a:spLocks noEditPoints="1"/>
          </p:cNvSpPr>
          <p:nvPr/>
        </p:nvSpPr>
        <p:spPr bwMode="auto">
          <a:xfrm>
            <a:off x="3690342" y="4445000"/>
            <a:ext cx="1614448" cy="541339"/>
          </a:xfrm>
          <a:custGeom>
            <a:avLst/>
            <a:gdLst>
              <a:gd name="T0" fmla="*/ 464 w 1265"/>
              <a:gd name="T1" fmla="*/ 92 h 253"/>
              <a:gd name="T2" fmla="*/ 459 w 1265"/>
              <a:gd name="T3" fmla="*/ 95 h 253"/>
              <a:gd name="T4" fmla="*/ 1251 w 1265"/>
              <a:gd name="T5" fmla="*/ 251 h 253"/>
              <a:gd name="T6" fmla="*/ 1262 w 1265"/>
              <a:gd name="T7" fmla="*/ 251 h 253"/>
              <a:gd name="T8" fmla="*/ 1262 w 1265"/>
              <a:gd name="T9" fmla="*/ 253 h 253"/>
              <a:gd name="T10" fmla="*/ 1265 w 1265"/>
              <a:gd name="T11" fmla="*/ 251 h 253"/>
              <a:gd name="T12" fmla="*/ 464 w 1265"/>
              <a:gd name="T13" fmla="*/ 92 h 253"/>
              <a:gd name="T14" fmla="*/ 440 w 1265"/>
              <a:gd name="T15" fmla="*/ 88 h 253"/>
              <a:gd name="T16" fmla="*/ 436 w 1265"/>
              <a:gd name="T17" fmla="*/ 90 h 253"/>
              <a:gd name="T18" fmla="*/ 454 w 1265"/>
              <a:gd name="T19" fmla="*/ 95 h 253"/>
              <a:gd name="T20" fmla="*/ 459 w 1265"/>
              <a:gd name="T21" fmla="*/ 92 h 253"/>
              <a:gd name="T22" fmla="*/ 440 w 1265"/>
              <a:gd name="T23" fmla="*/ 88 h 253"/>
              <a:gd name="T24" fmla="*/ 372 w 1265"/>
              <a:gd name="T25" fmla="*/ 73 h 253"/>
              <a:gd name="T26" fmla="*/ 364 w 1265"/>
              <a:gd name="T27" fmla="*/ 76 h 253"/>
              <a:gd name="T28" fmla="*/ 431 w 1265"/>
              <a:gd name="T29" fmla="*/ 90 h 253"/>
              <a:gd name="T30" fmla="*/ 436 w 1265"/>
              <a:gd name="T31" fmla="*/ 88 h 253"/>
              <a:gd name="T32" fmla="*/ 372 w 1265"/>
              <a:gd name="T33" fmla="*/ 73 h 253"/>
              <a:gd name="T34" fmla="*/ 2 w 1265"/>
              <a:gd name="T35" fmla="*/ 0 h 253"/>
              <a:gd name="T36" fmla="*/ 0 w 1265"/>
              <a:gd name="T37" fmla="*/ 2 h 253"/>
              <a:gd name="T38" fmla="*/ 360 w 1265"/>
              <a:gd name="T39" fmla="*/ 76 h 253"/>
              <a:gd name="T40" fmla="*/ 364 w 1265"/>
              <a:gd name="T41" fmla="*/ 73 h 253"/>
              <a:gd name="T42" fmla="*/ 2 w 1265"/>
              <a:gd name="T4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65" h="253">
                <a:moveTo>
                  <a:pt x="464" y="92"/>
                </a:moveTo>
                <a:lnTo>
                  <a:pt x="459" y="95"/>
                </a:lnTo>
                <a:lnTo>
                  <a:pt x="1251" y="251"/>
                </a:lnTo>
                <a:lnTo>
                  <a:pt x="1262" y="251"/>
                </a:lnTo>
                <a:lnTo>
                  <a:pt x="1262" y="253"/>
                </a:lnTo>
                <a:lnTo>
                  <a:pt x="1265" y="251"/>
                </a:lnTo>
                <a:lnTo>
                  <a:pt x="464" y="92"/>
                </a:lnTo>
                <a:close/>
                <a:moveTo>
                  <a:pt x="440" y="88"/>
                </a:moveTo>
                <a:lnTo>
                  <a:pt x="436" y="90"/>
                </a:lnTo>
                <a:lnTo>
                  <a:pt x="454" y="95"/>
                </a:lnTo>
                <a:lnTo>
                  <a:pt x="459" y="92"/>
                </a:lnTo>
                <a:lnTo>
                  <a:pt x="440" y="88"/>
                </a:lnTo>
                <a:close/>
                <a:moveTo>
                  <a:pt x="372" y="73"/>
                </a:moveTo>
                <a:lnTo>
                  <a:pt x="364" y="76"/>
                </a:lnTo>
                <a:lnTo>
                  <a:pt x="431" y="90"/>
                </a:lnTo>
                <a:lnTo>
                  <a:pt x="436" y="88"/>
                </a:lnTo>
                <a:lnTo>
                  <a:pt x="372" y="73"/>
                </a:lnTo>
                <a:close/>
                <a:moveTo>
                  <a:pt x="2" y="0"/>
                </a:moveTo>
                <a:lnTo>
                  <a:pt x="0" y="2"/>
                </a:lnTo>
                <a:lnTo>
                  <a:pt x="360" y="76"/>
                </a:lnTo>
                <a:lnTo>
                  <a:pt x="364" y="73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5927">
            <a:extLst>
              <a:ext uri="{FF2B5EF4-FFF2-40B4-BE49-F238E27FC236}">
                <a16:creationId xmlns:a16="http://schemas.microsoft.com/office/drawing/2014/main" xmlns="" id="{899E8D52-86C9-457A-A64A-BAEA02F80CDA}"/>
              </a:ext>
            </a:extLst>
          </p:cNvPr>
          <p:cNvSpPr>
            <a:spLocks noEditPoints="1"/>
          </p:cNvSpPr>
          <p:nvPr/>
        </p:nvSpPr>
        <p:spPr bwMode="auto">
          <a:xfrm>
            <a:off x="3296603" y="4584701"/>
            <a:ext cx="2008187" cy="401638"/>
          </a:xfrm>
          <a:custGeom>
            <a:avLst/>
            <a:gdLst>
              <a:gd name="T0" fmla="*/ 464 w 1265"/>
              <a:gd name="T1" fmla="*/ 92 h 253"/>
              <a:gd name="T2" fmla="*/ 459 w 1265"/>
              <a:gd name="T3" fmla="*/ 95 h 253"/>
              <a:gd name="T4" fmla="*/ 1251 w 1265"/>
              <a:gd name="T5" fmla="*/ 251 h 253"/>
              <a:gd name="T6" fmla="*/ 1262 w 1265"/>
              <a:gd name="T7" fmla="*/ 251 h 253"/>
              <a:gd name="T8" fmla="*/ 1262 w 1265"/>
              <a:gd name="T9" fmla="*/ 253 h 253"/>
              <a:gd name="T10" fmla="*/ 1265 w 1265"/>
              <a:gd name="T11" fmla="*/ 251 h 253"/>
              <a:gd name="T12" fmla="*/ 464 w 1265"/>
              <a:gd name="T13" fmla="*/ 92 h 253"/>
              <a:gd name="T14" fmla="*/ 440 w 1265"/>
              <a:gd name="T15" fmla="*/ 88 h 253"/>
              <a:gd name="T16" fmla="*/ 436 w 1265"/>
              <a:gd name="T17" fmla="*/ 90 h 253"/>
              <a:gd name="T18" fmla="*/ 454 w 1265"/>
              <a:gd name="T19" fmla="*/ 95 h 253"/>
              <a:gd name="T20" fmla="*/ 459 w 1265"/>
              <a:gd name="T21" fmla="*/ 92 h 253"/>
              <a:gd name="T22" fmla="*/ 440 w 1265"/>
              <a:gd name="T23" fmla="*/ 88 h 253"/>
              <a:gd name="T24" fmla="*/ 372 w 1265"/>
              <a:gd name="T25" fmla="*/ 73 h 253"/>
              <a:gd name="T26" fmla="*/ 364 w 1265"/>
              <a:gd name="T27" fmla="*/ 76 h 253"/>
              <a:gd name="T28" fmla="*/ 431 w 1265"/>
              <a:gd name="T29" fmla="*/ 90 h 253"/>
              <a:gd name="T30" fmla="*/ 436 w 1265"/>
              <a:gd name="T31" fmla="*/ 88 h 253"/>
              <a:gd name="T32" fmla="*/ 372 w 1265"/>
              <a:gd name="T33" fmla="*/ 73 h 253"/>
              <a:gd name="T34" fmla="*/ 2 w 1265"/>
              <a:gd name="T35" fmla="*/ 0 h 253"/>
              <a:gd name="T36" fmla="*/ 0 w 1265"/>
              <a:gd name="T37" fmla="*/ 2 h 253"/>
              <a:gd name="T38" fmla="*/ 360 w 1265"/>
              <a:gd name="T39" fmla="*/ 76 h 253"/>
              <a:gd name="T40" fmla="*/ 364 w 1265"/>
              <a:gd name="T41" fmla="*/ 73 h 253"/>
              <a:gd name="T42" fmla="*/ 2 w 1265"/>
              <a:gd name="T43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65" h="253">
                <a:moveTo>
                  <a:pt x="464" y="92"/>
                </a:moveTo>
                <a:lnTo>
                  <a:pt x="459" y="95"/>
                </a:lnTo>
                <a:lnTo>
                  <a:pt x="1251" y="251"/>
                </a:lnTo>
                <a:lnTo>
                  <a:pt x="1262" y="251"/>
                </a:lnTo>
                <a:lnTo>
                  <a:pt x="1262" y="253"/>
                </a:lnTo>
                <a:lnTo>
                  <a:pt x="1265" y="251"/>
                </a:lnTo>
                <a:lnTo>
                  <a:pt x="464" y="92"/>
                </a:lnTo>
                <a:moveTo>
                  <a:pt x="440" y="88"/>
                </a:moveTo>
                <a:lnTo>
                  <a:pt x="436" y="90"/>
                </a:lnTo>
                <a:lnTo>
                  <a:pt x="454" y="95"/>
                </a:lnTo>
                <a:lnTo>
                  <a:pt x="459" y="92"/>
                </a:lnTo>
                <a:lnTo>
                  <a:pt x="440" y="88"/>
                </a:lnTo>
                <a:moveTo>
                  <a:pt x="372" y="73"/>
                </a:moveTo>
                <a:lnTo>
                  <a:pt x="364" y="76"/>
                </a:lnTo>
                <a:lnTo>
                  <a:pt x="431" y="90"/>
                </a:lnTo>
                <a:lnTo>
                  <a:pt x="436" y="88"/>
                </a:lnTo>
                <a:lnTo>
                  <a:pt x="372" y="73"/>
                </a:lnTo>
                <a:moveTo>
                  <a:pt x="2" y="0"/>
                </a:moveTo>
                <a:lnTo>
                  <a:pt x="0" y="2"/>
                </a:lnTo>
                <a:lnTo>
                  <a:pt x="360" y="76"/>
                </a:lnTo>
                <a:lnTo>
                  <a:pt x="364" y="73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Freeform 5988">
            <a:extLst>
              <a:ext uri="{FF2B5EF4-FFF2-40B4-BE49-F238E27FC236}">
                <a16:creationId xmlns:a16="http://schemas.microsoft.com/office/drawing/2014/main" xmlns="" id="{21513162-4930-43DD-AA74-288666698C90}"/>
              </a:ext>
            </a:extLst>
          </p:cNvPr>
          <p:cNvSpPr>
            <a:spLocks noEditPoints="1"/>
          </p:cNvSpPr>
          <p:nvPr/>
        </p:nvSpPr>
        <p:spPr bwMode="auto">
          <a:xfrm>
            <a:off x="1588453" y="3640138"/>
            <a:ext cx="1349374" cy="874713"/>
          </a:xfrm>
          <a:custGeom>
            <a:avLst/>
            <a:gdLst>
              <a:gd name="T0" fmla="*/ 651 w 661"/>
              <a:gd name="T1" fmla="*/ 412 h 422"/>
              <a:gd name="T2" fmla="*/ 651 w 661"/>
              <a:gd name="T3" fmla="*/ 417 h 422"/>
              <a:gd name="T4" fmla="*/ 661 w 661"/>
              <a:gd name="T5" fmla="*/ 422 h 422"/>
              <a:gd name="T6" fmla="*/ 661 w 661"/>
              <a:gd name="T7" fmla="*/ 419 h 422"/>
              <a:gd name="T8" fmla="*/ 651 w 661"/>
              <a:gd name="T9" fmla="*/ 412 h 422"/>
              <a:gd name="T10" fmla="*/ 2 w 661"/>
              <a:gd name="T11" fmla="*/ 0 h 422"/>
              <a:gd name="T12" fmla="*/ 0 w 661"/>
              <a:gd name="T13" fmla="*/ 0 h 422"/>
              <a:gd name="T14" fmla="*/ 0 w 661"/>
              <a:gd name="T15" fmla="*/ 0 h 422"/>
              <a:gd name="T16" fmla="*/ 2 w 661"/>
              <a:gd name="T17" fmla="*/ 0 h 422"/>
              <a:gd name="T18" fmla="*/ 7 w 661"/>
              <a:gd name="T19" fmla="*/ 7 h 422"/>
              <a:gd name="T20" fmla="*/ 649 w 661"/>
              <a:gd name="T21" fmla="*/ 415 h 422"/>
              <a:gd name="T22" fmla="*/ 649 w 661"/>
              <a:gd name="T23" fmla="*/ 412 h 422"/>
              <a:gd name="T24" fmla="*/ 2 w 661"/>
              <a:gd name="T25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1" h="422">
                <a:moveTo>
                  <a:pt x="651" y="412"/>
                </a:moveTo>
                <a:lnTo>
                  <a:pt x="651" y="417"/>
                </a:lnTo>
                <a:lnTo>
                  <a:pt x="661" y="422"/>
                </a:lnTo>
                <a:lnTo>
                  <a:pt x="661" y="419"/>
                </a:lnTo>
                <a:lnTo>
                  <a:pt x="651" y="412"/>
                </a:lnTo>
                <a:close/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7" y="7"/>
                </a:lnTo>
                <a:lnTo>
                  <a:pt x="649" y="415"/>
                </a:lnTo>
                <a:lnTo>
                  <a:pt x="649" y="412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5989">
            <a:extLst>
              <a:ext uri="{FF2B5EF4-FFF2-40B4-BE49-F238E27FC236}">
                <a16:creationId xmlns:a16="http://schemas.microsoft.com/office/drawing/2014/main" xmlns="" id="{3DC4F5ED-D328-47AC-A18A-B03F11411747}"/>
              </a:ext>
            </a:extLst>
          </p:cNvPr>
          <p:cNvSpPr>
            <a:spLocks noEditPoints="1"/>
          </p:cNvSpPr>
          <p:nvPr/>
        </p:nvSpPr>
        <p:spPr bwMode="auto">
          <a:xfrm>
            <a:off x="1588453" y="3640138"/>
            <a:ext cx="1049337" cy="669925"/>
          </a:xfrm>
          <a:custGeom>
            <a:avLst/>
            <a:gdLst>
              <a:gd name="T0" fmla="*/ 651 w 661"/>
              <a:gd name="T1" fmla="*/ 412 h 422"/>
              <a:gd name="T2" fmla="*/ 651 w 661"/>
              <a:gd name="T3" fmla="*/ 417 h 422"/>
              <a:gd name="T4" fmla="*/ 661 w 661"/>
              <a:gd name="T5" fmla="*/ 422 h 422"/>
              <a:gd name="T6" fmla="*/ 661 w 661"/>
              <a:gd name="T7" fmla="*/ 419 h 422"/>
              <a:gd name="T8" fmla="*/ 651 w 661"/>
              <a:gd name="T9" fmla="*/ 412 h 422"/>
              <a:gd name="T10" fmla="*/ 2 w 661"/>
              <a:gd name="T11" fmla="*/ 0 h 422"/>
              <a:gd name="T12" fmla="*/ 0 w 661"/>
              <a:gd name="T13" fmla="*/ 0 h 422"/>
              <a:gd name="T14" fmla="*/ 0 w 661"/>
              <a:gd name="T15" fmla="*/ 0 h 422"/>
              <a:gd name="T16" fmla="*/ 2 w 661"/>
              <a:gd name="T17" fmla="*/ 0 h 422"/>
              <a:gd name="T18" fmla="*/ 7 w 661"/>
              <a:gd name="T19" fmla="*/ 7 h 422"/>
              <a:gd name="T20" fmla="*/ 649 w 661"/>
              <a:gd name="T21" fmla="*/ 415 h 422"/>
              <a:gd name="T22" fmla="*/ 649 w 661"/>
              <a:gd name="T23" fmla="*/ 412 h 422"/>
              <a:gd name="T24" fmla="*/ 2 w 661"/>
              <a:gd name="T25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1" h="422">
                <a:moveTo>
                  <a:pt x="651" y="412"/>
                </a:moveTo>
                <a:lnTo>
                  <a:pt x="651" y="417"/>
                </a:lnTo>
                <a:lnTo>
                  <a:pt x="661" y="422"/>
                </a:lnTo>
                <a:lnTo>
                  <a:pt x="661" y="419"/>
                </a:lnTo>
                <a:lnTo>
                  <a:pt x="651" y="412"/>
                </a:lnTo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7" y="7"/>
                </a:lnTo>
                <a:lnTo>
                  <a:pt x="649" y="415"/>
                </a:lnTo>
                <a:lnTo>
                  <a:pt x="649" y="41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Rectangle 5990">
            <a:extLst>
              <a:ext uri="{FF2B5EF4-FFF2-40B4-BE49-F238E27FC236}">
                <a16:creationId xmlns:a16="http://schemas.microsoft.com/office/drawing/2014/main" xmlns="" id="{2AA54D32-7789-4D03-92F1-3792758B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53" y="3640138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2" name="Freeform 5991">
            <a:extLst>
              <a:ext uri="{FF2B5EF4-FFF2-40B4-BE49-F238E27FC236}">
                <a16:creationId xmlns:a16="http://schemas.microsoft.com/office/drawing/2014/main" xmlns="" id="{57AF91F0-3263-41AE-B9CA-046AC4A39B9D}"/>
              </a:ext>
            </a:extLst>
          </p:cNvPr>
          <p:cNvSpPr/>
          <p:nvPr/>
        </p:nvSpPr>
        <p:spPr bwMode="auto">
          <a:xfrm>
            <a:off x="1588453" y="364013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3" name="Freeform 6000">
            <a:extLst>
              <a:ext uri="{FF2B5EF4-FFF2-40B4-BE49-F238E27FC236}">
                <a16:creationId xmlns:a16="http://schemas.microsoft.com/office/drawing/2014/main" xmlns="" id="{2E3CA841-64D3-478F-80B1-6F785A20941E}"/>
              </a:ext>
            </a:extLst>
          </p:cNvPr>
          <p:cNvSpPr/>
          <p:nvPr/>
        </p:nvSpPr>
        <p:spPr bwMode="auto">
          <a:xfrm>
            <a:off x="1588453" y="3640138"/>
            <a:ext cx="11112" cy="11113"/>
          </a:xfrm>
          <a:custGeom>
            <a:avLst/>
            <a:gdLst>
              <a:gd name="T0" fmla="*/ 2 w 7"/>
              <a:gd name="T1" fmla="*/ 0 h 7"/>
              <a:gd name="T2" fmla="*/ 0 w 7"/>
              <a:gd name="T3" fmla="*/ 0 h 7"/>
              <a:gd name="T4" fmla="*/ 0 w 7"/>
              <a:gd name="T5" fmla="*/ 0 h 7"/>
              <a:gd name="T6" fmla="*/ 2 w 7"/>
              <a:gd name="T7" fmla="*/ 0 h 7"/>
              <a:gd name="T8" fmla="*/ 5 w 7"/>
              <a:gd name="T9" fmla="*/ 5 h 7"/>
              <a:gd name="T10" fmla="*/ 7 w 7"/>
              <a:gd name="T11" fmla="*/ 7 h 7"/>
              <a:gd name="T12" fmla="*/ 2 w 7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7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5" y="5"/>
                </a:lnTo>
                <a:lnTo>
                  <a:pt x="7" y="7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4" name="Freeform 6001">
            <a:extLst>
              <a:ext uri="{FF2B5EF4-FFF2-40B4-BE49-F238E27FC236}">
                <a16:creationId xmlns:a16="http://schemas.microsoft.com/office/drawing/2014/main" xmlns="" id="{D781DAE4-A65E-4C30-AB63-61BA0C9CF431}"/>
              </a:ext>
            </a:extLst>
          </p:cNvPr>
          <p:cNvSpPr/>
          <p:nvPr/>
        </p:nvSpPr>
        <p:spPr bwMode="auto">
          <a:xfrm>
            <a:off x="1588453" y="3640138"/>
            <a:ext cx="11112" cy="11113"/>
          </a:xfrm>
          <a:custGeom>
            <a:avLst/>
            <a:gdLst>
              <a:gd name="T0" fmla="*/ 2 w 7"/>
              <a:gd name="T1" fmla="*/ 0 h 7"/>
              <a:gd name="T2" fmla="*/ 0 w 7"/>
              <a:gd name="T3" fmla="*/ 0 h 7"/>
              <a:gd name="T4" fmla="*/ 0 w 7"/>
              <a:gd name="T5" fmla="*/ 0 h 7"/>
              <a:gd name="T6" fmla="*/ 2 w 7"/>
              <a:gd name="T7" fmla="*/ 0 h 7"/>
              <a:gd name="T8" fmla="*/ 5 w 7"/>
              <a:gd name="T9" fmla="*/ 5 h 7"/>
              <a:gd name="T10" fmla="*/ 7 w 7"/>
              <a:gd name="T11" fmla="*/ 7 h 7"/>
              <a:gd name="T12" fmla="*/ 2 w 7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7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5" y="5"/>
                </a:lnTo>
                <a:lnTo>
                  <a:pt x="7" y="7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5" name="Rectangle 6002">
            <a:extLst>
              <a:ext uri="{FF2B5EF4-FFF2-40B4-BE49-F238E27FC236}">
                <a16:creationId xmlns:a16="http://schemas.microsoft.com/office/drawing/2014/main" xmlns="" id="{0D79331D-8BED-4F98-98EC-2C0A5FCD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53" y="3640138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6" name="Rectangle 6003">
            <a:extLst>
              <a:ext uri="{FF2B5EF4-FFF2-40B4-BE49-F238E27FC236}">
                <a16:creationId xmlns:a16="http://schemas.microsoft.com/office/drawing/2014/main" xmlns="" id="{3D264B1E-6043-4FB3-9770-013A6F8E9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53" y="3640138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7" name="Freeform 6004">
            <a:extLst>
              <a:ext uri="{FF2B5EF4-FFF2-40B4-BE49-F238E27FC236}">
                <a16:creationId xmlns:a16="http://schemas.microsoft.com/office/drawing/2014/main" xmlns="" id="{D5A79E98-8073-4622-ADC8-3677E8ED9A99}"/>
              </a:ext>
            </a:extLst>
          </p:cNvPr>
          <p:cNvSpPr/>
          <p:nvPr/>
        </p:nvSpPr>
        <p:spPr bwMode="auto">
          <a:xfrm>
            <a:off x="1588453" y="3640138"/>
            <a:ext cx="7937" cy="7938"/>
          </a:xfrm>
          <a:custGeom>
            <a:avLst/>
            <a:gdLst>
              <a:gd name="T0" fmla="*/ 2 w 5"/>
              <a:gd name="T1" fmla="*/ 0 h 5"/>
              <a:gd name="T2" fmla="*/ 0 w 5"/>
              <a:gd name="T3" fmla="*/ 0 h 5"/>
              <a:gd name="T4" fmla="*/ 2 w 5"/>
              <a:gd name="T5" fmla="*/ 0 h 5"/>
              <a:gd name="T6" fmla="*/ 5 w 5"/>
              <a:gd name="T7" fmla="*/ 5 h 5"/>
              <a:gd name="T8" fmla="*/ 5 w 5"/>
              <a:gd name="T9" fmla="*/ 5 h 5"/>
              <a:gd name="T10" fmla="*/ 2 w 5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lnTo>
                  <a:pt x="5" y="5"/>
                </a:lnTo>
                <a:lnTo>
                  <a:pt x="5" y="5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8" name="Freeform 6005">
            <a:extLst>
              <a:ext uri="{FF2B5EF4-FFF2-40B4-BE49-F238E27FC236}">
                <a16:creationId xmlns:a16="http://schemas.microsoft.com/office/drawing/2014/main" xmlns="" id="{DBB11859-4E41-4BFD-A151-167812C9F90F}"/>
              </a:ext>
            </a:extLst>
          </p:cNvPr>
          <p:cNvSpPr/>
          <p:nvPr/>
        </p:nvSpPr>
        <p:spPr bwMode="auto">
          <a:xfrm>
            <a:off x="1588453" y="3640138"/>
            <a:ext cx="7937" cy="7938"/>
          </a:xfrm>
          <a:custGeom>
            <a:avLst/>
            <a:gdLst>
              <a:gd name="T0" fmla="*/ 2 w 5"/>
              <a:gd name="T1" fmla="*/ 0 h 5"/>
              <a:gd name="T2" fmla="*/ 0 w 5"/>
              <a:gd name="T3" fmla="*/ 0 h 5"/>
              <a:gd name="T4" fmla="*/ 2 w 5"/>
              <a:gd name="T5" fmla="*/ 0 h 5"/>
              <a:gd name="T6" fmla="*/ 5 w 5"/>
              <a:gd name="T7" fmla="*/ 5 h 5"/>
              <a:gd name="T8" fmla="*/ 5 w 5"/>
              <a:gd name="T9" fmla="*/ 5 h 5"/>
              <a:gd name="T10" fmla="*/ 2 w 5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lnTo>
                  <a:pt x="5" y="5"/>
                </a:lnTo>
                <a:lnTo>
                  <a:pt x="5" y="5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9" name="Freeform 6006">
            <a:extLst>
              <a:ext uri="{FF2B5EF4-FFF2-40B4-BE49-F238E27FC236}">
                <a16:creationId xmlns:a16="http://schemas.microsoft.com/office/drawing/2014/main" xmlns="" id="{1D472CDB-7AAE-4E2E-A93C-35F72712F87A}"/>
              </a:ext>
            </a:extLst>
          </p:cNvPr>
          <p:cNvSpPr/>
          <p:nvPr/>
        </p:nvSpPr>
        <p:spPr bwMode="auto">
          <a:xfrm>
            <a:off x="1588453" y="3640138"/>
            <a:ext cx="7937" cy="7938"/>
          </a:xfrm>
          <a:custGeom>
            <a:avLst/>
            <a:gdLst>
              <a:gd name="T0" fmla="*/ 2 w 5"/>
              <a:gd name="T1" fmla="*/ 0 h 5"/>
              <a:gd name="T2" fmla="*/ 0 w 5"/>
              <a:gd name="T3" fmla="*/ 0 h 5"/>
              <a:gd name="T4" fmla="*/ 0 w 5"/>
              <a:gd name="T5" fmla="*/ 0 h 5"/>
              <a:gd name="T6" fmla="*/ 0 w 5"/>
              <a:gd name="T7" fmla="*/ 2 h 5"/>
              <a:gd name="T8" fmla="*/ 5 w 5"/>
              <a:gd name="T9" fmla="*/ 5 h 5"/>
              <a:gd name="T10" fmla="*/ 2 w 5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5" y="5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0" name="Freeform 6007">
            <a:extLst>
              <a:ext uri="{FF2B5EF4-FFF2-40B4-BE49-F238E27FC236}">
                <a16:creationId xmlns:a16="http://schemas.microsoft.com/office/drawing/2014/main" xmlns="" id="{27B02FE6-9B34-4FB2-9D8C-DDE05FDC3EA4}"/>
              </a:ext>
            </a:extLst>
          </p:cNvPr>
          <p:cNvSpPr/>
          <p:nvPr/>
        </p:nvSpPr>
        <p:spPr bwMode="auto">
          <a:xfrm>
            <a:off x="1588453" y="3640138"/>
            <a:ext cx="7937" cy="7938"/>
          </a:xfrm>
          <a:custGeom>
            <a:avLst/>
            <a:gdLst>
              <a:gd name="T0" fmla="*/ 2 w 5"/>
              <a:gd name="T1" fmla="*/ 0 h 5"/>
              <a:gd name="T2" fmla="*/ 0 w 5"/>
              <a:gd name="T3" fmla="*/ 0 h 5"/>
              <a:gd name="T4" fmla="*/ 0 w 5"/>
              <a:gd name="T5" fmla="*/ 0 h 5"/>
              <a:gd name="T6" fmla="*/ 0 w 5"/>
              <a:gd name="T7" fmla="*/ 2 h 5"/>
              <a:gd name="T8" fmla="*/ 5 w 5"/>
              <a:gd name="T9" fmla="*/ 5 h 5"/>
              <a:gd name="T10" fmla="*/ 2 w 5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5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5" y="5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1" name="Freeform 6160">
            <a:extLst>
              <a:ext uri="{FF2B5EF4-FFF2-40B4-BE49-F238E27FC236}">
                <a16:creationId xmlns:a16="http://schemas.microsoft.com/office/drawing/2014/main" xmlns="" id="{02EB1D54-5E87-477E-BD8C-E2C1467CF96C}"/>
              </a:ext>
            </a:extLst>
          </p:cNvPr>
          <p:cNvSpPr>
            <a:spLocks noEditPoints="1"/>
          </p:cNvSpPr>
          <p:nvPr/>
        </p:nvSpPr>
        <p:spPr bwMode="auto">
          <a:xfrm>
            <a:off x="1588453" y="4749801"/>
            <a:ext cx="898525" cy="417513"/>
          </a:xfrm>
          <a:custGeom>
            <a:avLst/>
            <a:gdLst>
              <a:gd name="T0" fmla="*/ 313 w 566"/>
              <a:gd name="T1" fmla="*/ 116 h 263"/>
              <a:gd name="T2" fmla="*/ 0 w 566"/>
              <a:gd name="T3" fmla="*/ 263 h 263"/>
              <a:gd name="T4" fmla="*/ 0 w 566"/>
              <a:gd name="T5" fmla="*/ 263 h 263"/>
              <a:gd name="T6" fmla="*/ 0 w 566"/>
              <a:gd name="T7" fmla="*/ 263 h 263"/>
              <a:gd name="T8" fmla="*/ 0 w 566"/>
              <a:gd name="T9" fmla="*/ 263 h 263"/>
              <a:gd name="T10" fmla="*/ 9 w 566"/>
              <a:gd name="T11" fmla="*/ 261 h 263"/>
              <a:gd name="T12" fmla="*/ 315 w 566"/>
              <a:gd name="T13" fmla="*/ 121 h 263"/>
              <a:gd name="T14" fmla="*/ 313 w 566"/>
              <a:gd name="T15" fmla="*/ 116 h 263"/>
              <a:gd name="T16" fmla="*/ 403 w 566"/>
              <a:gd name="T17" fmla="*/ 76 h 263"/>
              <a:gd name="T18" fmla="*/ 315 w 566"/>
              <a:gd name="T19" fmla="*/ 116 h 263"/>
              <a:gd name="T20" fmla="*/ 317 w 566"/>
              <a:gd name="T21" fmla="*/ 119 h 263"/>
              <a:gd name="T22" fmla="*/ 403 w 566"/>
              <a:gd name="T23" fmla="*/ 78 h 263"/>
              <a:gd name="T24" fmla="*/ 403 w 566"/>
              <a:gd name="T25" fmla="*/ 76 h 263"/>
              <a:gd name="T26" fmla="*/ 507 w 566"/>
              <a:gd name="T27" fmla="*/ 26 h 263"/>
              <a:gd name="T28" fmla="*/ 405 w 566"/>
              <a:gd name="T29" fmla="*/ 74 h 263"/>
              <a:gd name="T30" fmla="*/ 405 w 566"/>
              <a:gd name="T31" fmla="*/ 78 h 263"/>
              <a:gd name="T32" fmla="*/ 507 w 566"/>
              <a:gd name="T33" fmla="*/ 31 h 263"/>
              <a:gd name="T34" fmla="*/ 507 w 566"/>
              <a:gd name="T35" fmla="*/ 26 h 263"/>
              <a:gd name="T36" fmla="*/ 523 w 566"/>
              <a:gd name="T37" fmla="*/ 19 h 263"/>
              <a:gd name="T38" fmla="*/ 509 w 566"/>
              <a:gd name="T39" fmla="*/ 26 h 263"/>
              <a:gd name="T40" fmla="*/ 509 w 566"/>
              <a:gd name="T41" fmla="*/ 29 h 263"/>
              <a:gd name="T42" fmla="*/ 523 w 566"/>
              <a:gd name="T43" fmla="*/ 21 h 263"/>
              <a:gd name="T44" fmla="*/ 523 w 566"/>
              <a:gd name="T45" fmla="*/ 19 h 263"/>
              <a:gd name="T46" fmla="*/ 547 w 566"/>
              <a:gd name="T47" fmla="*/ 7 h 263"/>
              <a:gd name="T48" fmla="*/ 526 w 566"/>
              <a:gd name="T49" fmla="*/ 17 h 263"/>
              <a:gd name="T50" fmla="*/ 526 w 566"/>
              <a:gd name="T51" fmla="*/ 21 h 263"/>
              <a:gd name="T52" fmla="*/ 550 w 566"/>
              <a:gd name="T53" fmla="*/ 10 h 263"/>
              <a:gd name="T54" fmla="*/ 547 w 566"/>
              <a:gd name="T55" fmla="*/ 7 h 263"/>
              <a:gd name="T56" fmla="*/ 564 w 566"/>
              <a:gd name="T57" fmla="*/ 0 h 263"/>
              <a:gd name="T58" fmla="*/ 552 w 566"/>
              <a:gd name="T59" fmla="*/ 7 h 263"/>
              <a:gd name="T60" fmla="*/ 552 w 566"/>
              <a:gd name="T61" fmla="*/ 10 h 263"/>
              <a:gd name="T62" fmla="*/ 566 w 566"/>
              <a:gd name="T63" fmla="*/ 2 h 263"/>
              <a:gd name="T64" fmla="*/ 564 w 566"/>
              <a:gd name="T65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6" h="263">
                <a:moveTo>
                  <a:pt x="313" y="116"/>
                </a:moveTo>
                <a:lnTo>
                  <a:pt x="0" y="263"/>
                </a:lnTo>
                <a:lnTo>
                  <a:pt x="0" y="263"/>
                </a:lnTo>
                <a:lnTo>
                  <a:pt x="0" y="263"/>
                </a:lnTo>
                <a:lnTo>
                  <a:pt x="0" y="263"/>
                </a:lnTo>
                <a:lnTo>
                  <a:pt x="9" y="261"/>
                </a:lnTo>
                <a:lnTo>
                  <a:pt x="315" y="121"/>
                </a:lnTo>
                <a:lnTo>
                  <a:pt x="313" y="116"/>
                </a:lnTo>
                <a:moveTo>
                  <a:pt x="403" y="76"/>
                </a:moveTo>
                <a:lnTo>
                  <a:pt x="315" y="116"/>
                </a:lnTo>
                <a:lnTo>
                  <a:pt x="317" y="119"/>
                </a:lnTo>
                <a:lnTo>
                  <a:pt x="403" y="78"/>
                </a:lnTo>
                <a:lnTo>
                  <a:pt x="403" y="76"/>
                </a:lnTo>
                <a:moveTo>
                  <a:pt x="507" y="26"/>
                </a:moveTo>
                <a:lnTo>
                  <a:pt x="405" y="74"/>
                </a:lnTo>
                <a:lnTo>
                  <a:pt x="405" y="78"/>
                </a:lnTo>
                <a:lnTo>
                  <a:pt x="507" y="31"/>
                </a:lnTo>
                <a:lnTo>
                  <a:pt x="507" y="26"/>
                </a:lnTo>
                <a:moveTo>
                  <a:pt x="523" y="19"/>
                </a:moveTo>
                <a:lnTo>
                  <a:pt x="509" y="26"/>
                </a:lnTo>
                <a:lnTo>
                  <a:pt x="509" y="29"/>
                </a:lnTo>
                <a:lnTo>
                  <a:pt x="523" y="21"/>
                </a:lnTo>
                <a:lnTo>
                  <a:pt x="523" y="19"/>
                </a:lnTo>
                <a:moveTo>
                  <a:pt x="547" y="7"/>
                </a:moveTo>
                <a:lnTo>
                  <a:pt x="526" y="17"/>
                </a:lnTo>
                <a:lnTo>
                  <a:pt x="526" y="21"/>
                </a:lnTo>
                <a:lnTo>
                  <a:pt x="550" y="10"/>
                </a:lnTo>
                <a:lnTo>
                  <a:pt x="547" y="7"/>
                </a:lnTo>
                <a:moveTo>
                  <a:pt x="564" y="0"/>
                </a:moveTo>
                <a:lnTo>
                  <a:pt x="552" y="7"/>
                </a:lnTo>
                <a:lnTo>
                  <a:pt x="552" y="10"/>
                </a:lnTo>
                <a:lnTo>
                  <a:pt x="566" y="2"/>
                </a:lnTo>
                <a:lnTo>
                  <a:pt x="5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Freeform 6161">
            <a:extLst>
              <a:ext uri="{FF2B5EF4-FFF2-40B4-BE49-F238E27FC236}">
                <a16:creationId xmlns:a16="http://schemas.microsoft.com/office/drawing/2014/main" xmlns="" id="{FFDF705E-C8B1-45F2-9EA3-D1D7E797A5B4}"/>
              </a:ext>
            </a:extLst>
          </p:cNvPr>
          <p:cNvSpPr/>
          <p:nvPr/>
        </p:nvSpPr>
        <p:spPr bwMode="auto">
          <a:xfrm>
            <a:off x="2085340" y="4933951"/>
            <a:ext cx="6350" cy="7938"/>
          </a:xfrm>
          <a:custGeom>
            <a:avLst/>
            <a:gdLst>
              <a:gd name="T0" fmla="*/ 2 w 4"/>
              <a:gd name="T1" fmla="*/ 0 h 5"/>
              <a:gd name="T2" fmla="*/ 0 w 4"/>
              <a:gd name="T3" fmla="*/ 0 h 5"/>
              <a:gd name="T4" fmla="*/ 2 w 4"/>
              <a:gd name="T5" fmla="*/ 5 h 5"/>
              <a:gd name="T6" fmla="*/ 4 w 4"/>
              <a:gd name="T7" fmla="*/ 3 h 5"/>
              <a:gd name="T8" fmla="*/ 2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2" y="0"/>
                </a:moveTo>
                <a:lnTo>
                  <a:pt x="0" y="0"/>
                </a:lnTo>
                <a:lnTo>
                  <a:pt x="2" y="5"/>
                </a:lnTo>
                <a:lnTo>
                  <a:pt x="4" y="3"/>
                </a:lnTo>
                <a:lnTo>
                  <a:pt x="2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Freeform 6162">
            <a:extLst>
              <a:ext uri="{FF2B5EF4-FFF2-40B4-BE49-F238E27FC236}">
                <a16:creationId xmlns:a16="http://schemas.microsoft.com/office/drawing/2014/main" xmlns="" id="{7CC4D43A-07EA-42D7-B8AB-10AA4DCFFA32}"/>
              </a:ext>
            </a:extLst>
          </p:cNvPr>
          <p:cNvSpPr/>
          <p:nvPr/>
        </p:nvSpPr>
        <p:spPr bwMode="auto">
          <a:xfrm>
            <a:off x="2085340" y="4933951"/>
            <a:ext cx="6350" cy="7938"/>
          </a:xfrm>
          <a:custGeom>
            <a:avLst/>
            <a:gdLst>
              <a:gd name="T0" fmla="*/ 2 w 4"/>
              <a:gd name="T1" fmla="*/ 0 h 5"/>
              <a:gd name="T2" fmla="*/ 0 w 4"/>
              <a:gd name="T3" fmla="*/ 0 h 5"/>
              <a:gd name="T4" fmla="*/ 2 w 4"/>
              <a:gd name="T5" fmla="*/ 5 h 5"/>
              <a:gd name="T6" fmla="*/ 4 w 4"/>
              <a:gd name="T7" fmla="*/ 3 h 5"/>
              <a:gd name="T8" fmla="*/ 2 w 4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2" y="0"/>
                </a:moveTo>
                <a:lnTo>
                  <a:pt x="0" y="0"/>
                </a:lnTo>
                <a:lnTo>
                  <a:pt x="2" y="5"/>
                </a:lnTo>
                <a:lnTo>
                  <a:pt x="4" y="3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Rectangle 6167">
            <a:extLst>
              <a:ext uri="{FF2B5EF4-FFF2-40B4-BE49-F238E27FC236}">
                <a16:creationId xmlns:a16="http://schemas.microsoft.com/office/drawing/2014/main" xmlns="" id="{8B108A87-D689-41B3-A523-84A303487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53" y="5167313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5" name="Rectangle 6168">
            <a:extLst>
              <a:ext uri="{FF2B5EF4-FFF2-40B4-BE49-F238E27FC236}">
                <a16:creationId xmlns:a16="http://schemas.microsoft.com/office/drawing/2014/main" xmlns="" id="{8F145071-0C1C-44FF-BDBB-7C29502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53" y="5167313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6" name="Rectangle 6169">
            <a:extLst>
              <a:ext uri="{FF2B5EF4-FFF2-40B4-BE49-F238E27FC236}">
                <a16:creationId xmlns:a16="http://schemas.microsoft.com/office/drawing/2014/main" xmlns="" id="{B515909A-2051-4080-A38B-06BDFE070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453" y="5167313"/>
            <a:ext cx="1587" cy="1588"/>
          </a:xfrm>
          <a:prstGeom prst="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7" name="Freeform 6170">
            <a:extLst>
              <a:ext uri="{FF2B5EF4-FFF2-40B4-BE49-F238E27FC236}">
                <a16:creationId xmlns:a16="http://schemas.microsoft.com/office/drawing/2014/main" xmlns="" id="{8F7AA1E7-6F6E-4304-8228-073E79AE0D99}"/>
              </a:ext>
            </a:extLst>
          </p:cNvPr>
          <p:cNvSpPr/>
          <p:nvPr/>
        </p:nvSpPr>
        <p:spPr bwMode="auto">
          <a:xfrm>
            <a:off x="1588453" y="516731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8" name="Freeform 6175">
            <a:extLst>
              <a:ext uri="{FF2B5EF4-FFF2-40B4-BE49-F238E27FC236}">
                <a16:creationId xmlns:a16="http://schemas.microsoft.com/office/drawing/2014/main" xmlns="" id="{1682BED4-CBDD-4E4A-A384-A9746FA2C07A}"/>
              </a:ext>
            </a:extLst>
          </p:cNvPr>
          <p:cNvSpPr/>
          <p:nvPr/>
        </p:nvSpPr>
        <p:spPr bwMode="auto">
          <a:xfrm>
            <a:off x="1588453" y="5164138"/>
            <a:ext cx="14287" cy="3175"/>
          </a:xfrm>
          <a:custGeom>
            <a:avLst/>
            <a:gdLst>
              <a:gd name="T0" fmla="*/ 9 w 9"/>
              <a:gd name="T1" fmla="*/ 0 h 2"/>
              <a:gd name="T2" fmla="*/ 0 w 9"/>
              <a:gd name="T3" fmla="*/ 2 h 2"/>
              <a:gd name="T4" fmla="*/ 0 w 9"/>
              <a:gd name="T5" fmla="*/ 2 h 2"/>
              <a:gd name="T6" fmla="*/ 2 w 9"/>
              <a:gd name="T7" fmla="*/ 2 h 2"/>
              <a:gd name="T8" fmla="*/ 5 w 9"/>
              <a:gd name="T9" fmla="*/ 2 h 2"/>
              <a:gd name="T10" fmla="*/ 9 w 9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2">
                <a:moveTo>
                  <a:pt x="9" y="0"/>
                </a:move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5" y="2"/>
                </a:lnTo>
                <a:lnTo>
                  <a:pt x="9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9" name="Freeform 6176">
            <a:extLst>
              <a:ext uri="{FF2B5EF4-FFF2-40B4-BE49-F238E27FC236}">
                <a16:creationId xmlns:a16="http://schemas.microsoft.com/office/drawing/2014/main" xmlns="" id="{3E07C434-584D-4723-A575-BA56476B5334}"/>
              </a:ext>
            </a:extLst>
          </p:cNvPr>
          <p:cNvSpPr/>
          <p:nvPr/>
        </p:nvSpPr>
        <p:spPr bwMode="auto">
          <a:xfrm>
            <a:off x="1588453" y="5164138"/>
            <a:ext cx="14287" cy="3175"/>
          </a:xfrm>
          <a:custGeom>
            <a:avLst/>
            <a:gdLst>
              <a:gd name="T0" fmla="*/ 9 w 9"/>
              <a:gd name="T1" fmla="*/ 0 h 2"/>
              <a:gd name="T2" fmla="*/ 0 w 9"/>
              <a:gd name="T3" fmla="*/ 2 h 2"/>
              <a:gd name="T4" fmla="*/ 0 w 9"/>
              <a:gd name="T5" fmla="*/ 2 h 2"/>
              <a:gd name="T6" fmla="*/ 2 w 9"/>
              <a:gd name="T7" fmla="*/ 2 h 2"/>
              <a:gd name="T8" fmla="*/ 5 w 9"/>
              <a:gd name="T9" fmla="*/ 2 h 2"/>
              <a:gd name="T10" fmla="*/ 9 w 9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2">
                <a:moveTo>
                  <a:pt x="9" y="0"/>
                </a:move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5" y="2"/>
                </a:lnTo>
                <a:lnTo>
                  <a:pt x="9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0" name="Freeform 6177">
            <a:extLst>
              <a:ext uri="{FF2B5EF4-FFF2-40B4-BE49-F238E27FC236}">
                <a16:creationId xmlns:a16="http://schemas.microsoft.com/office/drawing/2014/main" xmlns="" id="{A88B8493-6BA6-41BC-AEE8-C8112FC153C1}"/>
              </a:ext>
            </a:extLst>
          </p:cNvPr>
          <p:cNvSpPr/>
          <p:nvPr/>
        </p:nvSpPr>
        <p:spPr bwMode="auto">
          <a:xfrm>
            <a:off x="1588453" y="5167313"/>
            <a:ext cx="7937" cy="0"/>
          </a:xfrm>
          <a:custGeom>
            <a:avLst/>
            <a:gdLst>
              <a:gd name="T0" fmla="*/ 2 w 5"/>
              <a:gd name="T1" fmla="*/ 0 w 5"/>
              <a:gd name="T2" fmla="*/ 0 w 5"/>
              <a:gd name="T3" fmla="*/ 2 w 5"/>
              <a:gd name="T4" fmla="*/ 5 w 5"/>
              <a:gd name="T5" fmla="*/ 5 w 5"/>
              <a:gd name="T6" fmla="*/ 2 w 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5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1" name="Freeform 6178">
            <a:extLst>
              <a:ext uri="{FF2B5EF4-FFF2-40B4-BE49-F238E27FC236}">
                <a16:creationId xmlns:a16="http://schemas.microsoft.com/office/drawing/2014/main" xmlns="" id="{12E21A5D-E12E-4C39-A1EE-06E4C6F87FF8}"/>
              </a:ext>
            </a:extLst>
          </p:cNvPr>
          <p:cNvSpPr/>
          <p:nvPr/>
        </p:nvSpPr>
        <p:spPr bwMode="auto">
          <a:xfrm>
            <a:off x="1588453" y="5167313"/>
            <a:ext cx="7937" cy="0"/>
          </a:xfrm>
          <a:custGeom>
            <a:avLst/>
            <a:gdLst>
              <a:gd name="T0" fmla="*/ 2 w 5"/>
              <a:gd name="T1" fmla="*/ 0 w 5"/>
              <a:gd name="T2" fmla="*/ 0 w 5"/>
              <a:gd name="T3" fmla="*/ 2 w 5"/>
              <a:gd name="T4" fmla="*/ 5 w 5"/>
              <a:gd name="T5" fmla="*/ 5 w 5"/>
              <a:gd name="T6" fmla="*/ 2 w 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5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2" name="Freeform 6179">
            <a:extLst>
              <a:ext uri="{FF2B5EF4-FFF2-40B4-BE49-F238E27FC236}">
                <a16:creationId xmlns:a16="http://schemas.microsoft.com/office/drawing/2014/main" xmlns="" id="{D036E774-6527-4256-B5A1-81FA5B168755}"/>
              </a:ext>
            </a:extLst>
          </p:cNvPr>
          <p:cNvSpPr/>
          <p:nvPr/>
        </p:nvSpPr>
        <p:spPr bwMode="auto">
          <a:xfrm>
            <a:off x="1588453" y="5167313"/>
            <a:ext cx="7937" cy="4763"/>
          </a:xfrm>
          <a:custGeom>
            <a:avLst/>
            <a:gdLst>
              <a:gd name="T0" fmla="*/ 2 w 5"/>
              <a:gd name="T1" fmla="*/ 0 h 3"/>
              <a:gd name="T2" fmla="*/ 0 w 5"/>
              <a:gd name="T3" fmla="*/ 0 h 3"/>
              <a:gd name="T4" fmla="*/ 0 w 5"/>
              <a:gd name="T5" fmla="*/ 0 h 3"/>
              <a:gd name="T6" fmla="*/ 2 w 5"/>
              <a:gd name="T7" fmla="*/ 3 h 3"/>
              <a:gd name="T8" fmla="*/ 5 w 5"/>
              <a:gd name="T9" fmla="*/ 0 h 3"/>
              <a:gd name="T10" fmla="*/ 2 w 5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3"/>
                </a:lnTo>
                <a:lnTo>
                  <a:pt x="5" y="0"/>
                </a:lnTo>
                <a:lnTo>
                  <a:pt x="2" y="0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3" name="Freeform 6180">
            <a:extLst>
              <a:ext uri="{FF2B5EF4-FFF2-40B4-BE49-F238E27FC236}">
                <a16:creationId xmlns:a16="http://schemas.microsoft.com/office/drawing/2014/main" xmlns="" id="{56BDD1F2-E6A9-4231-B37C-A9CAF6FEEF36}"/>
              </a:ext>
            </a:extLst>
          </p:cNvPr>
          <p:cNvSpPr/>
          <p:nvPr/>
        </p:nvSpPr>
        <p:spPr bwMode="auto">
          <a:xfrm>
            <a:off x="1588453" y="5167313"/>
            <a:ext cx="7937" cy="4763"/>
          </a:xfrm>
          <a:custGeom>
            <a:avLst/>
            <a:gdLst>
              <a:gd name="T0" fmla="*/ 2 w 5"/>
              <a:gd name="T1" fmla="*/ 0 h 3"/>
              <a:gd name="T2" fmla="*/ 0 w 5"/>
              <a:gd name="T3" fmla="*/ 0 h 3"/>
              <a:gd name="T4" fmla="*/ 0 w 5"/>
              <a:gd name="T5" fmla="*/ 0 h 3"/>
              <a:gd name="T6" fmla="*/ 2 w 5"/>
              <a:gd name="T7" fmla="*/ 3 h 3"/>
              <a:gd name="T8" fmla="*/ 5 w 5"/>
              <a:gd name="T9" fmla="*/ 0 h 3"/>
              <a:gd name="T10" fmla="*/ 2 w 5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3"/>
                </a:lnTo>
                <a:lnTo>
                  <a:pt x="5" y="0"/>
                </a:lnTo>
                <a:lnTo>
                  <a:pt x="2" y="0"/>
                </a:lnTo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4" name="Freeform 6221">
            <a:extLst>
              <a:ext uri="{FF2B5EF4-FFF2-40B4-BE49-F238E27FC236}">
                <a16:creationId xmlns:a16="http://schemas.microsoft.com/office/drawing/2014/main" xmlns="" id="{FC6A7116-78B3-4B17-9117-8BF47511BC13}"/>
              </a:ext>
            </a:extLst>
          </p:cNvPr>
          <p:cNvSpPr/>
          <p:nvPr/>
        </p:nvSpPr>
        <p:spPr bwMode="auto">
          <a:xfrm>
            <a:off x="3374389" y="3955198"/>
            <a:ext cx="738271" cy="624739"/>
          </a:xfrm>
          <a:custGeom>
            <a:avLst/>
            <a:gdLst>
              <a:gd name="T0" fmla="*/ 886 w 888"/>
              <a:gd name="T1" fmla="*/ 0 h 1365"/>
              <a:gd name="T2" fmla="*/ 9 w 888"/>
              <a:gd name="T3" fmla="*/ 1349 h 1365"/>
              <a:gd name="T4" fmla="*/ 0 w 888"/>
              <a:gd name="T5" fmla="*/ 1365 h 1365"/>
              <a:gd name="T6" fmla="*/ 0 w 888"/>
              <a:gd name="T7" fmla="*/ 1365 h 1365"/>
              <a:gd name="T8" fmla="*/ 888 w 888"/>
              <a:gd name="T9" fmla="*/ 2 h 1365"/>
              <a:gd name="T10" fmla="*/ 886 w 888"/>
              <a:gd name="T11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1365">
                <a:moveTo>
                  <a:pt x="886" y="0"/>
                </a:moveTo>
                <a:lnTo>
                  <a:pt x="9" y="1349"/>
                </a:lnTo>
                <a:lnTo>
                  <a:pt x="0" y="1365"/>
                </a:lnTo>
                <a:lnTo>
                  <a:pt x="0" y="1365"/>
                </a:lnTo>
                <a:lnTo>
                  <a:pt x="888" y="2"/>
                </a:lnTo>
                <a:lnTo>
                  <a:pt x="886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Freeform 6222">
            <a:extLst>
              <a:ext uri="{FF2B5EF4-FFF2-40B4-BE49-F238E27FC236}">
                <a16:creationId xmlns:a16="http://schemas.microsoft.com/office/drawing/2014/main" xmlns="" id="{71730148-1CBB-45A4-9C77-0A3C63978581}"/>
              </a:ext>
            </a:extLst>
          </p:cNvPr>
          <p:cNvSpPr/>
          <p:nvPr/>
        </p:nvSpPr>
        <p:spPr bwMode="auto">
          <a:xfrm>
            <a:off x="2983865" y="2349501"/>
            <a:ext cx="1409700" cy="2166938"/>
          </a:xfrm>
          <a:custGeom>
            <a:avLst/>
            <a:gdLst>
              <a:gd name="T0" fmla="*/ 886 w 888"/>
              <a:gd name="T1" fmla="*/ 0 h 1365"/>
              <a:gd name="T2" fmla="*/ 9 w 888"/>
              <a:gd name="T3" fmla="*/ 1349 h 1365"/>
              <a:gd name="T4" fmla="*/ 0 w 888"/>
              <a:gd name="T5" fmla="*/ 1365 h 1365"/>
              <a:gd name="T6" fmla="*/ 0 w 888"/>
              <a:gd name="T7" fmla="*/ 1365 h 1365"/>
              <a:gd name="T8" fmla="*/ 888 w 888"/>
              <a:gd name="T9" fmla="*/ 2 h 1365"/>
              <a:gd name="T10" fmla="*/ 886 w 888"/>
              <a:gd name="T11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1365">
                <a:moveTo>
                  <a:pt x="886" y="0"/>
                </a:moveTo>
                <a:lnTo>
                  <a:pt x="9" y="1349"/>
                </a:lnTo>
                <a:lnTo>
                  <a:pt x="0" y="1365"/>
                </a:lnTo>
                <a:lnTo>
                  <a:pt x="0" y="1365"/>
                </a:lnTo>
                <a:lnTo>
                  <a:pt x="888" y="2"/>
                </a:lnTo>
                <a:lnTo>
                  <a:pt x="8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Freeform 6291">
            <a:extLst>
              <a:ext uri="{FF2B5EF4-FFF2-40B4-BE49-F238E27FC236}">
                <a16:creationId xmlns:a16="http://schemas.microsoft.com/office/drawing/2014/main" xmlns="" id="{98740011-8332-4670-A4DD-308EF1B77345}"/>
              </a:ext>
            </a:extLst>
          </p:cNvPr>
          <p:cNvSpPr/>
          <p:nvPr/>
        </p:nvSpPr>
        <p:spPr bwMode="auto">
          <a:xfrm>
            <a:off x="2980690" y="2687638"/>
            <a:ext cx="123825" cy="1803400"/>
          </a:xfrm>
          <a:custGeom>
            <a:avLst/>
            <a:gdLst>
              <a:gd name="T0" fmla="*/ 78 w 78"/>
              <a:gd name="T1" fmla="*/ 0 h 1136"/>
              <a:gd name="T2" fmla="*/ 78 w 78"/>
              <a:gd name="T3" fmla="*/ 0 h 1136"/>
              <a:gd name="T4" fmla="*/ 73 w 78"/>
              <a:gd name="T5" fmla="*/ 26 h 1136"/>
              <a:gd name="T6" fmla="*/ 28 w 78"/>
              <a:gd name="T7" fmla="*/ 685 h 1136"/>
              <a:gd name="T8" fmla="*/ 0 w 78"/>
              <a:gd name="T9" fmla="*/ 1136 h 1136"/>
              <a:gd name="T10" fmla="*/ 0 w 78"/>
              <a:gd name="T11" fmla="*/ 1133 h 1136"/>
              <a:gd name="T12" fmla="*/ 78 w 78"/>
              <a:gd name="T13" fmla="*/ 0 h 1136"/>
              <a:gd name="T14" fmla="*/ 78 w 78"/>
              <a:gd name="T15" fmla="*/ 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1136">
                <a:moveTo>
                  <a:pt x="78" y="0"/>
                </a:moveTo>
                <a:lnTo>
                  <a:pt x="78" y="0"/>
                </a:lnTo>
                <a:lnTo>
                  <a:pt x="73" y="26"/>
                </a:lnTo>
                <a:lnTo>
                  <a:pt x="28" y="685"/>
                </a:lnTo>
                <a:lnTo>
                  <a:pt x="0" y="1136"/>
                </a:lnTo>
                <a:lnTo>
                  <a:pt x="0" y="1133"/>
                </a:lnTo>
                <a:lnTo>
                  <a:pt x="78" y="0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Freeform 6315">
            <a:extLst>
              <a:ext uri="{FF2B5EF4-FFF2-40B4-BE49-F238E27FC236}">
                <a16:creationId xmlns:a16="http://schemas.microsoft.com/office/drawing/2014/main" xmlns="" id="{E1FC8706-F369-4AB0-9BC4-50C642A01501}"/>
              </a:ext>
            </a:extLst>
          </p:cNvPr>
          <p:cNvSpPr>
            <a:spLocks noEditPoints="1"/>
          </p:cNvSpPr>
          <p:nvPr/>
        </p:nvSpPr>
        <p:spPr bwMode="auto">
          <a:xfrm>
            <a:off x="2987040" y="2728913"/>
            <a:ext cx="106363" cy="1625600"/>
          </a:xfrm>
          <a:custGeom>
            <a:avLst/>
            <a:gdLst>
              <a:gd name="T0" fmla="*/ 64 w 67"/>
              <a:gd name="T1" fmla="*/ 34 h 1024"/>
              <a:gd name="T2" fmla="*/ 60 w 67"/>
              <a:gd name="T3" fmla="*/ 57 h 1024"/>
              <a:gd name="T4" fmla="*/ 0 w 67"/>
              <a:gd name="T5" fmla="*/ 991 h 1024"/>
              <a:gd name="T6" fmla="*/ 0 w 67"/>
              <a:gd name="T7" fmla="*/ 1024 h 1024"/>
              <a:gd name="T8" fmla="*/ 24 w 67"/>
              <a:gd name="T9" fmla="*/ 659 h 1024"/>
              <a:gd name="T10" fmla="*/ 64 w 67"/>
              <a:gd name="T11" fmla="*/ 34 h 1024"/>
              <a:gd name="T12" fmla="*/ 64 w 67"/>
              <a:gd name="T13" fmla="*/ 0 h 1024"/>
              <a:gd name="T14" fmla="*/ 64 w 67"/>
              <a:gd name="T15" fmla="*/ 0 h 1024"/>
              <a:gd name="T16" fmla="*/ 67 w 67"/>
              <a:gd name="T17" fmla="*/ 0 h 1024"/>
              <a:gd name="T18" fmla="*/ 67 w 67"/>
              <a:gd name="T19" fmla="*/ 0 h 1024"/>
              <a:gd name="T20" fmla="*/ 64 w 67"/>
              <a:gd name="T2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" h="1024">
                <a:moveTo>
                  <a:pt x="64" y="34"/>
                </a:moveTo>
                <a:lnTo>
                  <a:pt x="60" y="57"/>
                </a:lnTo>
                <a:lnTo>
                  <a:pt x="0" y="991"/>
                </a:lnTo>
                <a:lnTo>
                  <a:pt x="0" y="1024"/>
                </a:lnTo>
                <a:lnTo>
                  <a:pt x="24" y="659"/>
                </a:lnTo>
                <a:lnTo>
                  <a:pt x="64" y="34"/>
                </a:lnTo>
                <a:moveTo>
                  <a:pt x="64" y="0"/>
                </a:moveTo>
                <a:lnTo>
                  <a:pt x="64" y="0"/>
                </a:lnTo>
                <a:lnTo>
                  <a:pt x="67" y="0"/>
                </a:lnTo>
                <a:lnTo>
                  <a:pt x="67" y="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Freeform 6389">
            <a:extLst>
              <a:ext uri="{FF2B5EF4-FFF2-40B4-BE49-F238E27FC236}">
                <a16:creationId xmlns:a16="http://schemas.microsoft.com/office/drawing/2014/main" xmlns="" id="{955EEF89-9D42-4550-BA73-1854FC98E7FE}"/>
              </a:ext>
            </a:extLst>
          </p:cNvPr>
          <p:cNvSpPr>
            <a:spLocks noEditPoints="1"/>
          </p:cNvSpPr>
          <p:nvPr/>
        </p:nvSpPr>
        <p:spPr bwMode="auto">
          <a:xfrm>
            <a:off x="2983865" y="2827338"/>
            <a:ext cx="63500" cy="1565275"/>
          </a:xfrm>
          <a:custGeom>
            <a:avLst/>
            <a:gdLst>
              <a:gd name="T0" fmla="*/ 35 w 40"/>
              <a:gd name="T1" fmla="*/ 133 h 986"/>
              <a:gd name="T2" fmla="*/ 33 w 40"/>
              <a:gd name="T3" fmla="*/ 152 h 986"/>
              <a:gd name="T4" fmla="*/ 2 w 40"/>
              <a:gd name="T5" fmla="*/ 863 h 986"/>
              <a:gd name="T6" fmla="*/ 0 w 40"/>
              <a:gd name="T7" fmla="*/ 986 h 986"/>
              <a:gd name="T8" fmla="*/ 2 w 40"/>
              <a:gd name="T9" fmla="*/ 929 h 986"/>
              <a:gd name="T10" fmla="*/ 35 w 40"/>
              <a:gd name="T11" fmla="*/ 133 h 986"/>
              <a:gd name="T12" fmla="*/ 38 w 40"/>
              <a:gd name="T13" fmla="*/ 107 h 986"/>
              <a:gd name="T14" fmla="*/ 33 w 40"/>
              <a:gd name="T15" fmla="*/ 128 h 986"/>
              <a:gd name="T16" fmla="*/ 33 w 40"/>
              <a:gd name="T17" fmla="*/ 130 h 986"/>
              <a:gd name="T18" fmla="*/ 35 w 40"/>
              <a:gd name="T19" fmla="*/ 111 h 986"/>
              <a:gd name="T20" fmla="*/ 38 w 40"/>
              <a:gd name="T21" fmla="*/ 107 h 986"/>
              <a:gd name="T22" fmla="*/ 38 w 40"/>
              <a:gd name="T23" fmla="*/ 88 h 986"/>
              <a:gd name="T24" fmla="*/ 33 w 40"/>
              <a:gd name="T25" fmla="*/ 102 h 986"/>
              <a:gd name="T26" fmla="*/ 33 w 40"/>
              <a:gd name="T27" fmla="*/ 107 h 986"/>
              <a:gd name="T28" fmla="*/ 38 w 40"/>
              <a:gd name="T29" fmla="*/ 88 h 986"/>
              <a:gd name="T30" fmla="*/ 38 w 40"/>
              <a:gd name="T31" fmla="*/ 88 h 986"/>
              <a:gd name="T32" fmla="*/ 40 w 40"/>
              <a:gd name="T33" fmla="*/ 0 h 986"/>
              <a:gd name="T34" fmla="*/ 40 w 40"/>
              <a:gd name="T35" fmla="*/ 0 h 986"/>
              <a:gd name="T36" fmla="*/ 40 w 40"/>
              <a:gd name="T37" fmla="*/ 0 h 986"/>
              <a:gd name="T38" fmla="*/ 40 w 40"/>
              <a:gd name="T39" fmla="*/ 0 h 986"/>
              <a:gd name="T40" fmla="*/ 40 w 40"/>
              <a:gd name="T41" fmla="*/ 0 h 986"/>
              <a:gd name="T42" fmla="*/ 38 w 40"/>
              <a:gd name="T43" fmla="*/ 24 h 986"/>
              <a:gd name="T44" fmla="*/ 35 w 40"/>
              <a:gd name="T45" fmla="*/ 71 h 986"/>
              <a:gd name="T46" fmla="*/ 38 w 40"/>
              <a:gd name="T47" fmla="*/ 55 h 986"/>
              <a:gd name="T48" fmla="*/ 40 w 40"/>
              <a:gd name="T49" fmla="*/ 0 h 986"/>
              <a:gd name="T50" fmla="*/ 40 w 40"/>
              <a:gd name="T51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" h="986">
                <a:moveTo>
                  <a:pt x="35" y="133"/>
                </a:moveTo>
                <a:lnTo>
                  <a:pt x="33" y="152"/>
                </a:lnTo>
                <a:lnTo>
                  <a:pt x="2" y="863"/>
                </a:lnTo>
                <a:lnTo>
                  <a:pt x="0" y="986"/>
                </a:lnTo>
                <a:lnTo>
                  <a:pt x="2" y="929"/>
                </a:lnTo>
                <a:lnTo>
                  <a:pt x="35" y="133"/>
                </a:lnTo>
                <a:moveTo>
                  <a:pt x="38" y="107"/>
                </a:moveTo>
                <a:lnTo>
                  <a:pt x="33" y="128"/>
                </a:lnTo>
                <a:lnTo>
                  <a:pt x="33" y="130"/>
                </a:lnTo>
                <a:lnTo>
                  <a:pt x="35" y="111"/>
                </a:lnTo>
                <a:lnTo>
                  <a:pt x="38" y="107"/>
                </a:lnTo>
                <a:moveTo>
                  <a:pt x="38" y="88"/>
                </a:moveTo>
                <a:lnTo>
                  <a:pt x="33" y="102"/>
                </a:lnTo>
                <a:lnTo>
                  <a:pt x="33" y="107"/>
                </a:lnTo>
                <a:lnTo>
                  <a:pt x="38" y="88"/>
                </a:lnTo>
                <a:lnTo>
                  <a:pt x="38" y="88"/>
                </a:lnTo>
                <a:moveTo>
                  <a:pt x="40" y="0"/>
                </a:moveTo>
                <a:lnTo>
                  <a:pt x="40" y="0"/>
                </a:lnTo>
                <a:lnTo>
                  <a:pt x="40" y="0"/>
                </a:lnTo>
                <a:lnTo>
                  <a:pt x="40" y="0"/>
                </a:lnTo>
                <a:lnTo>
                  <a:pt x="40" y="0"/>
                </a:lnTo>
                <a:lnTo>
                  <a:pt x="38" y="24"/>
                </a:lnTo>
                <a:lnTo>
                  <a:pt x="35" y="71"/>
                </a:lnTo>
                <a:lnTo>
                  <a:pt x="38" y="55"/>
                </a:lnTo>
                <a:lnTo>
                  <a:pt x="40" y="0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Freeform 7651">
            <a:extLst>
              <a:ext uri="{FF2B5EF4-FFF2-40B4-BE49-F238E27FC236}">
                <a16:creationId xmlns:a16="http://schemas.microsoft.com/office/drawing/2014/main" xmlns="" id="{F6B441DE-0778-44BA-9BD3-60E0FA5006A5}"/>
              </a:ext>
            </a:extLst>
          </p:cNvPr>
          <p:cNvSpPr>
            <a:spLocks noEditPoints="1"/>
          </p:cNvSpPr>
          <p:nvPr/>
        </p:nvSpPr>
        <p:spPr bwMode="auto">
          <a:xfrm>
            <a:off x="2050415" y="4543426"/>
            <a:ext cx="906463" cy="1046163"/>
          </a:xfrm>
          <a:custGeom>
            <a:avLst/>
            <a:gdLst>
              <a:gd name="T0" fmla="*/ 0 w 571"/>
              <a:gd name="T1" fmla="*/ 659 h 659"/>
              <a:gd name="T2" fmla="*/ 0 w 571"/>
              <a:gd name="T3" fmla="*/ 659 h 659"/>
              <a:gd name="T4" fmla="*/ 0 w 571"/>
              <a:gd name="T5" fmla="*/ 659 h 659"/>
              <a:gd name="T6" fmla="*/ 50 w 571"/>
              <a:gd name="T7" fmla="*/ 606 h 659"/>
              <a:gd name="T8" fmla="*/ 123 w 571"/>
              <a:gd name="T9" fmla="*/ 514 h 659"/>
              <a:gd name="T10" fmla="*/ 50 w 571"/>
              <a:gd name="T11" fmla="*/ 604 h 659"/>
              <a:gd name="T12" fmla="*/ 123 w 571"/>
              <a:gd name="T13" fmla="*/ 514 h 659"/>
              <a:gd name="T14" fmla="*/ 126 w 571"/>
              <a:gd name="T15" fmla="*/ 512 h 659"/>
              <a:gd name="T16" fmla="*/ 140 w 571"/>
              <a:gd name="T17" fmla="*/ 502 h 659"/>
              <a:gd name="T18" fmla="*/ 204 w 571"/>
              <a:gd name="T19" fmla="*/ 422 h 659"/>
              <a:gd name="T20" fmla="*/ 142 w 571"/>
              <a:gd name="T21" fmla="*/ 497 h 659"/>
              <a:gd name="T22" fmla="*/ 204 w 571"/>
              <a:gd name="T23" fmla="*/ 422 h 659"/>
              <a:gd name="T24" fmla="*/ 209 w 571"/>
              <a:gd name="T25" fmla="*/ 417 h 659"/>
              <a:gd name="T26" fmla="*/ 218 w 571"/>
              <a:gd name="T27" fmla="*/ 412 h 659"/>
              <a:gd name="T28" fmla="*/ 259 w 571"/>
              <a:gd name="T29" fmla="*/ 360 h 659"/>
              <a:gd name="T30" fmla="*/ 221 w 571"/>
              <a:gd name="T31" fmla="*/ 410 h 659"/>
              <a:gd name="T32" fmla="*/ 259 w 571"/>
              <a:gd name="T33" fmla="*/ 360 h 659"/>
              <a:gd name="T34" fmla="*/ 261 w 571"/>
              <a:gd name="T35" fmla="*/ 355 h 659"/>
              <a:gd name="T36" fmla="*/ 275 w 571"/>
              <a:gd name="T37" fmla="*/ 346 h 659"/>
              <a:gd name="T38" fmla="*/ 282 w 571"/>
              <a:gd name="T39" fmla="*/ 332 h 659"/>
              <a:gd name="T40" fmla="*/ 278 w 571"/>
              <a:gd name="T41" fmla="*/ 341 h 659"/>
              <a:gd name="T42" fmla="*/ 282 w 571"/>
              <a:gd name="T43" fmla="*/ 332 h 659"/>
              <a:gd name="T44" fmla="*/ 294 w 571"/>
              <a:gd name="T45" fmla="*/ 320 h 659"/>
              <a:gd name="T46" fmla="*/ 287 w 571"/>
              <a:gd name="T47" fmla="*/ 332 h 659"/>
              <a:gd name="T48" fmla="*/ 313 w 571"/>
              <a:gd name="T49" fmla="*/ 298 h 659"/>
              <a:gd name="T50" fmla="*/ 301 w 571"/>
              <a:gd name="T51" fmla="*/ 315 h 659"/>
              <a:gd name="T52" fmla="*/ 313 w 571"/>
              <a:gd name="T53" fmla="*/ 298 h 659"/>
              <a:gd name="T54" fmla="*/ 315 w 571"/>
              <a:gd name="T55" fmla="*/ 294 h 659"/>
              <a:gd name="T56" fmla="*/ 330 w 571"/>
              <a:gd name="T57" fmla="*/ 284 h 659"/>
              <a:gd name="T58" fmla="*/ 339 w 571"/>
              <a:gd name="T59" fmla="*/ 268 h 659"/>
              <a:gd name="T60" fmla="*/ 332 w 571"/>
              <a:gd name="T61" fmla="*/ 279 h 659"/>
              <a:gd name="T62" fmla="*/ 339 w 571"/>
              <a:gd name="T63" fmla="*/ 268 h 659"/>
              <a:gd name="T64" fmla="*/ 346 w 571"/>
              <a:gd name="T65" fmla="*/ 258 h 659"/>
              <a:gd name="T66" fmla="*/ 351 w 571"/>
              <a:gd name="T67" fmla="*/ 258 h 659"/>
              <a:gd name="T68" fmla="*/ 353 w 571"/>
              <a:gd name="T69" fmla="*/ 251 h 659"/>
              <a:gd name="T70" fmla="*/ 353 w 571"/>
              <a:gd name="T71" fmla="*/ 256 h 659"/>
              <a:gd name="T72" fmla="*/ 353 w 571"/>
              <a:gd name="T73" fmla="*/ 251 h 659"/>
              <a:gd name="T74" fmla="*/ 353 w 571"/>
              <a:gd name="T75" fmla="*/ 249 h 659"/>
              <a:gd name="T76" fmla="*/ 389 w 571"/>
              <a:gd name="T77" fmla="*/ 213 h 659"/>
              <a:gd name="T78" fmla="*/ 401 w 571"/>
              <a:gd name="T79" fmla="*/ 196 h 659"/>
              <a:gd name="T80" fmla="*/ 391 w 571"/>
              <a:gd name="T81" fmla="*/ 211 h 659"/>
              <a:gd name="T82" fmla="*/ 401 w 571"/>
              <a:gd name="T83" fmla="*/ 196 h 659"/>
              <a:gd name="T84" fmla="*/ 403 w 571"/>
              <a:gd name="T85" fmla="*/ 192 h 659"/>
              <a:gd name="T86" fmla="*/ 405 w 571"/>
              <a:gd name="T87" fmla="*/ 194 h 659"/>
              <a:gd name="T88" fmla="*/ 529 w 571"/>
              <a:gd name="T89" fmla="*/ 47 h 659"/>
              <a:gd name="T90" fmla="*/ 413 w 571"/>
              <a:gd name="T91" fmla="*/ 187 h 659"/>
              <a:gd name="T92" fmla="*/ 529 w 571"/>
              <a:gd name="T93" fmla="*/ 47 h 659"/>
              <a:gd name="T94" fmla="*/ 545 w 571"/>
              <a:gd name="T95" fmla="*/ 28 h 659"/>
              <a:gd name="T96" fmla="*/ 562 w 571"/>
              <a:gd name="T97" fmla="*/ 14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1" h="659">
                <a:moveTo>
                  <a:pt x="0" y="659"/>
                </a:moveTo>
                <a:lnTo>
                  <a:pt x="0" y="659"/>
                </a:lnTo>
                <a:lnTo>
                  <a:pt x="0" y="659"/>
                </a:lnTo>
                <a:lnTo>
                  <a:pt x="0" y="659"/>
                </a:lnTo>
                <a:close/>
                <a:moveTo>
                  <a:pt x="48" y="604"/>
                </a:moveTo>
                <a:lnTo>
                  <a:pt x="0" y="659"/>
                </a:lnTo>
                <a:lnTo>
                  <a:pt x="19" y="640"/>
                </a:lnTo>
                <a:lnTo>
                  <a:pt x="50" y="606"/>
                </a:lnTo>
                <a:lnTo>
                  <a:pt x="48" y="604"/>
                </a:lnTo>
                <a:close/>
                <a:moveTo>
                  <a:pt x="123" y="514"/>
                </a:moveTo>
                <a:lnTo>
                  <a:pt x="48" y="602"/>
                </a:lnTo>
                <a:lnTo>
                  <a:pt x="50" y="604"/>
                </a:lnTo>
                <a:lnTo>
                  <a:pt x="126" y="516"/>
                </a:lnTo>
                <a:lnTo>
                  <a:pt x="123" y="514"/>
                </a:lnTo>
                <a:close/>
                <a:moveTo>
                  <a:pt x="135" y="500"/>
                </a:moveTo>
                <a:lnTo>
                  <a:pt x="126" y="512"/>
                </a:lnTo>
                <a:lnTo>
                  <a:pt x="128" y="514"/>
                </a:lnTo>
                <a:lnTo>
                  <a:pt x="140" y="502"/>
                </a:lnTo>
                <a:lnTo>
                  <a:pt x="135" y="500"/>
                </a:lnTo>
                <a:close/>
                <a:moveTo>
                  <a:pt x="204" y="422"/>
                </a:moveTo>
                <a:lnTo>
                  <a:pt x="138" y="497"/>
                </a:lnTo>
                <a:lnTo>
                  <a:pt x="142" y="497"/>
                </a:lnTo>
                <a:lnTo>
                  <a:pt x="204" y="426"/>
                </a:lnTo>
                <a:lnTo>
                  <a:pt x="204" y="422"/>
                </a:lnTo>
                <a:close/>
                <a:moveTo>
                  <a:pt x="216" y="410"/>
                </a:moveTo>
                <a:lnTo>
                  <a:pt x="209" y="417"/>
                </a:lnTo>
                <a:lnTo>
                  <a:pt x="209" y="422"/>
                </a:lnTo>
                <a:lnTo>
                  <a:pt x="218" y="412"/>
                </a:lnTo>
                <a:lnTo>
                  <a:pt x="216" y="410"/>
                </a:lnTo>
                <a:close/>
                <a:moveTo>
                  <a:pt x="259" y="360"/>
                </a:moveTo>
                <a:lnTo>
                  <a:pt x="218" y="407"/>
                </a:lnTo>
                <a:lnTo>
                  <a:pt x="221" y="410"/>
                </a:lnTo>
                <a:lnTo>
                  <a:pt x="256" y="365"/>
                </a:lnTo>
                <a:lnTo>
                  <a:pt x="259" y="360"/>
                </a:lnTo>
                <a:close/>
                <a:moveTo>
                  <a:pt x="275" y="341"/>
                </a:moveTo>
                <a:lnTo>
                  <a:pt x="261" y="355"/>
                </a:lnTo>
                <a:lnTo>
                  <a:pt x="263" y="360"/>
                </a:lnTo>
                <a:lnTo>
                  <a:pt x="275" y="346"/>
                </a:lnTo>
                <a:lnTo>
                  <a:pt x="275" y="341"/>
                </a:lnTo>
                <a:close/>
                <a:moveTo>
                  <a:pt x="282" y="332"/>
                </a:moveTo>
                <a:lnTo>
                  <a:pt x="280" y="336"/>
                </a:lnTo>
                <a:lnTo>
                  <a:pt x="278" y="341"/>
                </a:lnTo>
                <a:lnTo>
                  <a:pt x="282" y="339"/>
                </a:lnTo>
                <a:lnTo>
                  <a:pt x="282" y="332"/>
                </a:lnTo>
                <a:close/>
                <a:moveTo>
                  <a:pt x="299" y="320"/>
                </a:moveTo>
                <a:lnTo>
                  <a:pt x="294" y="320"/>
                </a:lnTo>
                <a:lnTo>
                  <a:pt x="287" y="324"/>
                </a:lnTo>
                <a:lnTo>
                  <a:pt x="287" y="332"/>
                </a:lnTo>
                <a:lnTo>
                  <a:pt x="299" y="320"/>
                </a:lnTo>
                <a:close/>
                <a:moveTo>
                  <a:pt x="313" y="298"/>
                </a:moveTo>
                <a:lnTo>
                  <a:pt x="296" y="315"/>
                </a:lnTo>
                <a:lnTo>
                  <a:pt x="301" y="315"/>
                </a:lnTo>
                <a:lnTo>
                  <a:pt x="311" y="303"/>
                </a:lnTo>
                <a:lnTo>
                  <a:pt x="313" y="298"/>
                </a:lnTo>
                <a:close/>
                <a:moveTo>
                  <a:pt x="330" y="277"/>
                </a:moveTo>
                <a:lnTo>
                  <a:pt x="315" y="294"/>
                </a:lnTo>
                <a:lnTo>
                  <a:pt x="315" y="298"/>
                </a:lnTo>
                <a:lnTo>
                  <a:pt x="330" y="284"/>
                </a:lnTo>
                <a:lnTo>
                  <a:pt x="330" y="277"/>
                </a:lnTo>
                <a:close/>
                <a:moveTo>
                  <a:pt x="339" y="268"/>
                </a:moveTo>
                <a:lnTo>
                  <a:pt x="334" y="272"/>
                </a:lnTo>
                <a:lnTo>
                  <a:pt x="332" y="279"/>
                </a:lnTo>
                <a:lnTo>
                  <a:pt x="337" y="272"/>
                </a:lnTo>
                <a:lnTo>
                  <a:pt x="339" y="268"/>
                </a:lnTo>
                <a:close/>
                <a:moveTo>
                  <a:pt x="349" y="256"/>
                </a:moveTo>
                <a:lnTo>
                  <a:pt x="346" y="258"/>
                </a:lnTo>
                <a:lnTo>
                  <a:pt x="346" y="265"/>
                </a:lnTo>
                <a:lnTo>
                  <a:pt x="351" y="258"/>
                </a:lnTo>
                <a:lnTo>
                  <a:pt x="349" y="256"/>
                </a:lnTo>
                <a:close/>
                <a:moveTo>
                  <a:pt x="353" y="251"/>
                </a:moveTo>
                <a:lnTo>
                  <a:pt x="351" y="253"/>
                </a:lnTo>
                <a:lnTo>
                  <a:pt x="353" y="256"/>
                </a:lnTo>
                <a:lnTo>
                  <a:pt x="353" y="253"/>
                </a:lnTo>
                <a:lnTo>
                  <a:pt x="353" y="251"/>
                </a:lnTo>
                <a:close/>
                <a:moveTo>
                  <a:pt x="389" y="208"/>
                </a:moveTo>
                <a:lnTo>
                  <a:pt x="353" y="249"/>
                </a:lnTo>
                <a:lnTo>
                  <a:pt x="356" y="251"/>
                </a:lnTo>
                <a:lnTo>
                  <a:pt x="389" y="213"/>
                </a:lnTo>
                <a:lnTo>
                  <a:pt x="389" y="208"/>
                </a:lnTo>
                <a:close/>
                <a:moveTo>
                  <a:pt x="401" y="196"/>
                </a:moveTo>
                <a:lnTo>
                  <a:pt x="391" y="206"/>
                </a:lnTo>
                <a:lnTo>
                  <a:pt x="391" y="211"/>
                </a:lnTo>
                <a:lnTo>
                  <a:pt x="401" y="201"/>
                </a:lnTo>
                <a:lnTo>
                  <a:pt x="401" y="196"/>
                </a:lnTo>
                <a:close/>
                <a:moveTo>
                  <a:pt x="405" y="189"/>
                </a:moveTo>
                <a:lnTo>
                  <a:pt x="403" y="192"/>
                </a:lnTo>
                <a:lnTo>
                  <a:pt x="403" y="196"/>
                </a:lnTo>
                <a:lnTo>
                  <a:pt x="405" y="194"/>
                </a:lnTo>
                <a:lnTo>
                  <a:pt x="405" y="189"/>
                </a:lnTo>
                <a:close/>
                <a:moveTo>
                  <a:pt x="529" y="47"/>
                </a:moveTo>
                <a:lnTo>
                  <a:pt x="415" y="180"/>
                </a:lnTo>
                <a:lnTo>
                  <a:pt x="413" y="187"/>
                </a:lnTo>
                <a:lnTo>
                  <a:pt x="522" y="59"/>
                </a:lnTo>
                <a:lnTo>
                  <a:pt x="529" y="47"/>
                </a:lnTo>
                <a:close/>
                <a:moveTo>
                  <a:pt x="571" y="0"/>
                </a:moveTo>
                <a:lnTo>
                  <a:pt x="545" y="28"/>
                </a:lnTo>
                <a:lnTo>
                  <a:pt x="541" y="40"/>
                </a:lnTo>
                <a:lnTo>
                  <a:pt x="562" y="14"/>
                </a:lnTo>
                <a:lnTo>
                  <a:pt x="5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Freeform 7652">
            <a:extLst>
              <a:ext uri="{FF2B5EF4-FFF2-40B4-BE49-F238E27FC236}">
                <a16:creationId xmlns:a16="http://schemas.microsoft.com/office/drawing/2014/main" xmlns="" id="{8CD7FB59-A048-43D9-81C4-007E3A5D5876}"/>
              </a:ext>
            </a:extLst>
          </p:cNvPr>
          <p:cNvSpPr>
            <a:spLocks noEditPoints="1"/>
          </p:cNvSpPr>
          <p:nvPr/>
        </p:nvSpPr>
        <p:spPr bwMode="auto">
          <a:xfrm>
            <a:off x="2050415" y="4543426"/>
            <a:ext cx="906463" cy="1046163"/>
          </a:xfrm>
          <a:custGeom>
            <a:avLst/>
            <a:gdLst>
              <a:gd name="T0" fmla="*/ 0 w 571"/>
              <a:gd name="T1" fmla="*/ 659 h 659"/>
              <a:gd name="T2" fmla="*/ 0 w 571"/>
              <a:gd name="T3" fmla="*/ 659 h 659"/>
              <a:gd name="T4" fmla="*/ 0 w 571"/>
              <a:gd name="T5" fmla="*/ 659 h 659"/>
              <a:gd name="T6" fmla="*/ 50 w 571"/>
              <a:gd name="T7" fmla="*/ 606 h 659"/>
              <a:gd name="T8" fmla="*/ 123 w 571"/>
              <a:gd name="T9" fmla="*/ 514 h 659"/>
              <a:gd name="T10" fmla="*/ 50 w 571"/>
              <a:gd name="T11" fmla="*/ 604 h 659"/>
              <a:gd name="T12" fmla="*/ 123 w 571"/>
              <a:gd name="T13" fmla="*/ 514 h 659"/>
              <a:gd name="T14" fmla="*/ 126 w 571"/>
              <a:gd name="T15" fmla="*/ 512 h 659"/>
              <a:gd name="T16" fmla="*/ 140 w 571"/>
              <a:gd name="T17" fmla="*/ 502 h 659"/>
              <a:gd name="T18" fmla="*/ 204 w 571"/>
              <a:gd name="T19" fmla="*/ 422 h 659"/>
              <a:gd name="T20" fmla="*/ 142 w 571"/>
              <a:gd name="T21" fmla="*/ 497 h 659"/>
              <a:gd name="T22" fmla="*/ 204 w 571"/>
              <a:gd name="T23" fmla="*/ 422 h 659"/>
              <a:gd name="T24" fmla="*/ 209 w 571"/>
              <a:gd name="T25" fmla="*/ 417 h 659"/>
              <a:gd name="T26" fmla="*/ 218 w 571"/>
              <a:gd name="T27" fmla="*/ 412 h 659"/>
              <a:gd name="T28" fmla="*/ 259 w 571"/>
              <a:gd name="T29" fmla="*/ 360 h 659"/>
              <a:gd name="T30" fmla="*/ 221 w 571"/>
              <a:gd name="T31" fmla="*/ 410 h 659"/>
              <a:gd name="T32" fmla="*/ 259 w 571"/>
              <a:gd name="T33" fmla="*/ 360 h 659"/>
              <a:gd name="T34" fmla="*/ 261 w 571"/>
              <a:gd name="T35" fmla="*/ 355 h 659"/>
              <a:gd name="T36" fmla="*/ 275 w 571"/>
              <a:gd name="T37" fmla="*/ 346 h 659"/>
              <a:gd name="T38" fmla="*/ 282 w 571"/>
              <a:gd name="T39" fmla="*/ 332 h 659"/>
              <a:gd name="T40" fmla="*/ 278 w 571"/>
              <a:gd name="T41" fmla="*/ 341 h 659"/>
              <a:gd name="T42" fmla="*/ 282 w 571"/>
              <a:gd name="T43" fmla="*/ 332 h 659"/>
              <a:gd name="T44" fmla="*/ 294 w 571"/>
              <a:gd name="T45" fmla="*/ 320 h 659"/>
              <a:gd name="T46" fmla="*/ 287 w 571"/>
              <a:gd name="T47" fmla="*/ 332 h 659"/>
              <a:gd name="T48" fmla="*/ 313 w 571"/>
              <a:gd name="T49" fmla="*/ 298 h 659"/>
              <a:gd name="T50" fmla="*/ 301 w 571"/>
              <a:gd name="T51" fmla="*/ 315 h 659"/>
              <a:gd name="T52" fmla="*/ 313 w 571"/>
              <a:gd name="T53" fmla="*/ 298 h 659"/>
              <a:gd name="T54" fmla="*/ 315 w 571"/>
              <a:gd name="T55" fmla="*/ 294 h 659"/>
              <a:gd name="T56" fmla="*/ 330 w 571"/>
              <a:gd name="T57" fmla="*/ 284 h 659"/>
              <a:gd name="T58" fmla="*/ 339 w 571"/>
              <a:gd name="T59" fmla="*/ 268 h 659"/>
              <a:gd name="T60" fmla="*/ 332 w 571"/>
              <a:gd name="T61" fmla="*/ 279 h 659"/>
              <a:gd name="T62" fmla="*/ 339 w 571"/>
              <a:gd name="T63" fmla="*/ 268 h 659"/>
              <a:gd name="T64" fmla="*/ 346 w 571"/>
              <a:gd name="T65" fmla="*/ 258 h 659"/>
              <a:gd name="T66" fmla="*/ 351 w 571"/>
              <a:gd name="T67" fmla="*/ 258 h 659"/>
              <a:gd name="T68" fmla="*/ 353 w 571"/>
              <a:gd name="T69" fmla="*/ 251 h 659"/>
              <a:gd name="T70" fmla="*/ 353 w 571"/>
              <a:gd name="T71" fmla="*/ 256 h 659"/>
              <a:gd name="T72" fmla="*/ 353 w 571"/>
              <a:gd name="T73" fmla="*/ 251 h 659"/>
              <a:gd name="T74" fmla="*/ 353 w 571"/>
              <a:gd name="T75" fmla="*/ 249 h 659"/>
              <a:gd name="T76" fmla="*/ 389 w 571"/>
              <a:gd name="T77" fmla="*/ 213 h 659"/>
              <a:gd name="T78" fmla="*/ 401 w 571"/>
              <a:gd name="T79" fmla="*/ 196 h 659"/>
              <a:gd name="T80" fmla="*/ 391 w 571"/>
              <a:gd name="T81" fmla="*/ 211 h 659"/>
              <a:gd name="T82" fmla="*/ 401 w 571"/>
              <a:gd name="T83" fmla="*/ 196 h 659"/>
              <a:gd name="T84" fmla="*/ 403 w 571"/>
              <a:gd name="T85" fmla="*/ 192 h 659"/>
              <a:gd name="T86" fmla="*/ 405 w 571"/>
              <a:gd name="T87" fmla="*/ 194 h 659"/>
              <a:gd name="T88" fmla="*/ 529 w 571"/>
              <a:gd name="T89" fmla="*/ 47 h 659"/>
              <a:gd name="T90" fmla="*/ 413 w 571"/>
              <a:gd name="T91" fmla="*/ 187 h 659"/>
              <a:gd name="T92" fmla="*/ 529 w 571"/>
              <a:gd name="T93" fmla="*/ 47 h 659"/>
              <a:gd name="T94" fmla="*/ 545 w 571"/>
              <a:gd name="T95" fmla="*/ 28 h 659"/>
              <a:gd name="T96" fmla="*/ 562 w 571"/>
              <a:gd name="T97" fmla="*/ 14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1" h="659">
                <a:moveTo>
                  <a:pt x="0" y="659"/>
                </a:moveTo>
                <a:lnTo>
                  <a:pt x="0" y="659"/>
                </a:lnTo>
                <a:lnTo>
                  <a:pt x="0" y="659"/>
                </a:lnTo>
                <a:lnTo>
                  <a:pt x="0" y="659"/>
                </a:lnTo>
                <a:moveTo>
                  <a:pt x="48" y="604"/>
                </a:moveTo>
                <a:lnTo>
                  <a:pt x="0" y="659"/>
                </a:lnTo>
                <a:lnTo>
                  <a:pt x="19" y="640"/>
                </a:lnTo>
                <a:lnTo>
                  <a:pt x="50" y="606"/>
                </a:lnTo>
                <a:lnTo>
                  <a:pt x="48" y="604"/>
                </a:lnTo>
                <a:moveTo>
                  <a:pt x="123" y="514"/>
                </a:moveTo>
                <a:lnTo>
                  <a:pt x="48" y="602"/>
                </a:lnTo>
                <a:lnTo>
                  <a:pt x="50" y="604"/>
                </a:lnTo>
                <a:lnTo>
                  <a:pt x="126" y="516"/>
                </a:lnTo>
                <a:lnTo>
                  <a:pt x="123" y="514"/>
                </a:lnTo>
                <a:moveTo>
                  <a:pt x="135" y="500"/>
                </a:moveTo>
                <a:lnTo>
                  <a:pt x="126" y="512"/>
                </a:lnTo>
                <a:lnTo>
                  <a:pt x="128" y="514"/>
                </a:lnTo>
                <a:lnTo>
                  <a:pt x="140" y="502"/>
                </a:lnTo>
                <a:lnTo>
                  <a:pt x="135" y="500"/>
                </a:lnTo>
                <a:moveTo>
                  <a:pt x="204" y="422"/>
                </a:moveTo>
                <a:lnTo>
                  <a:pt x="138" y="497"/>
                </a:lnTo>
                <a:lnTo>
                  <a:pt x="142" y="497"/>
                </a:lnTo>
                <a:lnTo>
                  <a:pt x="204" y="426"/>
                </a:lnTo>
                <a:lnTo>
                  <a:pt x="204" y="422"/>
                </a:lnTo>
                <a:moveTo>
                  <a:pt x="216" y="410"/>
                </a:moveTo>
                <a:lnTo>
                  <a:pt x="209" y="417"/>
                </a:lnTo>
                <a:lnTo>
                  <a:pt x="209" y="422"/>
                </a:lnTo>
                <a:lnTo>
                  <a:pt x="218" y="412"/>
                </a:lnTo>
                <a:lnTo>
                  <a:pt x="216" y="410"/>
                </a:lnTo>
                <a:moveTo>
                  <a:pt x="259" y="360"/>
                </a:moveTo>
                <a:lnTo>
                  <a:pt x="218" y="407"/>
                </a:lnTo>
                <a:lnTo>
                  <a:pt x="221" y="410"/>
                </a:lnTo>
                <a:lnTo>
                  <a:pt x="256" y="365"/>
                </a:lnTo>
                <a:lnTo>
                  <a:pt x="259" y="360"/>
                </a:lnTo>
                <a:moveTo>
                  <a:pt x="275" y="341"/>
                </a:moveTo>
                <a:lnTo>
                  <a:pt x="261" y="355"/>
                </a:lnTo>
                <a:lnTo>
                  <a:pt x="263" y="360"/>
                </a:lnTo>
                <a:lnTo>
                  <a:pt x="275" y="346"/>
                </a:lnTo>
                <a:lnTo>
                  <a:pt x="275" y="341"/>
                </a:lnTo>
                <a:moveTo>
                  <a:pt x="282" y="332"/>
                </a:moveTo>
                <a:lnTo>
                  <a:pt x="280" y="336"/>
                </a:lnTo>
                <a:lnTo>
                  <a:pt x="278" y="341"/>
                </a:lnTo>
                <a:lnTo>
                  <a:pt x="282" y="339"/>
                </a:lnTo>
                <a:lnTo>
                  <a:pt x="282" y="332"/>
                </a:lnTo>
                <a:moveTo>
                  <a:pt x="299" y="320"/>
                </a:moveTo>
                <a:lnTo>
                  <a:pt x="294" y="320"/>
                </a:lnTo>
                <a:lnTo>
                  <a:pt x="287" y="324"/>
                </a:lnTo>
                <a:lnTo>
                  <a:pt x="287" y="332"/>
                </a:lnTo>
                <a:lnTo>
                  <a:pt x="299" y="320"/>
                </a:lnTo>
                <a:moveTo>
                  <a:pt x="313" y="298"/>
                </a:moveTo>
                <a:lnTo>
                  <a:pt x="296" y="315"/>
                </a:lnTo>
                <a:lnTo>
                  <a:pt x="301" y="315"/>
                </a:lnTo>
                <a:lnTo>
                  <a:pt x="311" y="303"/>
                </a:lnTo>
                <a:lnTo>
                  <a:pt x="313" y="298"/>
                </a:lnTo>
                <a:moveTo>
                  <a:pt x="330" y="277"/>
                </a:moveTo>
                <a:lnTo>
                  <a:pt x="315" y="294"/>
                </a:lnTo>
                <a:lnTo>
                  <a:pt x="315" y="298"/>
                </a:lnTo>
                <a:lnTo>
                  <a:pt x="330" y="284"/>
                </a:lnTo>
                <a:lnTo>
                  <a:pt x="330" y="277"/>
                </a:lnTo>
                <a:moveTo>
                  <a:pt x="339" y="268"/>
                </a:moveTo>
                <a:lnTo>
                  <a:pt x="334" y="272"/>
                </a:lnTo>
                <a:lnTo>
                  <a:pt x="332" y="279"/>
                </a:lnTo>
                <a:lnTo>
                  <a:pt x="337" y="272"/>
                </a:lnTo>
                <a:lnTo>
                  <a:pt x="339" y="268"/>
                </a:lnTo>
                <a:moveTo>
                  <a:pt x="349" y="256"/>
                </a:moveTo>
                <a:lnTo>
                  <a:pt x="346" y="258"/>
                </a:lnTo>
                <a:lnTo>
                  <a:pt x="346" y="265"/>
                </a:lnTo>
                <a:lnTo>
                  <a:pt x="351" y="258"/>
                </a:lnTo>
                <a:lnTo>
                  <a:pt x="349" y="256"/>
                </a:lnTo>
                <a:moveTo>
                  <a:pt x="353" y="251"/>
                </a:moveTo>
                <a:lnTo>
                  <a:pt x="351" y="253"/>
                </a:lnTo>
                <a:lnTo>
                  <a:pt x="353" y="256"/>
                </a:lnTo>
                <a:lnTo>
                  <a:pt x="353" y="253"/>
                </a:lnTo>
                <a:lnTo>
                  <a:pt x="353" y="251"/>
                </a:lnTo>
                <a:moveTo>
                  <a:pt x="389" y="208"/>
                </a:moveTo>
                <a:lnTo>
                  <a:pt x="353" y="249"/>
                </a:lnTo>
                <a:lnTo>
                  <a:pt x="356" y="251"/>
                </a:lnTo>
                <a:lnTo>
                  <a:pt x="389" y="213"/>
                </a:lnTo>
                <a:lnTo>
                  <a:pt x="389" y="208"/>
                </a:lnTo>
                <a:moveTo>
                  <a:pt x="401" y="196"/>
                </a:moveTo>
                <a:lnTo>
                  <a:pt x="391" y="206"/>
                </a:lnTo>
                <a:lnTo>
                  <a:pt x="391" y="211"/>
                </a:lnTo>
                <a:lnTo>
                  <a:pt x="401" y="201"/>
                </a:lnTo>
                <a:lnTo>
                  <a:pt x="401" y="196"/>
                </a:lnTo>
                <a:moveTo>
                  <a:pt x="405" y="189"/>
                </a:moveTo>
                <a:lnTo>
                  <a:pt x="403" y="192"/>
                </a:lnTo>
                <a:lnTo>
                  <a:pt x="403" y="196"/>
                </a:lnTo>
                <a:lnTo>
                  <a:pt x="405" y="194"/>
                </a:lnTo>
                <a:lnTo>
                  <a:pt x="405" y="189"/>
                </a:lnTo>
                <a:moveTo>
                  <a:pt x="529" y="47"/>
                </a:moveTo>
                <a:lnTo>
                  <a:pt x="415" y="180"/>
                </a:lnTo>
                <a:lnTo>
                  <a:pt x="413" y="187"/>
                </a:lnTo>
                <a:lnTo>
                  <a:pt x="522" y="59"/>
                </a:lnTo>
                <a:lnTo>
                  <a:pt x="529" y="47"/>
                </a:lnTo>
                <a:moveTo>
                  <a:pt x="571" y="0"/>
                </a:moveTo>
                <a:lnTo>
                  <a:pt x="545" y="28"/>
                </a:lnTo>
                <a:lnTo>
                  <a:pt x="541" y="40"/>
                </a:lnTo>
                <a:lnTo>
                  <a:pt x="562" y="14"/>
                </a:lnTo>
                <a:lnTo>
                  <a:pt x="5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Freeform 7657">
            <a:extLst>
              <a:ext uri="{FF2B5EF4-FFF2-40B4-BE49-F238E27FC236}">
                <a16:creationId xmlns:a16="http://schemas.microsoft.com/office/drawing/2014/main" xmlns="" id="{CAEF8163-EDCE-4AFA-A3BD-9EA45D71E36E}"/>
              </a:ext>
            </a:extLst>
          </p:cNvPr>
          <p:cNvSpPr/>
          <p:nvPr/>
        </p:nvSpPr>
        <p:spPr bwMode="auto">
          <a:xfrm>
            <a:off x="2126615" y="5499101"/>
            <a:ext cx="3175" cy="6350"/>
          </a:xfrm>
          <a:custGeom>
            <a:avLst/>
            <a:gdLst>
              <a:gd name="T0" fmla="*/ 0 w 2"/>
              <a:gd name="T1" fmla="*/ 0 h 4"/>
              <a:gd name="T2" fmla="*/ 0 w 2"/>
              <a:gd name="T3" fmla="*/ 2 h 4"/>
              <a:gd name="T4" fmla="*/ 2 w 2"/>
              <a:gd name="T5" fmla="*/ 4 h 4"/>
              <a:gd name="T6" fmla="*/ 2 w 2"/>
              <a:gd name="T7" fmla="*/ 2 h 4"/>
              <a:gd name="T8" fmla="*/ 0 w 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Freeform 7658">
            <a:extLst>
              <a:ext uri="{FF2B5EF4-FFF2-40B4-BE49-F238E27FC236}">
                <a16:creationId xmlns:a16="http://schemas.microsoft.com/office/drawing/2014/main" xmlns="" id="{A4F4532E-1A58-4D9D-9E2E-73EF7A9118DE}"/>
              </a:ext>
            </a:extLst>
          </p:cNvPr>
          <p:cNvSpPr/>
          <p:nvPr/>
        </p:nvSpPr>
        <p:spPr bwMode="auto">
          <a:xfrm>
            <a:off x="2126615" y="5499101"/>
            <a:ext cx="3175" cy="6350"/>
          </a:xfrm>
          <a:custGeom>
            <a:avLst/>
            <a:gdLst>
              <a:gd name="T0" fmla="*/ 0 w 2"/>
              <a:gd name="T1" fmla="*/ 0 h 4"/>
              <a:gd name="T2" fmla="*/ 0 w 2"/>
              <a:gd name="T3" fmla="*/ 2 h 4"/>
              <a:gd name="T4" fmla="*/ 2 w 2"/>
              <a:gd name="T5" fmla="*/ 4 h 4"/>
              <a:gd name="T6" fmla="*/ 2 w 2"/>
              <a:gd name="T7" fmla="*/ 2 h 4"/>
              <a:gd name="T8" fmla="*/ 0 w 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Freeform 7761">
            <a:extLst>
              <a:ext uri="{FF2B5EF4-FFF2-40B4-BE49-F238E27FC236}">
                <a16:creationId xmlns:a16="http://schemas.microsoft.com/office/drawing/2014/main" xmlns="" id="{012D8F59-E137-4A1D-92FE-C5FE5953E58F}"/>
              </a:ext>
            </a:extLst>
          </p:cNvPr>
          <p:cNvSpPr/>
          <p:nvPr/>
        </p:nvSpPr>
        <p:spPr bwMode="auto">
          <a:xfrm>
            <a:off x="2050415" y="5559426"/>
            <a:ext cx="30163" cy="30163"/>
          </a:xfrm>
          <a:custGeom>
            <a:avLst/>
            <a:gdLst>
              <a:gd name="T0" fmla="*/ 19 w 19"/>
              <a:gd name="T1" fmla="*/ 0 h 19"/>
              <a:gd name="T2" fmla="*/ 0 w 19"/>
              <a:gd name="T3" fmla="*/ 19 h 19"/>
              <a:gd name="T4" fmla="*/ 0 w 19"/>
              <a:gd name="T5" fmla="*/ 19 h 19"/>
              <a:gd name="T6" fmla="*/ 0 w 19"/>
              <a:gd name="T7" fmla="*/ 19 h 19"/>
              <a:gd name="T8" fmla="*/ 0 w 19"/>
              <a:gd name="T9" fmla="*/ 19 h 19"/>
              <a:gd name="T10" fmla="*/ 0 w 19"/>
              <a:gd name="T11" fmla="*/ 16 h 19"/>
              <a:gd name="T12" fmla="*/ 7 w 19"/>
              <a:gd name="T13" fmla="*/ 14 h 19"/>
              <a:gd name="T14" fmla="*/ 19 w 19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19" y="0"/>
                </a:moveTo>
                <a:lnTo>
                  <a:pt x="0" y="19"/>
                </a:lnTo>
                <a:lnTo>
                  <a:pt x="0" y="19"/>
                </a:lnTo>
                <a:lnTo>
                  <a:pt x="0" y="19"/>
                </a:lnTo>
                <a:lnTo>
                  <a:pt x="0" y="19"/>
                </a:lnTo>
                <a:lnTo>
                  <a:pt x="0" y="16"/>
                </a:lnTo>
                <a:lnTo>
                  <a:pt x="7" y="14"/>
                </a:lnTo>
                <a:lnTo>
                  <a:pt x="19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Freeform 7762">
            <a:extLst>
              <a:ext uri="{FF2B5EF4-FFF2-40B4-BE49-F238E27FC236}">
                <a16:creationId xmlns:a16="http://schemas.microsoft.com/office/drawing/2014/main" xmlns="" id="{1897C519-3852-442F-9CF5-BBCE0DD7F959}"/>
              </a:ext>
            </a:extLst>
          </p:cNvPr>
          <p:cNvSpPr/>
          <p:nvPr/>
        </p:nvSpPr>
        <p:spPr bwMode="auto">
          <a:xfrm>
            <a:off x="2050415" y="5559426"/>
            <a:ext cx="30163" cy="30163"/>
          </a:xfrm>
          <a:custGeom>
            <a:avLst/>
            <a:gdLst>
              <a:gd name="T0" fmla="*/ 19 w 19"/>
              <a:gd name="T1" fmla="*/ 0 h 19"/>
              <a:gd name="T2" fmla="*/ 0 w 19"/>
              <a:gd name="T3" fmla="*/ 19 h 19"/>
              <a:gd name="T4" fmla="*/ 0 w 19"/>
              <a:gd name="T5" fmla="*/ 19 h 19"/>
              <a:gd name="T6" fmla="*/ 0 w 19"/>
              <a:gd name="T7" fmla="*/ 19 h 19"/>
              <a:gd name="T8" fmla="*/ 0 w 19"/>
              <a:gd name="T9" fmla="*/ 19 h 19"/>
              <a:gd name="T10" fmla="*/ 0 w 19"/>
              <a:gd name="T11" fmla="*/ 16 h 19"/>
              <a:gd name="T12" fmla="*/ 7 w 19"/>
              <a:gd name="T13" fmla="*/ 14 h 19"/>
              <a:gd name="T14" fmla="*/ 19 w 19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19" y="0"/>
                </a:moveTo>
                <a:lnTo>
                  <a:pt x="0" y="19"/>
                </a:lnTo>
                <a:lnTo>
                  <a:pt x="0" y="19"/>
                </a:lnTo>
                <a:lnTo>
                  <a:pt x="0" y="19"/>
                </a:lnTo>
                <a:lnTo>
                  <a:pt x="0" y="19"/>
                </a:lnTo>
                <a:lnTo>
                  <a:pt x="0" y="16"/>
                </a:lnTo>
                <a:lnTo>
                  <a:pt x="7" y="14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Freeform 7763">
            <a:extLst>
              <a:ext uri="{FF2B5EF4-FFF2-40B4-BE49-F238E27FC236}">
                <a16:creationId xmlns:a16="http://schemas.microsoft.com/office/drawing/2014/main" xmlns="" id="{8FF81821-230F-4679-BA1F-A9644AC3C096}"/>
              </a:ext>
            </a:extLst>
          </p:cNvPr>
          <p:cNvSpPr/>
          <p:nvPr/>
        </p:nvSpPr>
        <p:spPr bwMode="auto">
          <a:xfrm>
            <a:off x="2050415" y="5581651"/>
            <a:ext cx="11113" cy="7938"/>
          </a:xfrm>
          <a:custGeom>
            <a:avLst/>
            <a:gdLst>
              <a:gd name="T0" fmla="*/ 7 w 7"/>
              <a:gd name="T1" fmla="*/ 0 h 5"/>
              <a:gd name="T2" fmla="*/ 0 w 7"/>
              <a:gd name="T3" fmla="*/ 2 h 5"/>
              <a:gd name="T4" fmla="*/ 0 w 7"/>
              <a:gd name="T5" fmla="*/ 5 h 5"/>
              <a:gd name="T6" fmla="*/ 0 w 7"/>
              <a:gd name="T7" fmla="*/ 5 h 5"/>
              <a:gd name="T8" fmla="*/ 0 w 7"/>
              <a:gd name="T9" fmla="*/ 2 h 5"/>
              <a:gd name="T10" fmla="*/ 3 w 7"/>
              <a:gd name="T11" fmla="*/ 5 h 5"/>
              <a:gd name="T12" fmla="*/ 7 w 7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7" y="0"/>
                </a:moveTo>
                <a:lnTo>
                  <a:pt x="0" y="2"/>
                </a:lnTo>
                <a:lnTo>
                  <a:pt x="0" y="5"/>
                </a:lnTo>
                <a:lnTo>
                  <a:pt x="0" y="5"/>
                </a:lnTo>
                <a:lnTo>
                  <a:pt x="0" y="2"/>
                </a:lnTo>
                <a:lnTo>
                  <a:pt x="3" y="5"/>
                </a:lnTo>
                <a:lnTo>
                  <a:pt x="7" y="0"/>
                </a:lnTo>
                <a:close/>
              </a:path>
            </a:pathLst>
          </a:custGeom>
          <a:solidFill>
            <a:srgbClr val="101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Freeform 7764">
            <a:extLst>
              <a:ext uri="{FF2B5EF4-FFF2-40B4-BE49-F238E27FC236}">
                <a16:creationId xmlns:a16="http://schemas.microsoft.com/office/drawing/2014/main" xmlns="" id="{7D95418B-B782-4268-B53C-647325FBFEC3}"/>
              </a:ext>
            </a:extLst>
          </p:cNvPr>
          <p:cNvSpPr/>
          <p:nvPr/>
        </p:nvSpPr>
        <p:spPr bwMode="auto">
          <a:xfrm>
            <a:off x="2050415" y="5581651"/>
            <a:ext cx="11113" cy="7938"/>
          </a:xfrm>
          <a:custGeom>
            <a:avLst/>
            <a:gdLst>
              <a:gd name="T0" fmla="*/ 7 w 7"/>
              <a:gd name="T1" fmla="*/ 0 h 5"/>
              <a:gd name="T2" fmla="*/ 0 w 7"/>
              <a:gd name="T3" fmla="*/ 2 h 5"/>
              <a:gd name="T4" fmla="*/ 0 w 7"/>
              <a:gd name="T5" fmla="*/ 5 h 5"/>
              <a:gd name="T6" fmla="*/ 0 w 7"/>
              <a:gd name="T7" fmla="*/ 5 h 5"/>
              <a:gd name="T8" fmla="*/ 0 w 7"/>
              <a:gd name="T9" fmla="*/ 2 h 5"/>
              <a:gd name="T10" fmla="*/ 3 w 7"/>
              <a:gd name="T11" fmla="*/ 5 h 5"/>
              <a:gd name="T12" fmla="*/ 7 w 7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5">
                <a:moveTo>
                  <a:pt x="7" y="0"/>
                </a:moveTo>
                <a:lnTo>
                  <a:pt x="0" y="2"/>
                </a:lnTo>
                <a:lnTo>
                  <a:pt x="0" y="5"/>
                </a:lnTo>
                <a:lnTo>
                  <a:pt x="0" y="5"/>
                </a:lnTo>
                <a:lnTo>
                  <a:pt x="0" y="2"/>
                </a:lnTo>
                <a:lnTo>
                  <a:pt x="3" y="5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Freeform 7765">
            <a:extLst>
              <a:ext uri="{FF2B5EF4-FFF2-40B4-BE49-F238E27FC236}">
                <a16:creationId xmlns:a16="http://schemas.microsoft.com/office/drawing/2014/main" xmlns="" id="{581405C3-BA9E-4689-A5F9-F7CBC0454967}"/>
              </a:ext>
            </a:extLst>
          </p:cNvPr>
          <p:cNvSpPr/>
          <p:nvPr/>
        </p:nvSpPr>
        <p:spPr bwMode="auto">
          <a:xfrm>
            <a:off x="2050415" y="5584826"/>
            <a:ext cx="4763" cy="4763"/>
          </a:xfrm>
          <a:custGeom>
            <a:avLst/>
            <a:gdLst>
              <a:gd name="T0" fmla="*/ 0 w 3"/>
              <a:gd name="T1" fmla="*/ 0 h 3"/>
              <a:gd name="T2" fmla="*/ 0 w 3"/>
              <a:gd name="T3" fmla="*/ 3 h 3"/>
              <a:gd name="T4" fmla="*/ 3 w 3"/>
              <a:gd name="T5" fmla="*/ 3 h 3"/>
              <a:gd name="T6" fmla="*/ 3 w 3"/>
              <a:gd name="T7" fmla="*/ 3 h 3"/>
              <a:gd name="T8" fmla="*/ 0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lnTo>
                  <a:pt x="3" y="3"/>
                </a:lnTo>
                <a:lnTo>
                  <a:pt x="0" y="0"/>
                </a:lnTo>
                <a:close/>
              </a:path>
            </a:pathLst>
          </a:custGeom>
          <a:solidFill>
            <a:srgbClr val="06060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Freeform 7766">
            <a:extLst>
              <a:ext uri="{FF2B5EF4-FFF2-40B4-BE49-F238E27FC236}">
                <a16:creationId xmlns:a16="http://schemas.microsoft.com/office/drawing/2014/main" xmlns="" id="{B5EED6DA-4376-4437-8B58-FD8318B1959B}"/>
              </a:ext>
            </a:extLst>
          </p:cNvPr>
          <p:cNvSpPr/>
          <p:nvPr/>
        </p:nvSpPr>
        <p:spPr bwMode="auto">
          <a:xfrm>
            <a:off x="2050415" y="5584826"/>
            <a:ext cx="4763" cy="4763"/>
          </a:xfrm>
          <a:custGeom>
            <a:avLst/>
            <a:gdLst>
              <a:gd name="T0" fmla="*/ 0 w 3"/>
              <a:gd name="T1" fmla="*/ 0 h 3"/>
              <a:gd name="T2" fmla="*/ 0 w 3"/>
              <a:gd name="T3" fmla="*/ 3 h 3"/>
              <a:gd name="T4" fmla="*/ 3 w 3"/>
              <a:gd name="T5" fmla="*/ 3 h 3"/>
              <a:gd name="T6" fmla="*/ 3 w 3"/>
              <a:gd name="T7" fmla="*/ 3 h 3"/>
              <a:gd name="T8" fmla="*/ 0 w 3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3">
                <a:moveTo>
                  <a:pt x="0" y="0"/>
                </a:moveTo>
                <a:lnTo>
                  <a:pt x="0" y="3"/>
                </a:lnTo>
                <a:lnTo>
                  <a:pt x="3" y="3"/>
                </a:lnTo>
                <a:lnTo>
                  <a:pt x="3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Freeform 8077">
            <a:extLst>
              <a:ext uri="{FF2B5EF4-FFF2-40B4-BE49-F238E27FC236}">
                <a16:creationId xmlns:a16="http://schemas.microsoft.com/office/drawing/2014/main" xmlns="" id="{98CA4782-CA0D-47F2-B1AA-71E2C3759D0F}"/>
              </a:ext>
            </a:extLst>
          </p:cNvPr>
          <p:cNvSpPr>
            <a:spLocks noEditPoints="1"/>
          </p:cNvSpPr>
          <p:nvPr/>
        </p:nvSpPr>
        <p:spPr bwMode="auto">
          <a:xfrm>
            <a:off x="2983865" y="4527551"/>
            <a:ext cx="2320925" cy="1087438"/>
          </a:xfrm>
          <a:custGeom>
            <a:avLst/>
            <a:gdLst>
              <a:gd name="T0" fmla="*/ 855 w 1462"/>
              <a:gd name="T1" fmla="*/ 403 h 685"/>
              <a:gd name="T2" fmla="*/ 1462 w 1462"/>
              <a:gd name="T3" fmla="*/ 685 h 685"/>
              <a:gd name="T4" fmla="*/ 1462 w 1462"/>
              <a:gd name="T5" fmla="*/ 685 h 685"/>
              <a:gd name="T6" fmla="*/ 813 w 1462"/>
              <a:gd name="T7" fmla="*/ 379 h 685"/>
              <a:gd name="T8" fmla="*/ 851 w 1462"/>
              <a:gd name="T9" fmla="*/ 401 h 685"/>
              <a:gd name="T10" fmla="*/ 813 w 1462"/>
              <a:gd name="T11" fmla="*/ 379 h 685"/>
              <a:gd name="T12" fmla="*/ 753 w 1462"/>
              <a:gd name="T13" fmla="*/ 356 h 685"/>
              <a:gd name="T14" fmla="*/ 808 w 1462"/>
              <a:gd name="T15" fmla="*/ 377 h 685"/>
              <a:gd name="T16" fmla="*/ 737 w 1462"/>
              <a:gd name="T17" fmla="*/ 344 h 685"/>
              <a:gd name="T18" fmla="*/ 749 w 1462"/>
              <a:gd name="T19" fmla="*/ 353 h 685"/>
              <a:gd name="T20" fmla="*/ 737 w 1462"/>
              <a:gd name="T21" fmla="*/ 344 h 685"/>
              <a:gd name="T22" fmla="*/ 727 w 1462"/>
              <a:gd name="T23" fmla="*/ 344 h 685"/>
              <a:gd name="T24" fmla="*/ 689 w 1462"/>
              <a:gd name="T25" fmla="*/ 323 h 685"/>
              <a:gd name="T26" fmla="*/ 678 w 1462"/>
              <a:gd name="T27" fmla="*/ 318 h 685"/>
              <a:gd name="T28" fmla="*/ 678 w 1462"/>
              <a:gd name="T29" fmla="*/ 320 h 685"/>
              <a:gd name="T30" fmla="*/ 678 w 1462"/>
              <a:gd name="T31" fmla="*/ 318 h 685"/>
              <a:gd name="T32" fmla="*/ 642 w 1462"/>
              <a:gd name="T33" fmla="*/ 304 h 685"/>
              <a:gd name="T34" fmla="*/ 673 w 1462"/>
              <a:gd name="T35" fmla="*/ 313 h 685"/>
              <a:gd name="T36" fmla="*/ 604 w 1462"/>
              <a:gd name="T37" fmla="*/ 282 h 685"/>
              <a:gd name="T38" fmla="*/ 637 w 1462"/>
              <a:gd name="T39" fmla="*/ 301 h 685"/>
              <a:gd name="T40" fmla="*/ 604 w 1462"/>
              <a:gd name="T41" fmla="*/ 282 h 685"/>
              <a:gd name="T42" fmla="*/ 590 w 1462"/>
              <a:gd name="T43" fmla="*/ 278 h 685"/>
              <a:gd name="T44" fmla="*/ 599 w 1462"/>
              <a:gd name="T45" fmla="*/ 280 h 685"/>
              <a:gd name="T46" fmla="*/ 561 w 1462"/>
              <a:gd name="T47" fmla="*/ 263 h 685"/>
              <a:gd name="T48" fmla="*/ 585 w 1462"/>
              <a:gd name="T49" fmla="*/ 278 h 685"/>
              <a:gd name="T50" fmla="*/ 561 w 1462"/>
              <a:gd name="T51" fmla="*/ 263 h 685"/>
              <a:gd name="T52" fmla="*/ 481 w 1462"/>
              <a:gd name="T53" fmla="*/ 228 h 685"/>
              <a:gd name="T54" fmla="*/ 557 w 1462"/>
              <a:gd name="T55" fmla="*/ 261 h 685"/>
              <a:gd name="T56" fmla="*/ 448 w 1462"/>
              <a:gd name="T57" fmla="*/ 209 h 685"/>
              <a:gd name="T58" fmla="*/ 479 w 1462"/>
              <a:gd name="T59" fmla="*/ 225 h 685"/>
              <a:gd name="T60" fmla="*/ 448 w 1462"/>
              <a:gd name="T61" fmla="*/ 209 h 685"/>
              <a:gd name="T62" fmla="*/ 372 w 1462"/>
              <a:gd name="T63" fmla="*/ 176 h 685"/>
              <a:gd name="T64" fmla="*/ 445 w 1462"/>
              <a:gd name="T65" fmla="*/ 206 h 685"/>
              <a:gd name="T66" fmla="*/ 370 w 1462"/>
              <a:gd name="T67" fmla="*/ 171 h 685"/>
              <a:gd name="T68" fmla="*/ 370 w 1462"/>
              <a:gd name="T69" fmla="*/ 176 h 685"/>
              <a:gd name="T70" fmla="*/ 370 w 1462"/>
              <a:gd name="T71" fmla="*/ 171 h 685"/>
              <a:gd name="T72" fmla="*/ 355 w 1462"/>
              <a:gd name="T73" fmla="*/ 169 h 685"/>
              <a:gd name="T74" fmla="*/ 367 w 1462"/>
              <a:gd name="T75" fmla="*/ 171 h 685"/>
              <a:gd name="T76" fmla="*/ 355 w 1462"/>
              <a:gd name="T77" fmla="*/ 164 h 685"/>
              <a:gd name="T78" fmla="*/ 351 w 1462"/>
              <a:gd name="T79" fmla="*/ 166 h 685"/>
              <a:gd name="T80" fmla="*/ 355 w 1462"/>
              <a:gd name="T81" fmla="*/ 164 h 685"/>
              <a:gd name="T82" fmla="*/ 194 w 1462"/>
              <a:gd name="T83" fmla="*/ 93 h 685"/>
              <a:gd name="T84" fmla="*/ 351 w 1462"/>
              <a:gd name="T85" fmla="*/ 164 h 685"/>
              <a:gd name="T86" fmla="*/ 187 w 1462"/>
              <a:gd name="T87" fmla="*/ 86 h 685"/>
              <a:gd name="T88" fmla="*/ 189 w 1462"/>
              <a:gd name="T89" fmla="*/ 90 h 685"/>
              <a:gd name="T90" fmla="*/ 187 w 1462"/>
              <a:gd name="T91" fmla="*/ 86 h 685"/>
              <a:gd name="T92" fmla="*/ 149 w 1462"/>
              <a:gd name="T93" fmla="*/ 71 h 685"/>
              <a:gd name="T94" fmla="*/ 185 w 1462"/>
              <a:gd name="T95" fmla="*/ 86 h 685"/>
              <a:gd name="T96" fmla="*/ 62 w 1462"/>
              <a:gd name="T97" fmla="*/ 26 h 685"/>
              <a:gd name="T98" fmla="*/ 147 w 1462"/>
              <a:gd name="T99" fmla="*/ 71 h 685"/>
              <a:gd name="T100" fmla="*/ 62 w 1462"/>
              <a:gd name="T101" fmla="*/ 26 h 685"/>
              <a:gd name="T102" fmla="*/ 52 w 1462"/>
              <a:gd name="T103" fmla="*/ 26 h 685"/>
              <a:gd name="T104" fmla="*/ 57 w 1462"/>
              <a:gd name="T105" fmla="*/ 24 h 685"/>
              <a:gd name="T106" fmla="*/ 0 w 1462"/>
              <a:gd name="T107" fmla="*/ 0 h 685"/>
              <a:gd name="T108" fmla="*/ 50 w 1462"/>
              <a:gd name="T109" fmla="*/ 24 h 685"/>
              <a:gd name="T110" fmla="*/ 31 w 1462"/>
              <a:gd name="T111" fmla="*/ 12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2" h="685">
                <a:moveTo>
                  <a:pt x="860" y="403"/>
                </a:moveTo>
                <a:lnTo>
                  <a:pt x="855" y="403"/>
                </a:lnTo>
                <a:lnTo>
                  <a:pt x="1448" y="683"/>
                </a:lnTo>
                <a:lnTo>
                  <a:pt x="1462" y="685"/>
                </a:lnTo>
                <a:lnTo>
                  <a:pt x="1459" y="685"/>
                </a:lnTo>
                <a:lnTo>
                  <a:pt x="1462" y="685"/>
                </a:lnTo>
                <a:lnTo>
                  <a:pt x="860" y="403"/>
                </a:lnTo>
                <a:close/>
                <a:moveTo>
                  <a:pt x="813" y="379"/>
                </a:moveTo>
                <a:lnTo>
                  <a:pt x="808" y="382"/>
                </a:lnTo>
                <a:lnTo>
                  <a:pt x="851" y="401"/>
                </a:lnTo>
                <a:lnTo>
                  <a:pt x="855" y="401"/>
                </a:lnTo>
                <a:lnTo>
                  <a:pt x="813" y="379"/>
                </a:lnTo>
                <a:close/>
                <a:moveTo>
                  <a:pt x="758" y="353"/>
                </a:moveTo>
                <a:lnTo>
                  <a:pt x="753" y="356"/>
                </a:lnTo>
                <a:lnTo>
                  <a:pt x="803" y="379"/>
                </a:lnTo>
                <a:lnTo>
                  <a:pt x="808" y="377"/>
                </a:lnTo>
                <a:lnTo>
                  <a:pt x="758" y="353"/>
                </a:lnTo>
                <a:close/>
                <a:moveTo>
                  <a:pt x="737" y="344"/>
                </a:moveTo>
                <a:lnTo>
                  <a:pt x="732" y="346"/>
                </a:lnTo>
                <a:lnTo>
                  <a:pt x="749" y="353"/>
                </a:lnTo>
                <a:lnTo>
                  <a:pt x="753" y="351"/>
                </a:lnTo>
                <a:lnTo>
                  <a:pt x="737" y="344"/>
                </a:lnTo>
                <a:close/>
                <a:moveTo>
                  <a:pt x="682" y="323"/>
                </a:moveTo>
                <a:lnTo>
                  <a:pt x="727" y="344"/>
                </a:lnTo>
                <a:lnTo>
                  <a:pt x="732" y="342"/>
                </a:lnTo>
                <a:lnTo>
                  <a:pt x="689" y="323"/>
                </a:lnTo>
                <a:lnTo>
                  <a:pt x="682" y="323"/>
                </a:lnTo>
                <a:close/>
                <a:moveTo>
                  <a:pt x="678" y="318"/>
                </a:moveTo>
                <a:lnTo>
                  <a:pt x="670" y="318"/>
                </a:lnTo>
                <a:lnTo>
                  <a:pt x="678" y="320"/>
                </a:lnTo>
                <a:lnTo>
                  <a:pt x="685" y="320"/>
                </a:lnTo>
                <a:lnTo>
                  <a:pt x="678" y="318"/>
                </a:lnTo>
                <a:close/>
                <a:moveTo>
                  <a:pt x="649" y="304"/>
                </a:moveTo>
                <a:lnTo>
                  <a:pt x="642" y="304"/>
                </a:lnTo>
                <a:lnTo>
                  <a:pt x="666" y="313"/>
                </a:lnTo>
                <a:lnTo>
                  <a:pt x="673" y="313"/>
                </a:lnTo>
                <a:lnTo>
                  <a:pt x="649" y="304"/>
                </a:lnTo>
                <a:close/>
                <a:moveTo>
                  <a:pt x="604" y="282"/>
                </a:moveTo>
                <a:lnTo>
                  <a:pt x="599" y="282"/>
                </a:lnTo>
                <a:lnTo>
                  <a:pt x="637" y="301"/>
                </a:lnTo>
                <a:lnTo>
                  <a:pt x="644" y="301"/>
                </a:lnTo>
                <a:lnTo>
                  <a:pt x="604" y="282"/>
                </a:lnTo>
                <a:close/>
                <a:moveTo>
                  <a:pt x="592" y="278"/>
                </a:moveTo>
                <a:lnTo>
                  <a:pt x="590" y="278"/>
                </a:lnTo>
                <a:lnTo>
                  <a:pt x="597" y="282"/>
                </a:lnTo>
                <a:lnTo>
                  <a:pt x="599" y="280"/>
                </a:lnTo>
                <a:lnTo>
                  <a:pt x="592" y="278"/>
                </a:lnTo>
                <a:close/>
                <a:moveTo>
                  <a:pt x="561" y="263"/>
                </a:moveTo>
                <a:lnTo>
                  <a:pt x="557" y="263"/>
                </a:lnTo>
                <a:lnTo>
                  <a:pt x="585" y="278"/>
                </a:lnTo>
                <a:lnTo>
                  <a:pt x="590" y="275"/>
                </a:lnTo>
                <a:lnTo>
                  <a:pt x="561" y="263"/>
                </a:lnTo>
                <a:close/>
                <a:moveTo>
                  <a:pt x="483" y="225"/>
                </a:moveTo>
                <a:lnTo>
                  <a:pt x="481" y="228"/>
                </a:lnTo>
                <a:lnTo>
                  <a:pt x="552" y="261"/>
                </a:lnTo>
                <a:lnTo>
                  <a:pt x="557" y="261"/>
                </a:lnTo>
                <a:lnTo>
                  <a:pt x="483" y="225"/>
                </a:lnTo>
                <a:close/>
                <a:moveTo>
                  <a:pt x="448" y="209"/>
                </a:moveTo>
                <a:lnTo>
                  <a:pt x="445" y="211"/>
                </a:lnTo>
                <a:lnTo>
                  <a:pt x="479" y="225"/>
                </a:lnTo>
                <a:lnTo>
                  <a:pt x="481" y="223"/>
                </a:lnTo>
                <a:lnTo>
                  <a:pt x="448" y="209"/>
                </a:lnTo>
                <a:close/>
                <a:moveTo>
                  <a:pt x="374" y="173"/>
                </a:moveTo>
                <a:lnTo>
                  <a:pt x="372" y="176"/>
                </a:lnTo>
                <a:lnTo>
                  <a:pt x="441" y="209"/>
                </a:lnTo>
                <a:lnTo>
                  <a:pt x="445" y="206"/>
                </a:lnTo>
                <a:lnTo>
                  <a:pt x="374" y="173"/>
                </a:lnTo>
                <a:close/>
                <a:moveTo>
                  <a:pt x="370" y="171"/>
                </a:moveTo>
                <a:lnTo>
                  <a:pt x="367" y="173"/>
                </a:lnTo>
                <a:lnTo>
                  <a:pt x="370" y="176"/>
                </a:lnTo>
                <a:lnTo>
                  <a:pt x="372" y="173"/>
                </a:lnTo>
                <a:lnTo>
                  <a:pt x="370" y="171"/>
                </a:lnTo>
                <a:close/>
                <a:moveTo>
                  <a:pt x="358" y="166"/>
                </a:moveTo>
                <a:lnTo>
                  <a:pt x="355" y="169"/>
                </a:lnTo>
                <a:lnTo>
                  <a:pt x="362" y="173"/>
                </a:lnTo>
                <a:lnTo>
                  <a:pt x="367" y="171"/>
                </a:lnTo>
                <a:lnTo>
                  <a:pt x="358" y="166"/>
                </a:lnTo>
                <a:close/>
                <a:moveTo>
                  <a:pt x="355" y="164"/>
                </a:moveTo>
                <a:lnTo>
                  <a:pt x="351" y="166"/>
                </a:lnTo>
                <a:lnTo>
                  <a:pt x="351" y="166"/>
                </a:lnTo>
                <a:lnTo>
                  <a:pt x="355" y="164"/>
                </a:lnTo>
                <a:lnTo>
                  <a:pt x="355" y="164"/>
                </a:lnTo>
                <a:close/>
                <a:moveTo>
                  <a:pt x="197" y="90"/>
                </a:moveTo>
                <a:lnTo>
                  <a:pt x="194" y="93"/>
                </a:lnTo>
                <a:lnTo>
                  <a:pt x="346" y="164"/>
                </a:lnTo>
                <a:lnTo>
                  <a:pt x="351" y="164"/>
                </a:lnTo>
                <a:lnTo>
                  <a:pt x="197" y="90"/>
                </a:lnTo>
                <a:close/>
                <a:moveTo>
                  <a:pt x="187" y="86"/>
                </a:moveTo>
                <a:lnTo>
                  <a:pt x="185" y="88"/>
                </a:lnTo>
                <a:lnTo>
                  <a:pt x="189" y="90"/>
                </a:lnTo>
                <a:lnTo>
                  <a:pt x="192" y="88"/>
                </a:lnTo>
                <a:lnTo>
                  <a:pt x="187" y="86"/>
                </a:lnTo>
                <a:close/>
                <a:moveTo>
                  <a:pt x="154" y="69"/>
                </a:moveTo>
                <a:lnTo>
                  <a:pt x="149" y="71"/>
                </a:lnTo>
                <a:lnTo>
                  <a:pt x="182" y="88"/>
                </a:lnTo>
                <a:lnTo>
                  <a:pt x="185" y="86"/>
                </a:lnTo>
                <a:lnTo>
                  <a:pt x="154" y="69"/>
                </a:lnTo>
                <a:close/>
                <a:moveTo>
                  <a:pt x="62" y="26"/>
                </a:moveTo>
                <a:lnTo>
                  <a:pt x="59" y="29"/>
                </a:lnTo>
                <a:lnTo>
                  <a:pt x="147" y="71"/>
                </a:lnTo>
                <a:lnTo>
                  <a:pt x="149" y="69"/>
                </a:lnTo>
                <a:lnTo>
                  <a:pt x="62" y="26"/>
                </a:lnTo>
                <a:close/>
                <a:moveTo>
                  <a:pt x="54" y="24"/>
                </a:moveTo>
                <a:lnTo>
                  <a:pt x="52" y="26"/>
                </a:lnTo>
                <a:lnTo>
                  <a:pt x="54" y="26"/>
                </a:lnTo>
                <a:lnTo>
                  <a:pt x="57" y="24"/>
                </a:lnTo>
                <a:lnTo>
                  <a:pt x="54" y="24"/>
                </a:lnTo>
                <a:close/>
                <a:moveTo>
                  <a:pt x="0" y="0"/>
                </a:moveTo>
                <a:lnTo>
                  <a:pt x="0" y="3"/>
                </a:lnTo>
                <a:lnTo>
                  <a:pt x="50" y="24"/>
                </a:lnTo>
                <a:lnTo>
                  <a:pt x="52" y="22"/>
                </a:lnTo>
                <a:lnTo>
                  <a:pt x="31" y="12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Freeform 8078">
            <a:extLst>
              <a:ext uri="{FF2B5EF4-FFF2-40B4-BE49-F238E27FC236}">
                <a16:creationId xmlns:a16="http://schemas.microsoft.com/office/drawing/2014/main" xmlns="" id="{D722E99F-56B0-42EC-B9A6-90951B688013}"/>
              </a:ext>
            </a:extLst>
          </p:cNvPr>
          <p:cNvSpPr>
            <a:spLocks noEditPoints="1"/>
          </p:cNvSpPr>
          <p:nvPr/>
        </p:nvSpPr>
        <p:spPr bwMode="auto">
          <a:xfrm>
            <a:off x="2983865" y="4527551"/>
            <a:ext cx="2320925" cy="1087438"/>
          </a:xfrm>
          <a:custGeom>
            <a:avLst/>
            <a:gdLst>
              <a:gd name="T0" fmla="*/ 855 w 1462"/>
              <a:gd name="T1" fmla="*/ 403 h 685"/>
              <a:gd name="T2" fmla="*/ 1462 w 1462"/>
              <a:gd name="T3" fmla="*/ 685 h 685"/>
              <a:gd name="T4" fmla="*/ 1462 w 1462"/>
              <a:gd name="T5" fmla="*/ 685 h 685"/>
              <a:gd name="T6" fmla="*/ 813 w 1462"/>
              <a:gd name="T7" fmla="*/ 379 h 685"/>
              <a:gd name="T8" fmla="*/ 851 w 1462"/>
              <a:gd name="T9" fmla="*/ 401 h 685"/>
              <a:gd name="T10" fmla="*/ 813 w 1462"/>
              <a:gd name="T11" fmla="*/ 379 h 685"/>
              <a:gd name="T12" fmla="*/ 753 w 1462"/>
              <a:gd name="T13" fmla="*/ 356 h 685"/>
              <a:gd name="T14" fmla="*/ 808 w 1462"/>
              <a:gd name="T15" fmla="*/ 377 h 685"/>
              <a:gd name="T16" fmla="*/ 737 w 1462"/>
              <a:gd name="T17" fmla="*/ 344 h 685"/>
              <a:gd name="T18" fmla="*/ 749 w 1462"/>
              <a:gd name="T19" fmla="*/ 353 h 685"/>
              <a:gd name="T20" fmla="*/ 737 w 1462"/>
              <a:gd name="T21" fmla="*/ 344 h 685"/>
              <a:gd name="T22" fmla="*/ 727 w 1462"/>
              <a:gd name="T23" fmla="*/ 344 h 685"/>
              <a:gd name="T24" fmla="*/ 689 w 1462"/>
              <a:gd name="T25" fmla="*/ 323 h 685"/>
              <a:gd name="T26" fmla="*/ 678 w 1462"/>
              <a:gd name="T27" fmla="*/ 318 h 685"/>
              <a:gd name="T28" fmla="*/ 678 w 1462"/>
              <a:gd name="T29" fmla="*/ 320 h 685"/>
              <a:gd name="T30" fmla="*/ 678 w 1462"/>
              <a:gd name="T31" fmla="*/ 318 h 685"/>
              <a:gd name="T32" fmla="*/ 642 w 1462"/>
              <a:gd name="T33" fmla="*/ 304 h 685"/>
              <a:gd name="T34" fmla="*/ 673 w 1462"/>
              <a:gd name="T35" fmla="*/ 313 h 685"/>
              <a:gd name="T36" fmla="*/ 604 w 1462"/>
              <a:gd name="T37" fmla="*/ 282 h 685"/>
              <a:gd name="T38" fmla="*/ 637 w 1462"/>
              <a:gd name="T39" fmla="*/ 301 h 685"/>
              <a:gd name="T40" fmla="*/ 604 w 1462"/>
              <a:gd name="T41" fmla="*/ 282 h 685"/>
              <a:gd name="T42" fmla="*/ 590 w 1462"/>
              <a:gd name="T43" fmla="*/ 278 h 685"/>
              <a:gd name="T44" fmla="*/ 599 w 1462"/>
              <a:gd name="T45" fmla="*/ 280 h 685"/>
              <a:gd name="T46" fmla="*/ 561 w 1462"/>
              <a:gd name="T47" fmla="*/ 263 h 685"/>
              <a:gd name="T48" fmla="*/ 585 w 1462"/>
              <a:gd name="T49" fmla="*/ 278 h 685"/>
              <a:gd name="T50" fmla="*/ 561 w 1462"/>
              <a:gd name="T51" fmla="*/ 263 h 685"/>
              <a:gd name="T52" fmla="*/ 481 w 1462"/>
              <a:gd name="T53" fmla="*/ 228 h 685"/>
              <a:gd name="T54" fmla="*/ 557 w 1462"/>
              <a:gd name="T55" fmla="*/ 261 h 685"/>
              <a:gd name="T56" fmla="*/ 448 w 1462"/>
              <a:gd name="T57" fmla="*/ 209 h 685"/>
              <a:gd name="T58" fmla="*/ 479 w 1462"/>
              <a:gd name="T59" fmla="*/ 225 h 685"/>
              <a:gd name="T60" fmla="*/ 448 w 1462"/>
              <a:gd name="T61" fmla="*/ 209 h 685"/>
              <a:gd name="T62" fmla="*/ 372 w 1462"/>
              <a:gd name="T63" fmla="*/ 176 h 685"/>
              <a:gd name="T64" fmla="*/ 445 w 1462"/>
              <a:gd name="T65" fmla="*/ 206 h 685"/>
              <a:gd name="T66" fmla="*/ 370 w 1462"/>
              <a:gd name="T67" fmla="*/ 171 h 685"/>
              <a:gd name="T68" fmla="*/ 370 w 1462"/>
              <a:gd name="T69" fmla="*/ 176 h 685"/>
              <a:gd name="T70" fmla="*/ 370 w 1462"/>
              <a:gd name="T71" fmla="*/ 171 h 685"/>
              <a:gd name="T72" fmla="*/ 355 w 1462"/>
              <a:gd name="T73" fmla="*/ 169 h 685"/>
              <a:gd name="T74" fmla="*/ 367 w 1462"/>
              <a:gd name="T75" fmla="*/ 171 h 685"/>
              <a:gd name="T76" fmla="*/ 355 w 1462"/>
              <a:gd name="T77" fmla="*/ 164 h 685"/>
              <a:gd name="T78" fmla="*/ 351 w 1462"/>
              <a:gd name="T79" fmla="*/ 166 h 685"/>
              <a:gd name="T80" fmla="*/ 355 w 1462"/>
              <a:gd name="T81" fmla="*/ 164 h 685"/>
              <a:gd name="T82" fmla="*/ 194 w 1462"/>
              <a:gd name="T83" fmla="*/ 93 h 685"/>
              <a:gd name="T84" fmla="*/ 351 w 1462"/>
              <a:gd name="T85" fmla="*/ 164 h 685"/>
              <a:gd name="T86" fmla="*/ 187 w 1462"/>
              <a:gd name="T87" fmla="*/ 86 h 685"/>
              <a:gd name="T88" fmla="*/ 189 w 1462"/>
              <a:gd name="T89" fmla="*/ 90 h 685"/>
              <a:gd name="T90" fmla="*/ 187 w 1462"/>
              <a:gd name="T91" fmla="*/ 86 h 685"/>
              <a:gd name="T92" fmla="*/ 149 w 1462"/>
              <a:gd name="T93" fmla="*/ 71 h 685"/>
              <a:gd name="T94" fmla="*/ 185 w 1462"/>
              <a:gd name="T95" fmla="*/ 86 h 685"/>
              <a:gd name="T96" fmla="*/ 62 w 1462"/>
              <a:gd name="T97" fmla="*/ 26 h 685"/>
              <a:gd name="T98" fmla="*/ 147 w 1462"/>
              <a:gd name="T99" fmla="*/ 71 h 685"/>
              <a:gd name="T100" fmla="*/ 62 w 1462"/>
              <a:gd name="T101" fmla="*/ 26 h 685"/>
              <a:gd name="T102" fmla="*/ 52 w 1462"/>
              <a:gd name="T103" fmla="*/ 26 h 685"/>
              <a:gd name="T104" fmla="*/ 57 w 1462"/>
              <a:gd name="T105" fmla="*/ 24 h 685"/>
              <a:gd name="T106" fmla="*/ 0 w 1462"/>
              <a:gd name="T107" fmla="*/ 0 h 685"/>
              <a:gd name="T108" fmla="*/ 50 w 1462"/>
              <a:gd name="T109" fmla="*/ 24 h 685"/>
              <a:gd name="T110" fmla="*/ 31 w 1462"/>
              <a:gd name="T111" fmla="*/ 12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2" h="685">
                <a:moveTo>
                  <a:pt x="860" y="403"/>
                </a:moveTo>
                <a:lnTo>
                  <a:pt x="855" y="403"/>
                </a:lnTo>
                <a:lnTo>
                  <a:pt x="1448" y="683"/>
                </a:lnTo>
                <a:lnTo>
                  <a:pt x="1462" y="685"/>
                </a:lnTo>
                <a:lnTo>
                  <a:pt x="1459" y="685"/>
                </a:lnTo>
                <a:lnTo>
                  <a:pt x="1462" y="685"/>
                </a:lnTo>
                <a:lnTo>
                  <a:pt x="860" y="403"/>
                </a:lnTo>
                <a:moveTo>
                  <a:pt x="813" y="379"/>
                </a:moveTo>
                <a:lnTo>
                  <a:pt x="808" y="382"/>
                </a:lnTo>
                <a:lnTo>
                  <a:pt x="851" y="401"/>
                </a:lnTo>
                <a:lnTo>
                  <a:pt x="855" y="401"/>
                </a:lnTo>
                <a:lnTo>
                  <a:pt x="813" y="379"/>
                </a:lnTo>
                <a:moveTo>
                  <a:pt x="758" y="353"/>
                </a:moveTo>
                <a:lnTo>
                  <a:pt x="753" y="356"/>
                </a:lnTo>
                <a:lnTo>
                  <a:pt x="803" y="379"/>
                </a:lnTo>
                <a:lnTo>
                  <a:pt x="808" y="377"/>
                </a:lnTo>
                <a:lnTo>
                  <a:pt x="758" y="353"/>
                </a:lnTo>
                <a:moveTo>
                  <a:pt x="737" y="344"/>
                </a:moveTo>
                <a:lnTo>
                  <a:pt x="732" y="346"/>
                </a:lnTo>
                <a:lnTo>
                  <a:pt x="749" y="353"/>
                </a:lnTo>
                <a:lnTo>
                  <a:pt x="753" y="351"/>
                </a:lnTo>
                <a:lnTo>
                  <a:pt x="737" y="344"/>
                </a:lnTo>
                <a:moveTo>
                  <a:pt x="682" y="323"/>
                </a:moveTo>
                <a:lnTo>
                  <a:pt x="727" y="344"/>
                </a:lnTo>
                <a:lnTo>
                  <a:pt x="732" y="342"/>
                </a:lnTo>
                <a:lnTo>
                  <a:pt x="689" y="323"/>
                </a:lnTo>
                <a:lnTo>
                  <a:pt x="682" y="323"/>
                </a:lnTo>
                <a:moveTo>
                  <a:pt x="678" y="318"/>
                </a:moveTo>
                <a:lnTo>
                  <a:pt x="670" y="318"/>
                </a:lnTo>
                <a:lnTo>
                  <a:pt x="678" y="320"/>
                </a:lnTo>
                <a:lnTo>
                  <a:pt x="685" y="320"/>
                </a:lnTo>
                <a:lnTo>
                  <a:pt x="678" y="318"/>
                </a:lnTo>
                <a:moveTo>
                  <a:pt x="649" y="304"/>
                </a:moveTo>
                <a:lnTo>
                  <a:pt x="642" y="304"/>
                </a:lnTo>
                <a:lnTo>
                  <a:pt x="666" y="313"/>
                </a:lnTo>
                <a:lnTo>
                  <a:pt x="673" y="313"/>
                </a:lnTo>
                <a:lnTo>
                  <a:pt x="649" y="304"/>
                </a:lnTo>
                <a:moveTo>
                  <a:pt x="604" y="282"/>
                </a:moveTo>
                <a:lnTo>
                  <a:pt x="599" y="282"/>
                </a:lnTo>
                <a:lnTo>
                  <a:pt x="637" y="301"/>
                </a:lnTo>
                <a:lnTo>
                  <a:pt x="644" y="301"/>
                </a:lnTo>
                <a:lnTo>
                  <a:pt x="604" y="282"/>
                </a:lnTo>
                <a:moveTo>
                  <a:pt x="592" y="278"/>
                </a:moveTo>
                <a:lnTo>
                  <a:pt x="590" y="278"/>
                </a:lnTo>
                <a:lnTo>
                  <a:pt x="597" y="282"/>
                </a:lnTo>
                <a:lnTo>
                  <a:pt x="599" y="280"/>
                </a:lnTo>
                <a:lnTo>
                  <a:pt x="592" y="278"/>
                </a:lnTo>
                <a:moveTo>
                  <a:pt x="561" y="263"/>
                </a:moveTo>
                <a:lnTo>
                  <a:pt x="557" y="263"/>
                </a:lnTo>
                <a:lnTo>
                  <a:pt x="585" y="278"/>
                </a:lnTo>
                <a:lnTo>
                  <a:pt x="590" y="275"/>
                </a:lnTo>
                <a:lnTo>
                  <a:pt x="561" y="263"/>
                </a:lnTo>
                <a:moveTo>
                  <a:pt x="483" y="225"/>
                </a:moveTo>
                <a:lnTo>
                  <a:pt x="481" y="228"/>
                </a:lnTo>
                <a:lnTo>
                  <a:pt x="552" y="261"/>
                </a:lnTo>
                <a:lnTo>
                  <a:pt x="557" y="261"/>
                </a:lnTo>
                <a:lnTo>
                  <a:pt x="483" y="225"/>
                </a:lnTo>
                <a:moveTo>
                  <a:pt x="448" y="209"/>
                </a:moveTo>
                <a:lnTo>
                  <a:pt x="445" y="211"/>
                </a:lnTo>
                <a:lnTo>
                  <a:pt x="479" y="225"/>
                </a:lnTo>
                <a:lnTo>
                  <a:pt x="481" y="223"/>
                </a:lnTo>
                <a:lnTo>
                  <a:pt x="448" y="209"/>
                </a:lnTo>
                <a:moveTo>
                  <a:pt x="374" y="173"/>
                </a:moveTo>
                <a:lnTo>
                  <a:pt x="372" y="176"/>
                </a:lnTo>
                <a:lnTo>
                  <a:pt x="441" y="209"/>
                </a:lnTo>
                <a:lnTo>
                  <a:pt x="445" y="206"/>
                </a:lnTo>
                <a:lnTo>
                  <a:pt x="374" y="173"/>
                </a:lnTo>
                <a:moveTo>
                  <a:pt x="370" y="171"/>
                </a:moveTo>
                <a:lnTo>
                  <a:pt x="367" y="173"/>
                </a:lnTo>
                <a:lnTo>
                  <a:pt x="370" y="176"/>
                </a:lnTo>
                <a:lnTo>
                  <a:pt x="372" y="173"/>
                </a:lnTo>
                <a:lnTo>
                  <a:pt x="370" y="171"/>
                </a:lnTo>
                <a:moveTo>
                  <a:pt x="358" y="166"/>
                </a:moveTo>
                <a:lnTo>
                  <a:pt x="355" y="169"/>
                </a:lnTo>
                <a:lnTo>
                  <a:pt x="362" y="173"/>
                </a:lnTo>
                <a:lnTo>
                  <a:pt x="367" y="171"/>
                </a:lnTo>
                <a:lnTo>
                  <a:pt x="358" y="166"/>
                </a:lnTo>
                <a:moveTo>
                  <a:pt x="355" y="164"/>
                </a:moveTo>
                <a:lnTo>
                  <a:pt x="351" y="166"/>
                </a:lnTo>
                <a:lnTo>
                  <a:pt x="351" y="166"/>
                </a:lnTo>
                <a:lnTo>
                  <a:pt x="355" y="164"/>
                </a:lnTo>
                <a:lnTo>
                  <a:pt x="355" y="164"/>
                </a:lnTo>
                <a:moveTo>
                  <a:pt x="197" y="90"/>
                </a:moveTo>
                <a:lnTo>
                  <a:pt x="194" y="93"/>
                </a:lnTo>
                <a:lnTo>
                  <a:pt x="346" y="164"/>
                </a:lnTo>
                <a:lnTo>
                  <a:pt x="351" y="164"/>
                </a:lnTo>
                <a:lnTo>
                  <a:pt x="197" y="90"/>
                </a:lnTo>
                <a:moveTo>
                  <a:pt x="187" y="86"/>
                </a:moveTo>
                <a:lnTo>
                  <a:pt x="185" y="88"/>
                </a:lnTo>
                <a:lnTo>
                  <a:pt x="189" y="90"/>
                </a:lnTo>
                <a:lnTo>
                  <a:pt x="192" y="88"/>
                </a:lnTo>
                <a:lnTo>
                  <a:pt x="187" y="86"/>
                </a:lnTo>
                <a:moveTo>
                  <a:pt x="154" y="69"/>
                </a:moveTo>
                <a:lnTo>
                  <a:pt x="149" y="71"/>
                </a:lnTo>
                <a:lnTo>
                  <a:pt x="182" y="88"/>
                </a:lnTo>
                <a:lnTo>
                  <a:pt x="185" y="86"/>
                </a:lnTo>
                <a:lnTo>
                  <a:pt x="154" y="69"/>
                </a:lnTo>
                <a:moveTo>
                  <a:pt x="62" y="26"/>
                </a:moveTo>
                <a:lnTo>
                  <a:pt x="59" y="29"/>
                </a:lnTo>
                <a:lnTo>
                  <a:pt x="147" y="71"/>
                </a:lnTo>
                <a:lnTo>
                  <a:pt x="149" y="69"/>
                </a:lnTo>
                <a:lnTo>
                  <a:pt x="62" y="26"/>
                </a:lnTo>
                <a:moveTo>
                  <a:pt x="54" y="24"/>
                </a:moveTo>
                <a:lnTo>
                  <a:pt x="52" y="26"/>
                </a:lnTo>
                <a:lnTo>
                  <a:pt x="54" y="26"/>
                </a:lnTo>
                <a:lnTo>
                  <a:pt x="57" y="24"/>
                </a:lnTo>
                <a:lnTo>
                  <a:pt x="54" y="24"/>
                </a:lnTo>
                <a:moveTo>
                  <a:pt x="0" y="0"/>
                </a:moveTo>
                <a:lnTo>
                  <a:pt x="0" y="3"/>
                </a:lnTo>
                <a:lnTo>
                  <a:pt x="50" y="24"/>
                </a:lnTo>
                <a:lnTo>
                  <a:pt x="52" y="22"/>
                </a:lnTo>
                <a:lnTo>
                  <a:pt x="31" y="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Oval 8777">
            <a:extLst>
              <a:ext uri="{FF2B5EF4-FFF2-40B4-BE49-F238E27FC236}">
                <a16:creationId xmlns:a16="http://schemas.microsoft.com/office/drawing/2014/main" xmlns="" id="{AA2EF8AB-7DDA-4172-A402-8F75AFF5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361791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2" name="Oval 8778">
            <a:extLst>
              <a:ext uri="{FF2B5EF4-FFF2-40B4-BE49-F238E27FC236}">
                <a16:creationId xmlns:a16="http://schemas.microsoft.com/office/drawing/2014/main" xmlns="" id="{E0EC3D87-E150-4451-92C1-BC5A586A7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514508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3" name="Oval 8784">
            <a:extLst>
              <a:ext uri="{FF2B5EF4-FFF2-40B4-BE49-F238E27FC236}">
                <a16:creationId xmlns:a16="http://schemas.microsoft.com/office/drawing/2014/main" xmlns="" id="{4A9405B5-CFBC-4095-A5AC-2A6B458BE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190" y="556577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Oval 8796">
            <a:extLst>
              <a:ext uri="{FF2B5EF4-FFF2-40B4-BE49-F238E27FC236}">
                <a16:creationId xmlns:a16="http://schemas.microsoft.com/office/drawing/2014/main" xmlns="" id="{4DA3487D-7039-4E1A-8E4D-07B70AC03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361791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5" name="Oval 8797">
            <a:extLst>
              <a:ext uri="{FF2B5EF4-FFF2-40B4-BE49-F238E27FC236}">
                <a16:creationId xmlns:a16="http://schemas.microsoft.com/office/drawing/2014/main" xmlns="" id="{CC35D515-093E-4FD7-9348-E643468B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514508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6" name="Oval 8803">
            <a:extLst>
              <a:ext uri="{FF2B5EF4-FFF2-40B4-BE49-F238E27FC236}">
                <a16:creationId xmlns:a16="http://schemas.microsoft.com/office/drawing/2014/main" xmlns="" id="{B845A8B8-BC56-419E-8F76-B4A88AB5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190" y="556577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Oval 8815">
            <a:extLst>
              <a:ext uri="{FF2B5EF4-FFF2-40B4-BE49-F238E27FC236}">
                <a16:creationId xmlns:a16="http://schemas.microsoft.com/office/drawing/2014/main" xmlns="" id="{9AF86D26-6054-42F4-BABD-390E0B59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361791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8" name="Oval 8816">
            <a:extLst>
              <a:ext uri="{FF2B5EF4-FFF2-40B4-BE49-F238E27FC236}">
                <a16:creationId xmlns:a16="http://schemas.microsoft.com/office/drawing/2014/main" xmlns="" id="{DE9F6EE6-415A-4300-ABA0-9DD8BA90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514508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9" name="Oval 8823">
            <a:extLst>
              <a:ext uri="{FF2B5EF4-FFF2-40B4-BE49-F238E27FC236}">
                <a16:creationId xmlns:a16="http://schemas.microsoft.com/office/drawing/2014/main" xmlns="" id="{CDF7736E-426F-45BC-A0C2-DCB6C8D12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190" y="556577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Oval 8858">
            <a:extLst>
              <a:ext uri="{FF2B5EF4-FFF2-40B4-BE49-F238E27FC236}">
                <a16:creationId xmlns:a16="http://schemas.microsoft.com/office/drawing/2014/main" xmlns="" id="{F14ED288-5FAC-45E3-BB7F-E2E248EF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361791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1" name="Oval 8860">
            <a:extLst>
              <a:ext uri="{FF2B5EF4-FFF2-40B4-BE49-F238E27FC236}">
                <a16:creationId xmlns:a16="http://schemas.microsoft.com/office/drawing/2014/main" xmlns="" id="{88309108-A87B-43C1-9807-A04BD5C7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514508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2" name="Oval 8883">
            <a:extLst>
              <a:ext uri="{FF2B5EF4-FFF2-40B4-BE49-F238E27FC236}">
                <a16:creationId xmlns:a16="http://schemas.microsoft.com/office/drawing/2014/main" xmlns="" id="{A6DC9121-084B-4899-AA39-AE12EDEF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190" y="556577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Oval 8921">
            <a:extLst>
              <a:ext uri="{FF2B5EF4-FFF2-40B4-BE49-F238E27FC236}">
                <a16:creationId xmlns:a16="http://schemas.microsoft.com/office/drawing/2014/main" xmlns="" id="{7040F687-4A50-47DF-A642-54F5EE95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361791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4" name="Oval 8923">
            <a:extLst>
              <a:ext uri="{FF2B5EF4-FFF2-40B4-BE49-F238E27FC236}">
                <a16:creationId xmlns:a16="http://schemas.microsoft.com/office/drawing/2014/main" xmlns="" id="{E0310734-DC16-4B57-9D71-CF365140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514508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5" name="Oval 8945">
            <a:extLst>
              <a:ext uri="{FF2B5EF4-FFF2-40B4-BE49-F238E27FC236}">
                <a16:creationId xmlns:a16="http://schemas.microsoft.com/office/drawing/2014/main" xmlns="" id="{C328D5B7-A6D2-4068-A297-E6835A6D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190" y="5565776"/>
            <a:ext cx="49212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Oval 8984">
            <a:extLst>
              <a:ext uri="{FF2B5EF4-FFF2-40B4-BE49-F238E27FC236}">
                <a16:creationId xmlns:a16="http://schemas.microsoft.com/office/drawing/2014/main" xmlns="" id="{E54DAE3A-31D4-4AAB-9672-9F7DBFE4C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578" y="4967263"/>
            <a:ext cx="108000" cy="1080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7" name="Oval 8986">
            <a:extLst>
              <a:ext uri="{FF2B5EF4-FFF2-40B4-BE49-F238E27FC236}">
                <a16:creationId xmlns:a16="http://schemas.microsoft.com/office/drawing/2014/main" xmlns="" id="{CF30188E-DE3D-46C1-BA6A-121103DE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3617913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Oval 8988">
            <a:extLst>
              <a:ext uri="{FF2B5EF4-FFF2-40B4-BE49-F238E27FC236}">
                <a16:creationId xmlns:a16="http://schemas.microsoft.com/office/drawing/2014/main" xmlns="" id="{8307D5AF-3825-4B91-9EFA-AC0EBAA5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8" y="5145088"/>
            <a:ext cx="47625" cy="4445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9" name="Oval 8991">
            <a:extLst>
              <a:ext uri="{FF2B5EF4-FFF2-40B4-BE49-F238E27FC236}">
                <a16:creationId xmlns:a16="http://schemas.microsoft.com/office/drawing/2014/main" xmlns="" id="{224A5264-1E71-421B-91CE-515D7129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023" y="3981793"/>
            <a:ext cx="50641" cy="4889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Oval 8993">
            <a:extLst>
              <a:ext uri="{FF2B5EF4-FFF2-40B4-BE49-F238E27FC236}">
                <a16:creationId xmlns:a16="http://schemas.microsoft.com/office/drawing/2014/main" xmlns="" id="{7F0F70C8-30CC-4F1F-9681-6AF3E8E6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660" y="3898027"/>
            <a:ext cx="49212" cy="4921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Oval 9013">
            <a:extLst>
              <a:ext uri="{FF2B5EF4-FFF2-40B4-BE49-F238E27FC236}">
                <a16:creationId xmlns:a16="http://schemas.microsoft.com/office/drawing/2014/main" xmlns="" id="{19BED42D-BF92-4FD9-BA5D-5585052F2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190" y="5565776"/>
            <a:ext cx="49212" cy="4603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12" name="Oval 9016">
            <a:extLst>
              <a:ext uri="{FF2B5EF4-FFF2-40B4-BE49-F238E27FC236}">
                <a16:creationId xmlns:a16="http://schemas.microsoft.com/office/drawing/2014/main" xmlns="" id="{444C842E-BAAC-41E7-8040-7611AC9A83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8713" y="5581651"/>
            <a:ext cx="108000" cy="1080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xmlns="" id="{D4CEDCD1-7596-4A68-9298-535E9C1D9C7C}"/>
              </a:ext>
            </a:extLst>
          </p:cNvPr>
          <p:cNvCxnSpPr>
            <a:stCxn id="106" idx="4"/>
            <a:endCxn id="31" idx="19"/>
          </p:cNvCxnSpPr>
          <p:nvPr/>
        </p:nvCxnSpPr>
        <p:spPr>
          <a:xfrm flipH="1" flipV="1">
            <a:off x="2456815" y="5057776"/>
            <a:ext cx="2871763" cy="17487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xmlns="" id="{A5B8F7EA-DC0D-4D4A-B51F-42A4324F3D75}"/>
              </a:ext>
            </a:extLst>
          </p:cNvPr>
          <p:cNvSpPr/>
          <p:nvPr/>
        </p:nvSpPr>
        <p:spPr>
          <a:xfrm>
            <a:off x="3175992" y="3081259"/>
            <a:ext cx="90487" cy="9048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xmlns="" id="{BD1CA0B2-85B1-4743-9042-03CBA15259D5}"/>
              </a:ext>
            </a:extLst>
          </p:cNvPr>
          <p:cNvCxnSpPr>
            <a:stCxn id="114" idx="3"/>
          </p:cNvCxnSpPr>
          <p:nvPr/>
        </p:nvCxnSpPr>
        <p:spPr>
          <a:xfrm flipH="1">
            <a:off x="2980690" y="3158494"/>
            <a:ext cx="208554" cy="1346832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xmlns="" id="{5436CDDD-9619-472F-948B-D4A2DD883702}"/>
              </a:ext>
            </a:extLst>
          </p:cNvPr>
          <p:cNvCxnSpPr/>
          <p:nvPr/>
        </p:nvCxnSpPr>
        <p:spPr>
          <a:xfrm flipH="1">
            <a:off x="4191872" y="2843053"/>
            <a:ext cx="431960" cy="2109948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xmlns="" id="{AEAB339B-EC46-4719-A7FB-44C9C3633470}"/>
              </a:ext>
            </a:extLst>
          </p:cNvPr>
          <p:cNvSpPr/>
          <p:nvPr/>
        </p:nvSpPr>
        <p:spPr>
          <a:xfrm>
            <a:off x="3491865" y="2687638"/>
            <a:ext cx="53182" cy="5318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xmlns="" id="{91328926-CA93-4A9E-9FA8-2465CCA3D986}"/>
              </a:ext>
            </a:extLst>
          </p:cNvPr>
          <p:cNvSpPr/>
          <p:nvPr/>
        </p:nvSpPr>
        <p:spPr>
          <a:xfrm>
            <a:off x="2395299" y="3339146"/>
            <a:ext cx="53182" cy="5318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xmlns="" id="{F76703B9-5BDB-494B-A71B-29A7C5F81AC3}"/>
              </a:ext>
            </a:extLst>
          </p:cNvPr>
          <p:cNvCxnSpPr>
            <a:stCxn id="118" idx="3"/>
            <a:endCxn id="49" idx="2"/>
          </p:cNvCxnSpPr>
          <p:nvPr/>
        </p:nvCxnSpPr>
        <p:spPr>
          <a:xfrm>
            <a:off x="2403087" y="3384540"/>
            <a:ext cx="534740" cy="1130311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xmlns="" id="{2A645CFA-1872-4B48-8740-995D24375903}"/>
              </a:ext>
            </a:extLst>
          </p:cNvPr>
          <p:cNvCxnSpPr>
            <a:stCxn id="117" idx="4"/>
          </p:cNvCxnSpPr>
          <p:nvPr/>
        </p:nvCxnSpPr>
        <p:spPr>
          <a:xfrm>
            <a:off x="3518456" y="2740820"/>
            <a:ext cx="171886" cy="1693068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5988">
            <a:extLst>
              <a:ext uri="{FF2B5EF4-FFF2-40B4-BE49-F238E27FC236}">
                <a16:creationId xmlns:a16="http://schemas.microsoft.com/office/drawing/2014/main" xmlns="" id="{556358C2-949B-40C0-9166-8819E7420730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1596389" y="4503738"/>
            <a:ext cx="1354137" cy="669926"/>
          </a:xfrm>
          <a:custGeom>
            <a:avLst/>
            <a:gdLst>
              <a:gd name="T0" fmla="*/ 651 w 661"/>
              <a:gd name="T1" fmla="*/ 412 h 422"/>
              <a:gd name="T2" fmla="*/ 651 w 661"/>
              <a:gd name="T3" fmla="*/ 417 h 422"/>
              <a:gd name="T4" fmla="*/ 661 w 661"/>
              <a:gd name="T5" fmla="*/ 422 h 422"/>
              <a:gd name="T6" fmla="*/ 661 w 661"/>
              <a:gd name="T7" fmla="*/ 419 h 422"/>
              <a:gd name="T8" fmla="*/ 651 w 661"/>
              <a:gd name="T9" fmla="*/ 412 h 422"/>
              <a:gd name="T10" fmla="*/ 2 w 661"/>
              <a:gd name="T11" fmla="*/ 0 h 422"/>
              <a:gd name="T12" fmla="*/ 0 w 661"/>
              <a:gd name="T13" fmla="*/ 0 h 422"/>
              <a:gd name="T14" fmla="*/ 0 w 661"/>
              <a:gd name="T15" fmla="*/ 0 h 422"/>
              <a:gd name="T16" fmla="*/ 2 w 661"/>
              <a:gd name="T17" fmla="*/ 0 h 422"/>
              <a:gd name="T18" fmla="*/ 7 w 661"/>
              <a:gd name="T19" fmla="*/ 7 h 422"/>
              <a:gd name="T20" fmla="*/ 649 w 661"/>
              <a:gd name="T21" fmla="*/ 415 h 422"/>
              <a:gd name="T22" fmla="*/ 649 w 661"/>
              <a:gd name="T23" fmla="*/ 412 h 422"/>
              <a:gd name="T24" fmla="*/ 2 w 661"/>
              <a:gd name="T25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1" h="422">
                <a:moveTo>
                  <a:pt x="651" y="412"/>
                </a:moveTo>
                <a:lnTo>
                  <a:pt x="651" y="417"/>
                </a:lnTo>
                <a:lnTo>
                  <a:pt x="661" y="422"/>
                </a:lnTo>
                <a:lnTo>
                  <a:pt x="661" y="419"/>
                </a:lnTo>
                <a:lnTo>
                  <a:pt x="651" y="412"/>
                </a:lnTo>
                <a:close/>
                <a:moveTo>
                  <a:pt x="2" y="0"/>
                </a:move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7" y="7"/>
                </a:lnTo>
                <a:lnTo>
                  <a:pt x="649" y="415"/>
                </a:lnTo>
                <a:lnTo>
                  <a:pt x="649" y="412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xmlns="" id="{9DF88AEA-5228-406D-A561-29AB67D78D14}"/>
              </a:ext>
            </a:extLst>
          </p:cNvPr>
          <p:cNvCxnSpPr>
            <a:stCxn id="89" idx="1"/>
            <a:endCxn id="125" idx="5"/>
          </p:cNvCxnSpPr>
          <p:nvPr/>
        </p:nvCxnSpPr>
        <p:spPr>
          <a:xfrm flipH="1" flipV="1">
            <a:off x="3888947" y="5567531"/>
            <a:ext cx="1415843" cy="47458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xmlns="" id="{27155FD0-2B85-4887-9822-C58F7E33D002}"/>
              </a:ext>
            </a:extLst>
          </p:cNvPr>
          <p:cNvCxnSpPr>
            <a:stCxn id="114" idx="4"/>
          </p:cNvCxnSpPr>
          <p:nvPr/>
        </p:nvCxnSpPr>
        <p:spPr>
          <a:xfrm>
            <a:off x="3221236" y="3171746"/>
            <a:ext cx="227539" cy="1374855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xmlns="" id="{C3BF72F8-505B-41DB-B640-5379548B445C}"/>
              </a:ext>
            </a:extLst>
          </p:cNvPr>
          <p:cNvSpPr/>
          <p:nvPr/>
        </p:nvSpPr>
        <p:spPr>
          <a:xfrm>
            <a:off x="3246168" y="4264416"/>
            <a:ext cx="275076" cy="27507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xmlns="" id="{1C3342B5-82BD-48BF-A2D6-B96CCB10AFCF}"/>
              </a:ext>
            </a:extLst>
          </p:cNvPr>
          <p:cNvSpPr/>
          <p:nvPr/>
        </p:nvSpPr>
        <p:spPr>
          <a:xfrm>
            <a:off x="3658594" y="5337178"/>
            <a:ext cx="269875" cy="2698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xmlns="" id="{3DF13379-F694-48A7-BC22-C709AEC00778}"/>
              </a:ext>
            </a:extLst>
          </p:cNvPr>
          <p:cNvSpPr/>
          <p:nvPr/>
        </p:nvSpPr>
        <p:spPr>
          <a:xfrm>
            <a:off x="2262347" y="4621214"/>
            <a:ext cx="269875" cy="2698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xmlns="" id="{662F0DCF-DCE5-4B80-91EC-0CEE2A390946}"/>
              </a:ext>
            </a:extLst>
          </p:cNvPr>
          <p:cNvSpPr/>
          <p:nvPr/>
        </p:nvSpPr>
        <p:spPr>
          <a:xfrm>
            <a:off x="4356656" y="3057050"/>
            <a:ext cx="269875" cy="2698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128" name="文本框 127">
            <a:extLst>
              <a:ext uri="{FF2B5EF4-FFF2-40B4-BE49-F238E27FC236}">
                <a16:creationId xmlns:a16="http://schemas.microsoft.com/office/drawing/2014/main" xmlns="" id="{E616399C-0858-4E73-BD1C-477682E4ADEF}"/>
              </a:ext>
            </a:extLst>
          </p:cNvPr>
          <p:cNvSpPr txBox="1"/>
          <p:nvPr/>
        </p:nvSpPr>
        <p:spPr>
          <a:xfrm>
            <a:off x="561498" y="4406901"/>
            <a:ext cx="140712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Waiting</a:t>
            </a:r>
            <a:endParaRPr lang="zh-CN" altLang="en-US" dirty="0">
              <a:cs typeface="+mn-ea"/>
              <a:sym typeface="+mn-lt"/>
            </a:endParaRPr>
          </a:p>
        </p:txBody>
      </p:sp>
      <p:sp useBgFill="1">
        <p:nvSpPr>
          <p:cNvPr id="129" name="矩形 128">
            <a:extLst>
              <a:ext uri="{FF2B5EF4-FFF2-40B4-BE49-F238E27FC236}">
                <a16:creationId xmlns:a16="http://schemas.microsoft.com/office/drawing/2014/main" xmlns="" id="{008CE880-5379-4515-AD18-B495A9E6993B}"/>
              </a:ext>
            </a:extLst>
          </p:cNvPr>
          <p:cNvSpPr/>
          <p:nvPr/>
        </p:nvSpPr>
        <p:spPr>
          <a:xfrm>
            <a:off x="4041117" y="3371905"/>
            <a:ext cx="90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cs typeface="+mn-ea"/>
                <a:sym typeface="+mn-lt"/>
              </a:rPr>
              <a:t>Avecle</a:t>
            </a:r>
            <a:endParaRPr lang="zh-CN" altLang="en-US" dirty="0">
              <a:cs typeface="+mn-ea"/>
              <a:sym typeface="+mn-lt"/>
            </a:endParaRPr>
          </a:p>
        </p:txBody>
      </p:sp>
      <p:sp useBgFill="1">
        <p:nvSpPr>
          <p:cNvPr id="130" name="文本框 129">
            <a:extLst>
              <a:ext uri="{FF2B5EF4-FFF2-40B4-BE49-F238E27FC236}">
                <a16:creationId xmlns:a16="http://schemas.microsoft.com/office/drawing/2014/main" xmlns="" id="{920640CE-5D01-4FA0-83CD-55B03094684C}"/>
              </a:ext>
            </a:extLst>
          </p:cNvPr>
          <p:cNvSpPr txBox="1"/>
          <p:nvPr/>
        </p:nvSpPr>
        <p:spPr>
          <a:xfrm>
            <a:off x="2986444" y="4611508"/>
            <a:ext cx="140712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Waiting</a:t>
            </a:r>
            <a:endParaRPr lang="zh-CN" altLang="en-US" dirty="0">
              <a:cs typeface="+mn-ea"/>
              <a:sym typeface="+mn-lt"/>
            </a:endParaRPr>
          </a:p>
        </p:txBody>
      </p:sp>
      <p:sp useBgFill="1">
        <p:nvSpPr>
          <p:cNvPr id="131" name="矩形 130">
            <a:extLst>
              <a:ext uri="{FF2B5EF4-FFF2-40B4-BE49-F238E27FC236}">
                <a16:creationId xmlns:a16="http://schemas.microsoft.com/office/drawing/2014/main" xmlns="" id="{40735B2A-C9C9-4A20-83C5-A4769452762E}"/>
              </a:ext>
            </a:extLst>
          </p:cNvPr>
          <p:cNvSpPr/>
          <p:nvPr/>
        </p:nvSpPr>
        <p:spPr>
          <a:xfrm>
            <a:off x="3325528" y="579925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Soleil</a:t>
            </a:r>
          </a:p>
        </p:txBody>
      </p:sp>
      <p:sp useBgFill="1">
        <p:nvSpPr>
          <p:cNvPr id="132" name="圆角矩形 276">
            <a:extLst>
              <a:ext uri="{FF2B5EF4-FFF2-40B4-BE49-F238E27FC236}">
                <a16:creationId xmlns:a16="http://schemas.microsoft.com/office/drawing/2014/main" xmlns="" id="{6AA1F5C5-7FE5-46D4-BD5A-B3B17C99B01D}"/>
              </a:ext>
            </a:extLst>
          </p:cNvPr>
          <p:cNvSpPr/>
          <p:nvPr/>
        </p:nvSpPr>
        <p:spPr>
          <a:xfrm>
            <a:off x="6866824" y="2489763"/>
            <a:ext cx="547616" cy="197876"/>
          </a:xfrm>
          <a:prstGeom prst="roundRect">
            <a:avLst>
              <a:gd name="adj" fmla="val 41830"/>
            </a:avLst>
          </a:prstGeom>
          <a:ln>
            <a:solidFill>
              <a:schemeClr val="tx2"/>
            </a:solidFill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xmlns="" id="{8C9EC73B-D1A4-4DF2-B219-B0D2A5038419}"/>
              </a:ext>
            </a:extLst>
          </p:cNvPr>
          <p:cNvCxnSpPr>
            <a:stCxn id="124" idx="4"/>
            <a:endCxn id="3" idx="4"/>
          </p:cNvCxnSpPr>
          <p:nvPr/>
        </p:nvCxnSpPr>
        <p:spPr>
          <a:xfrm flipH="1">
            <a:off x="2359978" y="4539492"/>
            <a:ext cx="1023728" cy="1094547"/>
          </a:xfrm>
          <a:prstGeom prst="line">
            <a:avLst/>
          </a:prstGeom>
          <a:ln w="3175">
            <a:solidFill>
              <a:schemeClr val="tx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xmlns="" id="{B473744B-AC66-4B0F-A581-F07AE385C8E7}"/>
              </a:ext>
            </a:extLst>
          </p:cNvPr>
          <p:cNvSpPr/>
          <p:nvPr/>
        </p:nvSpPr>
        <p:spPr>
          <a:xfrm>
            <a:off x="7543278" y="2532853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xmlns="" id="{F6F48DBA-F332-4DFF-BDE7-641B7B2F12A3}"/>
              </a:ext>
            </a:extLst>
          </p:cNvPr>
          <p:cNvSpPr/>
          <p:nvPr/>
        </p:nvSpPr>
        <p:spPr>
          <a:xfrm>
            <a:off x="7879506" y="2532853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xmlns="" id="{7434E5E2-F28E-4BDE-92A7-029CAC70965E}"/>
              </a:ext>
            </a:extLst>
          </p:cNvPr>
          <p:cNvSpPr/>
          <p:nvPr/>
        </p:nvSpPr>
        <p:spPr>
          <a:xfrm>
            <a:off x="8215734" y="2532853"/>
            <a:ext cx="111695" cy="11169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圆角矩形 288">
            <a:extLst>
              <a:ext uri="{FF2B5EF4-FFF2-40B4-BE49-F238E27FC236}">
                <a16:creationId xmlns:a16="http://schemas.microsoft.com/office/drawing/2014/main" xmlns="" id="{0F6B1F52-23DD-4C1A-9080-9FEF2D36B3FE}"/>
              </a:ext>
            </a:extLst>
          </p:cNvPr>
          <p:cNvSpPr/>
          <p:nvPr/>
        </p:nvSpPr>
        <p:spPr>
          <a:xfrm>
            <a:off x="6866824" y="4686778"/>
            <a:ext cx="542716" cy="45719"/>
          </a:xfrm>
          <a:prstGeom prst="roundRect">
            <a:avLst>
              <a:gd name="adj" fmla="val 50000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xmlns="" id="{DF0695F2-C6B2-41AF-9BA5-70B13A017FF8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xmlns="" id="{C3FAC30B-6802-4719-B751-0E2A4C8F837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4">
            <a:extLst>
              <a:ext uri="{FF2B5EF4-FFF2-40B4-BE49-F238E27FC236}">
                <a16:creationId xmlns:a16="http://schemas.microsoft.com/office/drawing/2014/main" xmlns="" id="{890FFE75-936A-4D7B-8B16-EF427340BA20}"/>
              </a:ext>
            </a:extLst>
          </p:cNvPr>
          <p:cNvGrpSpPr/>
          <p:nvPr/>
        </p:nvGrpSpPr>
        <p:grpSpPr>
          <a:xfrm>
            <a:off x="5862318" y="3095005"/>
            <a:ext cx="5373597" cy="1056259"/>
            <a:chOff x="3503711" y="1287239"/>
            <a:chExt cx="7164797" cy="1408346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xmlns="" id="{B8B574C3-AA6D-4F72-8F33-6B8E27DAB234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xmlns="" id="{00F226D3-6D24-4762-AEEB-63F9988C76FB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43" name="Group 4">
            <a:extLst>
              <a:ext uri="{FF2B5EF4-FFF2-40B4-BE49-F238E27FC236}">
                <a16:creationId xmlns:a16="http://schemas.microsoft.com/office/drawing/2014/main" xmlns="" id="{63D4958D-904F-41B0-8719-879F8FA1EA93}"/>
              </a:ext>
            </a:extLst>
          </p:cNvPr>
          <p:cNvGrpSpPr/>
          <p:nvPr/>
        </p:nvGrpSpPr>
        <p:grpSpPr>
          <a:xfrm>
            <a:off x="5990679" y="4932364"/>
            <a:ext cx="5373597" cy="1056259"/>
            <a:chOff x="3503711" y="1287239"/>
            <a:chExt cx="7164797" cy="1408346"/>
          </a:xfrm>
        </p:grpSpPr>
        <p:sp>
          <p:nvSpPr>
            <p:cNvPr id="144" name="TextBox 108">
              <a:extLst>
                <a:ext uri="{FF2B5EF4-FFF2-40B4-BE49-F238E27FC236}">
                  <a16:creationId xmlns:a16="http://schemas.microsoft.com/office/drawing/2014/main" xmlns="" id="{7EB4118C-9003-410B-87A0-6B99906C4B17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145" name="Rectangle 2">
              <a:extLst>
                <a:ext uri="{FF2B5EF4-FFF2-40B4-BE49-F238E27FC236}">
                  <a16:creationId xmlns:a16="http://schemas.microsoft.com/office/drawing/2014/main" xmlns="" id="{B9436F38-4E73-436B-9415-A8E6B1BBF069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8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0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1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64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.03888 L -2.08333E-6 -0.07963 " pathEditMode="relative" rAng="0" ptsTypes="AA">
                                      <p:cBhvr>
                                        <p:cTn id="758" dur="75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64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08333E-6 0.03842 L -2.08333E-6 4.44444E-6 " pathEditMode="relative" rAng="0" ptsTypes="AA">
                                      <p:cBhvr>
                                        <p:cTn id="760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4 4.44444E-6 L -0.06315 4.44444E-6 " pathEditMode="relative" rAng="0" ptsTypes="AA">
                                      <p:cBhvr>
                                        <p:cTn id="765" dur="75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766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2 4.44444E-6 L -1.875E-6 4.44444E-6 " pathEditMode="relative" rAng="0" ptsTypes="AA">
                                      <p:cBhvr>
                                        <p:cTn id="767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7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-0.03981 L 2.29167E-6 0.08982 " pathEditMode="relative" rAng="0" ptsTypes="AA">
                                      <p:cBhvr>
                                        <p:cTn id="772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  <p:par>
                                <p:cTn id="773" presetID="42" presetClass="path" presetSubtype="0" accel="30000" decel="3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29167E-6 -0.03981 L 2.29167E-6 -3.33333E-6 " pathEditMode="relative" rAng="0" ptsTypes="AA">
                                      <p:cBhvr>
                                        <p:cTn id="774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7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3 -1.85185E-6 L 0.0681 -1.85185E-6 " pathEditMode="relative" rAng="0" ptsTypes="AA">
                                      <p:cBhvr>
                                        <p:cTn id="779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780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799 -1.85185E-6 L -1.875E-6 -1.85185E-6 " pathEditMode="relative" rAng="0" ptsTypes="AA">
                                      <p:cBhvr>
                                        <p:cTn id="781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78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4.81481E-6 L -0.05261 -0.00023 " pathEditMode="relative" rAng="0" ptsTypes="AA">
                                      <p:cBhvr>
                                        <p:cTn id="798" dur="7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3"/>
                                    </p:animMotion>
                                  </p:childTnLst>
                                </p:cTn>
                              </p:par>
                              <p:par>
                                <p:cTn id="799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801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802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805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806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809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810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42" presetClass="path" presetSubtype="0" decel="3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4.07407E-6 L 0.08841 -4.07407E-6 " pathEditMode="relative" rAng="0" ptsTypes="AA">
                                      <p:cBhvr>
                                        <p:cTn id="815" dur="75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7" grpId="0" animBg="1"/>
      <p:bldP spid="118" grpId="0" animBg="1"/>
      <p:bldP spid="121" grpId="0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28" grpId="0" animBg="1"/>
      <p:bldP spid="129" grpId="0" animBg="1"/>
      <p:bldP spid="130" grpId="0" animBg="1"/>
      <p:bldP spid="131" grpId="0" animBg="1"/>
      <p:bldP spid="132" grpId="0" animBg="1"/>
      <p:bldP spid="132" grpId="1" animBg="1"/>
      <p:bldP spid="134" grpId="0" animBg="1"/>
      <p:bldP spid="135" grpId="0" animBg="1"/>
      <p:bldP spid="136" grpId="0" animBg="1"/>
      <p:bldP spid="137" grpId="0" animBg="1"/>
      <p:bldP spid="137" grpId="1" animBg="1"/>
      <p:bldP spid="138" grpId="0"/>
      <p:bldP spid="13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250">
            <a:extLst>
              <a:ext uri="{FF2B5EF4-FFF2-40B4-BE49-F238E27FC236}">
                <a16:creationId xmlns:a16="http://schemas.microsoft.com/office/drawing/2014/main" xmlns="" id="{24BB5584-7361-4FB5-AA76-AAEF4D4C0473}"/>
              </a:ext>
            </a:extLst>
          </p:cNvPr>
          <p:cNvSpPr/>
          <p:nvPr/>
        </p:nvSpPr>
        <p:spPr bwMode="auto">
          <a:xfrm>
            <a:off x="3413882" y="3683994"/>
            <a:ext cx="139236" cy="140146"/>
          </a:xfrm>
          <a:custGeom>
            <a:avLst/>
            <a:gdLst>
              <a:gd name="T0" fmla="*/ 33 w 65"/>
              <a:gd name="T1" fmla="*/ 0 h 65"/>
              <a:gd name="T2" fmla="*/ 32 w 65"/>
              <a:gd name="T3" fmla="*/ 0 h 65"/>
              <a:gd name="T4" fmla="*/ 4 w 65"/>
              <a:gd name="T5" fmla="*/ 16 h 65"/>
              <a:gd name="T6" fmla="*/ 3 w 65"/>
              <a:gd name="T7" fmla="*/ 20 h 65"/>
              <a:gd name="T8" fmla="*/ 0 w 65"/>
              <a:gd name="T9" fmla="*/ 33 h 65"/>
              <a:gd name="T10" fmla="*/ 1 w 65"/>
              <a:gd name="T11" fmla="*/ 38 h 65"/>
              <a:gd name="T12" fmla="*/ 1 w 65"/>
              <a:gd name="T13" fmla="*/ 42 h 65"/>
              <a:gd name="T14" fmla="*/ 25 w 65"/>
              <a:gd name="T15" fmla="*/ 64 h 65"/>
              <a:gd name="T16" fmla="*/ 29 w 65"/>
              <a:gd name="T17" fmla="*/ 65 h 65"/>
              <a:gd name="T18" fmla="*/ 33 w 65"/>
              <a:gd name="T19" fmla="*/ 65 h 65"/>
              <a:gd name="T20" fmla="*/ 33 w 65"/>
              <a:gd name="T21" fmla="*/ 65 h 65"/>
              <a:gd name="T22" fmla="*/ 53 w 65"/>
              <a:gd name="T23" fmla="*/ 58 h 65"/>
              <a:gd name="T24" fmla="*/ 56 w 65"/>
              <a:gd name="T25" fmla="*/ 55 h 65"/>
              <a:gd name="T26" fmla="*/ 63 w 65"/>
              <a:gd name="T27" fmla="*/ 44 h 65"/>
              <a:gd name="T28" fmla="*/ 64 w 65"/>
              <a:gd name="T29" fmla="*/ 40 h 65"/>
              <a:gd name="T30" fmla="*/ 65 w 65"/>
              <a:gd name="T31" fmla="*/ 32 h 65"/>
              <a:gd name="T32" fmla="*/ 64 w 65"/>
              <a:gd name="T33" fmla="*/ 23 h 65"/>
              <a:gd name="T34" fmla="*/ 62 w 65"/>
              <a:gd name="T35" fmla="*/ 19 h 65"/>
              <a:gd name="T36" fmla="*/ 49 w 65"/>
              <a:gd name="T37" fmla="*/ 5 h 65"/>
              <a:gd name="T38" fmla="*/ 46 w 65"/>
              <a:gd name="T39" fmla="*/ 3 h 65"/>
              <a:gd name="T40" fmla="*/ 33 w 65"/>
              <a:gd name="T4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" h="65">
                <a:moveTo>
                  <a:pt x="33" y="0"/>
                </a:moveTo>
                <a:cubicBezTo>
                  <a:pt x="32" y="0"/>
                  <a:pt x="32" y="0"/>
                  <a:pt x="32" y="0"/>
                </a:cubicBezTo>
                <a:cubicBezTo>
                  <a:pt x="20" y="0"/>
                  <a:pt x="10" y="7"/>
                  <a:pt x="4" y="16"/>
                </a:cubicBezTo>
                <a:cubicBezTo>
                  <a:pt x="4" y="18"/>
                  <a:pt x="3" y="19"/>
                  <a:pt x="3" y="20"/>
                </a:cubicBezTo>
                <a:cubicBezTo>
                  <a:pt x="1" y="24"/>
                  <a:pt x="0" y="29"/>
                  <a:pt x="0" y="33"/>
                </a:cubicBezTo>
                <a:cubicBezTo>
                  <a:pt x="0" y="35"/>
                  <a:pt x="0" y="36"/>
                  <a:pt x="1" y="38"/>
                </a:cubicBezTo>
                <a:cubicBezTo>
                  <a:pt x="1" y="39"/>
                  <a:pt x="1" y="41"/>
                  <a:pt x="1" y="42"/>
                </a:cubicBezTo>
                <a:cubicBezTo>
                  <a:pt x="5" y="53"/>
                  <a:pt x="14" y="61"/>
                  <a:pt x="25" y="64"/>
                </a:cubicBezTo>
                <a:cubicBezTo>
                  <a:pt x="26" y="64"/>
                  <a:pt x="28" y="65"/>
                  <a:pt x="29" y="65"/>
                </a:cubicBezTo>
                <a:cubicBezTo>
                  <a:pt x="30" y="65"/>
                  <a:pt x="31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8" y="62"/>
                  <a:pt x="53" y="58"/>
                </a:cubicBezTo>
                <a:cubicBezTo>
                  <a:pt x="54" y="57"/>
                  <a:pt x="55" y="56"/>
                  <a:pt x="56" y="55"/>
                </a:cubicBezTo>
                <a:cubicBezTo>
                  <a:pt x="59" y="52"/>
                  <a:pt x="62" y="48"/>
                  <a:pt x="63" y="44"/>
                </a:cubicBezTo>
                <a:cubicBezTo>
                  <a:pt x="64" y="42"/>
                  <a:pt x="64" y="41"/>
                  <a:pt x="64" y="40"/>
                </a:cubicBezTo>
                <a:cubicBezTo>
                  <a:pt x="65" y="37"/>
                  <a:pt x="65" y="35"/>
                  <a:pt x="65" y="32"/>
                </a:cubicBezTo>
                <a:cubicBezTo>
                  <a:pt x="65" y="29"/>
                  <a:pt x="64" y="26"/>
                  <a:pt x="64" y="23"/>
                </a:cubicBezTo>
                <a:cubicBezTo>
                  <a:pt x="63" y="22"/>
                  <a:pt x="63" y="20"/>
                  <a:pt x="62" y="19"/>
                </a:cubicBezTo>
                <a:cubicBezTo>
                  <a:pt x="59" y="13"/>
                  <a:pt x="55" y="8"/>
                  <a:pt x="49" y="5"/>
                </a:cubicBezTo>
                <a:cubicBezTo>
                  <a:pt x="48" y="4"/>
                  <a:pt x="47" y="3"/>
                  <a:pt x="46" y="3"/>
                </a:cubicBezTo>
                <a:cubicBezTo>
                  <a:pt x="42" y="1"/>
                  <a:pt x="37" y="0"/>
                  <a:pt x="33" y="0"/>
                </a:cubicBezTo>
              </a:path>
            </a:pathLst>
          </a:custGeom>
          <a:solidFill>
            <a:schemeClr val="tx2">
              <a:alpha val="26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A7283E7-389F-4081-9611-B44272596215}"/>
              </a:ext>
            </a:extLst>
          </p:cNvPr>
          <p:cNvGrpSpPr/>
          <p:nvPr/>
        </p:nvGrpSpPr>
        <p:grpSpPr>
          <a:xfrm>
            <a:off x="6226215" y="3025734"/>
            <a:ext cx="219320" cy="217500"/>
            <a:chOff x="6226215" y="3025734"/>
            <a:chExt cx="219320" cy="217500"/>
          </a:xfrm>
        </p:grpSpPr>
        <p:sp>
          <p:nvSpPr>
            <p:cNvPr id="4" name="Freeform 20290">
              <a:extLst>
                <a:ext uri="{FF2B5EF4-FFF2-40B4-BE49-F238E27FC236}">
                  <a16:creationId xmlns:a16="http://schemas.microsoft.com/office/drawing/2014/main" xmlns="" id="{429C0108-907C-4BEA-809C-EDFEE92049C8}"/>
                </a:ext>
              </a:extLst>
            </p:cNvPr>
            <p:cNvSpPr/>
            <p:nvPr/>
          </p:nvSpPr>
          <p:spPr bwMode="auto">
            <a:xfrm>
              <a:off x="6299203" y="3098432"/>
              <a:ext cx="73345" cy="72102"/>
            </a:xfrm>
            <a:custGeom>
              <a:avLst/>
              <a:gdLst>
                <a:gd name="T0" fmla="*/ 25 w 50"/>
                <a:gd name="T1" fmla="*/ 0 h 49"/>
                <a:gd name="T2" fmla="*/ 24 w 50"/>
                <a:gd name="T3" fmla="*/ 0 h 49"/>
                <a:gd name="T4" fmla="*/ 0 w 50"/>
                <a:gd name="T5" fmla="*/ 25 h 49"/>
                <a:gd name="T6" fmla="*/ 10 w 50"/>
                <a:gd name="T7" fmla="*/ 44 h 49"/>
                <a:gd name="T8" fmla="*/ 14 w 50"/>
                <a:gd name="T9" fmla="*/ 47 h 49"/>
                <a:gd name="T10" fmla="*/ 24 w 50"/>
                <a:gd name="T11" fmla="*/ 49 h 49"/>
                <a:gd name="T12" fmla="*/ 25 w 50"/>
                <a:gd name="T13" fmla="*/ 49 h 49"/>
                <a:gd name="T14" fmla="*/ 25 w 50"/>
                <a:gd name="T15" fmla="*/ 49 h 49"/>
                <a:gd name="T16" fmla="*/ 28 w 50"/>
                <a:gd name="T17" fmla="*/ 49 h 49"/>
                <a:gd name="T18" fmla="*/ 36 w 50"/>
                <a:gd name="T19" fmla="*/ 47 h 49"/>
                <a:gd name="T20" fmla="*/ 39 w 50"/>
                <a:gd name="T21" fmla="*/ 45 h 49"/>
                <a:gd name="T22" fmla="*/ 50 w 50"/>
                <a:gd name="T23" fmla="*/ 24 h 49"/>
                <a:gd name="T24" fmla="*/ 25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3"/>
                    <a:pt x="4" y="40"/>
                    <a:pt x="10" y="44"/>
                  </a:cubicBezTo>
                  <a:cubicBezTo>
                    <a:pt x="11" y="45"/>
                    <a:pt x="13" y="46"/>
                    <a:pt x="14" y="47"/>
                  </a:cubicBezTo>
                  <a:cubicBezTo>
                    <a:pt x="17" y="48"/>
                    <a:pt x="20" y="49"/>
                    <a:pt x="24" y="49"/>
                  </a:cubicBezTo>
                  <a:cubicBezTo>
                    <a:pt x="24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6" y="49"/>
                    <a:pt x="27" y="49"/>
                    <a:pt x="28" y="49"/>
                  </a:cubicBezTo>
                  <a:cubicBezTo>
                    <a:pt x="31" y="49"/>
                    <a:pt x="33" y="48"/>
                    <a:pt x="36" y="47"/>
                  </a:cubicBezTo>
                  <a:cubicBezTo>
                    <a:pt x="37" y="46"/>
                    <a:pt x="38" y="45"/>
                    <a:pt x="39" y="45"/>
                  </a:cubicBezTo>
                  <a:cubicBezTo>
                    <a:pt x="46" y="40"/>
                    <a:pt x="50" y="32"/>
                    <a:pt x="50" y="24"/>
                  </a:cubicBezTo>
                  <a:cubicBezTo>
                    <a:pt x="49" y="10"/>
                    <a:pt x="38" y="0"/>
                    <a:pt x="25" y="0"/>
                  </a:cubicBezTo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20291">
              <a:extLst>
                <a:ext uri="{FF2B5EF4-FFF2-40B4-BE49-F238E27FC236}">
                  <a16:creationId xmlns:a16="http://schemas.microsoft.com/office/drawing/2014/main" xmlns="" id="{8837998D-AF46-40F3-A581-555697B0BB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6215" y="3025734"/>
              <a:ext cx="219320" cy="217500"/>
            </a:xfrm>
            <a:custGeom>
              <a:avLst/>
              <a:gdLst>
                <a:gd name="T0" fmla="*/ 31 w 102"/>
                <a:gd name="T1" fmla="*/ 81 h 101"/>
                <a:gd name="T2" fmla="*/ 14 w 102"/>
                <a:gd name="T3" fmla="*/ 51 h 101"/>
                <a:gd name="T4" fmla="*/ 50 w 102"/>
                <a:gd name="T5" fmla="*/ 13 h 101"/>
                <a:gd name="T6" fmla="*/ 51 w 102"/>
                <a:gd name="T7" fmla="*/ 13 h 101"/>
                <a:gd name="T8" fmla="*/ 88 w 102"/>
                <a:gd name="T9" fmla="*/ 50 h 101"/>
                <a:gd name="T10" fmla="*/ 71 w 102"/>
                <a:gd name="T11" fmla="*/ 81 h 101"/>
                <a:gd name="T12" fmla="*/ 67 w 102"/>
                <a:gd name="T13" fmla="*/ 83 h 101"/>
                <a:gd name="T14" fmla="*/ 55 w 102"/>
                <a:gd name="T15" fmla="*/ 87 h 101"/>
                <a:gd name="T16" fmla="*/ 51 w 102"/>
                <a:gd name="T17" fmla="*/ 87 h 101"/>
                <a:gd name="T18" fmla="*/ 51 w 102"/>
                <a:gd name="T19" fmla="*/ 87 h 101"/>
                <a:gd name="T20" fmla="*/ 51 w 102"/>
                <a:gd name="T21" fmla="*/ 87 h 101"/>
                <a:gd name="T22" fmla="*/ 34 w 102"/>
                <a:gd name="T23" fmla="*/ 83 h 101"/>
                <a:gd name="T24" fmla="*/ 31 w 102"/>
                <a:gd name="T25" fmla="*/ 81 h 101"/>
                <a:gd name="T26" fmla="*/ 51 w 102"/>
                <a:gd name="T27" fmla="*/ 0 h 101"/>
                <a:gd name="T28" fmla="*/ 50 w 102"/>
                <a:gd name="T29" fmla="*/ 0 h 101"/>
                <a:gd name="T30" fmla="*/ 0 w 102"/>
                <a:gd name="T31" fmla="*/ 51 h 101"/>
                <a:gd name="T32" fmla="*/ 24 w 102"/>
                <a:gd name="T33" fmla="*/ 93 h 101"/>
                <a:gd name="T34" fmla="*/ 28 w 102"/>
                <a:gd name="T35" fmla="*/ 95 h 101"/>
                <a:gd name="T36" fmla="*/ 51 w 102"/>
                <a:gd name="T37" fmla="*/ 101 h 101"/>
                <a:gd name="T38" fmla="*/ 51 w 102"/>
                <a:gd name="T39" fmla="*/ 101 h 101"/>
                <a:gd name="T40" fmla="*/ 52 w 102"/>
                <a:gd name="T41" fmla="*/ 101 h 101"/>
                <a:gd name="T42" fmla="*/ 56 w 102"/>
                <a:gd name="T43" fmla="*/ 101 h 101"/>
                <a:gd name="T44" fmla="*/ 73 w 102"/>
                <a:gd name="T45" fmla="*/ 96 h 101"/>
                <a:gd name="T46" fmla="*/ 77 w 102"/>
                <a:gd name="T47" fmla="*/ 93 h 101"/>
                <a:gd name="T48" fmla="*/ 101 w 102"/>
                <a:gd name="T49" fmla="*/ 49 h 101"/>
                <a:gd name="T50" fmla="*/ 51 w 102"/>
                <a:gd name="T5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01">
                  <a:moveTo>
                    <a:pt x="31" y="81"/>
                  </a:moveTo>
                  <a:cubicBezTo>
                    <a:pt x="21" y="75"/>
                    <a:pt x="14" y="64"/>
                    <a:pt x="14" y="51"/>
                  </a:cubicBezTo>
                  <a:cubicBezTo>
                    <a:pt x="13" y="31"/>
                    <a:pt x="30" y="14"/>
                    <a:pt x="50" y="13"/>
                  </a:cubicBezTo>
                  <a:cubicBezTo>
                    <a:pt x="50" y="13"/>
                    <a:pt x="51" y="13"/>
                    <a:pt x="51" y="13"/>
                  </a:cubicBezTo>
                  <a:cubicBezTo>
                    <a:pt x="71" y="13"/>
                    <a:pt x="87" y="30"/>
                    <a:pt x="88" y="50"/>
                  </a:cubicBezTo>
                  <a:cubicBezTo>
                    <a:pt x="88" y="63"/>
                    <a:pt x="81" y="75"/>
                    <a:pt x="71" y="81"/>
                  </a:cubicBezTo>
                  <a:cubicBezTo>
                    <a:pt x="70" y="82"/>
                    <a:pt x="68" y="83"/>
                    <a:pt x="67" y="83"/>
                  </a:cubicBezTo>
                  <a:cubicBezTo>
                    <a:pt x="63" y="85"/>
                    <a:pt x="59" y="87"/>
                    <a:pt x="55" y="87"/>
                  </a:cubicBezTo>
                  <a:cubicBezTo>
                    <a:pt x="54" y="87"/>
                    <a:pt x="53" y="87"/>
                    <a:pt x="51" y="87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45" y="87"/>
                    <a:pt x="39" y="86"/>
                    <a:pt x="34" y="83"/>
                  </a:cubicBezTo>
                  <a:cubicBezTo>
                    <a:pt x="33" y="83"/>
                    <a:pt x="32" y="82"/>
                    <a:pt x="31" y="81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1"/>
                  </a:cubicBezTo>
                  <a:cubicBezTo>
                    <a:pt x="1" y="69"/>
                    <a:pt x="10" y="85"/>
                    <a:pt x="24" y="93"/>
                  </a:cubicBezTo>
                  <a:cubicBezTo>
                    <a:pt x="26" y="94"/>
                    <a:pt x="27" y="95"/>
                    <a:pt x="28" y="95"/>
                  </a:cubicBezTo>
                  <a:cubicBezTo>
                    <a:pt x="35" y="99"/>
                    <a:pt x="43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3" y="101"/>
                    <a:pt x="54" y="101"/>
                    <a:pt x="56" y="101"/>
                  </a:cubicBezTo>
                  <a:cubicBezTo>
                    <a:pt x="62" y="100"/>
                    <a:pt x="68" y="98"/>
                    <a:pt x="73" y="96"/>
                  </a:cubicBezTo>
                  <a:cubicBezTo>
                    <a:pt x="75" y="95"/>
                    <a:pt x="76" y="94"/>
                    <a:pt x="77" y="93"/>
                  </a:cubicBezTo>
                  <a:cubicBezTo>
                    <a:pt x="92" y="84"/>
                    <a:pt x="102" y="68"/>
                    <a:pt x="101" y="49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AD3FD3F5-97C4-4CC1-B1C9-C0651FE70FF1}"/>
              </a:ext>
            </a:extLst>
          </p:cNvPr>
          <p:cNvGrpSpPr/>
          <p:nvPr/>
        </p:nvGrpSpPr>
        <p:grpSpPr>
          <a:xfrm>
            <a:off x="4290564" y="3341923"/>
            <a:ext cx="159257" cy="159257"/>
            <a:chOff x="4290564" y="3341923"/>
            <a:chExt cx="159257" cy="159257"/>
          </a:xfrm>
        </p:grpSpPr>
        <p:sp>
          <p:nvSpPr>
            <p:cNvPr id="7" name="Freeform 20321">
              <a:extLst>
                <a:ext uri="{FF2B5EF4-FFF2-40B4-BE49-F238E27FC236}">
                  <a16:creationId xmlns:a16="http://schemas.microsoft.com/office/drawing/2014/main" xmlns="" id="{4C1238D1-2154-405C-BA7B-CD03E8153033}"/>
                </a:ext>
              </a:extLst>
            </p:cNvPr>
            <p:cNvSpPr/>
            <p:nvPr/>
          </p:nvSpPr>
          <p:spPr bwMode="auto">
            <a:xfrm>
              <a:off x="4335032" y="3386392"/>
              <a:ext cx="70322" cy="70322"/>
            </a:xfrm>
            <a:custGeom>
              <a:avLst/>
              <a:gdLst>
                <a:gd name="T0" fmla="*/ 18 w 36"/>
                <a:gd name="T1" fmla="*/ 0 h 36"/>
                <a:gd name="T2" fmla="*/ 18 w 36"/>
                <a:gd name="T3" fmla="*/ 0 h 36"/>
                <a:gd name="T4" fmla="*/ 16 w 36"/>
                <a:gd name="T5" fmla="*/ 0 h 36"/>
                <a:gd name="T6" fmla="*/ 0 w 36"/>
                <a:gd name="T7" fmla="*/ 19 h 36"/>
                <a:gd name="T8" fmla="*/ 0 w 36"/>
                <a:gd name="T9" fmla="*/ 21 h 36"/>
                <a:gd name="T10" fmla="*/ 2 w 36"/>
                <a:gd name="T11" fmla="*/ 26 h 36"/>
                <a:gd name="T12" fmla="*/ 18 w 36"/>
                <a:gd name="T13" fmla="*/ 36 h 36"/>
                <a:gd name="T14" fmla="*/ 18 w 36"/>
                <a:gd name="T15" fmla="*/ 36 h 36"/>
                <a:gd name="T16" fmla="*/ 19 w 36"/>
                <a:gd name="T17" fmla="*/ 36 h 36"/>
                <a:gd name="T18" fmla="*/ 22 w 36"/>
                <a:gd name="T19" fmla="*/ 36 h 36"/>
                <a:gd name="T20" fmla="*/ 32 w 36"/>
                <a:gd name="T21" fmla="*/ 30 h 36"/>
                <a:gd name="T22" fmla="*/ 34 w 36"/>
                <a:gd name="T23" fmla="*/ 27 h 36"/>
                <a:gd name="T24" fmla="*/ 36 w 36"/>
                <a:gd name="T25" fmla="*/ 18 h 36"/>
                <a:gd name="T26" fmla="*/ 20 w 36"/>
                <a:gd name="T27" fmla="*/ 0 h 36"/>
                <a:gd name="T28" fmla="*/ 18 w 36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1" y="23"/>
                    <a:pt x="1" y="24"/>
                    <a:pt x="2" y="26"/>
                  </a:cubicBezTo>
                  <a:cubicBezTo>
                    <a:pt x="4" y="32"/>
                    <a:pt x="11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9" y="36"/>
                  </a:cubicBezTo>
                  <a:cubicBezTo>
                    <a:pt x="20" y="36"/>
                    <a:pt x="21" y="36"/>
                    <a:pt x="22" y="36"/>
                  </a:cubicBezTo>
                  <a:cubicBezTo>
                    <a:pt x="26" y="35"/>
                    <a:pt x="29" y="33"/>
                    <a:pt x="32" y="30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6" y="24"/>
                    <a:pt x="36" y="21"/>
                    <a:pt x="36" y="18"/>
                  </a:cubicBezTo>
                  <a:cubicBezTo>
                    <a:pt x="36" y="9"/>
                    <a:pt x="29" y="1"/>
                    <a:pt x="20" y="0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322">
              <a:extLst>
                <a:ext uri="{FF2B5EF4-FFF2-40B4-BE49-F238E27FC236}">
                  <a16:creationId xmlns:a16="http://schemas.microsoft.com/office/drawing/2014/main" xmlns="" id="{D57453E9-0D4A-4374-9EC2-4498766D9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0564" y="3341923"/>
              <a:ext cx="159257" cy="159257"/>
            </a:xfrm>
            <a:custGeom>
              <a:avLst/>
              <a:gdLst>
                <a:gd name="T0" fmla="*/ 35 w 74"/>
                <a:gd name="T1" fmla="*/ 10 h 74"/>
                <a:gd name="T2" fmla="*/ 37 w 74"/>
                <a:gd name="T3" fmla="*/ 10 h 74"/>
                <a:gd name="T4" fmla="*/ 37 w 74"/>
                <a:gd name="T5" fmla="*/ 10 h 74"/>
                <a:gd name="T6" fmla="*/ 39 w 74"/>
                <a:gd name="T7" fmla="*/ 10 h 74"/>
                <a:gd name="T8" fmla="*/ 64 w 74"/>
                <a:gd name="T9" fmla="*/ 37 h 74"/>
                <a:gd name="T10" fmla="*/ 60 w 74"/>
                <a:gd name="T11" fmla="*/ 52 h 74"/>
                <a:gd name="T12" fmla="*/ 57 w 74"/>
                <a:gd name="T13" fmla="*/ 55 h 74"/>
                <a:gd name="T14" fmla="*/ 42 w 74"/>
                <a:gd name="T15" fmla="*/ 64 h 74"/>
                <a:gd name="T16" fmla="*/ 38 w 74"/>
                <a:gd name="T17" fmla="*/ 64 h 74"/>
                <a:gd name="T18" fmla="*/ 37 w 74"/>
                <a:gd name="T19" fmla="*/ 64 h 74"/>
                <a:gd name="T20" fmla="*/ 37 w 74"/>
                <a:gd name="T21" fmla="*/ 64 h 74"/>
                <a:gd name="T22" fmla="*/ 12 w 74"/>
                <a:gd name="T23" fmla="*/ 48 h 74"/>
                <a:gd name="T24" fmla="*/ 11 w 74"/>
                <a:gd name="T25" fmla="*/ 44 h 74"/>
                <a:gd name="T26" fmla="*/ 10 w 74"/>
                <a:gd name="T27" fmla="*/ 38 h 74"/>
                <a:gd name="T28" fmla="*/ 35 w 74"/>
                <a:gd name="T29" fmla="*/ 10 h 74"/>
                <a:gd name="T30" fmla="*/ 37 w 74"/>
                <a:gd name="T31" fmla="*/ 0 h 74"/>
                <a:gd name="T32" fmla="*/ 37 w 74"/>
                <a:gd name="T33" fmla="*/ 0 h 74"/>
                <a:gd name="T34" fmla="*/ 34 w 74"/>
                <a:gd name="T35" fmla="*/ 0 h 74"/>
                <a:gd name="T36" fmla="*/ 0 w 74"/>
                <a:gd name="T37" fmla="*/ 38 h 74"/>
                <a:gd name="T38" fmla="*/ 2 w 74"/>
                <a:gd name="T39" fmla="*/ 47 h 74"/>
                <a:gd name="T40" fmla="*/ 3 w 74"/>
                <a:gd name="T41" fmla="*/ 51 h 74"/>
                <a:gd name="T42" fmla="*/ 37 w 74"/>
                <a:gd name="T43" fmla="*/ 74 h 74"/>
                <a:gd name="T44" fmla="*/ 38 w 74"/>
                <a:gd name="T45" fmla="*/ 74 h 74"/>
                <a:gd name="T46" fmla="*/ 38 w 74"/>
                <a:gd name="T47" fmla="*/ 74 h 74"/>
                <a:gd name="T48" fmla="*/ 42 w 74"/>
                <a:gd name="T49" fmla="*/ 74 h 74"/>
                <a:gd name="T50" fmla="*/ 65 w 74"/>
                <a:gd name="T51" fmla="*/ 61 h 74"/>
                <a:gd name="T52" fmla="*/ 68 w 74"/>
                <a:gd name="T53" fmla="*/ 58 h 74"/>
                <a:gd name="T54" fmla="*/ 74 w 74"/>
                <a:gd name="T55" fmla="*/ 37 h 74"/>
                <a:gd name="T56" fmla="*/ 38 w 74"/>
                <a:gd name="T57" fmla="*/ 0 h 74"/>
                <a:gd name="T58" fmla="*/ 37 w 74"/>
                <a:gd name="T5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" h="74">
                  <a:moveTo>
                    <a:pt x="35" y="10"/>
                  </a:moveTo>
                  <a:cubicBezTo>
                    <a:pt x="35" y="10"/>
                    <a:pt x="36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0"/>
                    <a:pt x="38" y="10"/>
                    <a:pt x="39" y="10"/>
                  </a:cubicBezTo>
                  <a:cubicBezTo>
                    <a:pt x="53" y="11"/>
                    <a:pt x="64" y="23"/>
                    <a:pt x="64" y="37"/>
                  </a:cubicBezTo>
                  <a:cubicBezTo>
                    <a:pt x="64" y="42"/>
                    <a:pt x="63" y="47"/>
                    <a:pt x="60" y="52"/>
                  </a:cubicBezTo>
                  <a:cubicBezTo>
                    <a:pt x="59" y="53"/>
                    <a:pt x="58" y="54"/>
                    <a:pt x="57" y="55"/>
                  </a:cubicBezTo>
                  <a:cubicBezTo>
                    <a:pt x="53" y="60"/>
                    <a:pt x="48" y="63"/>
                    <a:pt x="42" y="64"/>
                  </a:cubicBezTo>
                  <a:cubicBezTo>
                    <a:pt x="40" y="64"/>
                    <a:pt x="39" y="64"/>
                    <a:pt x="38" y="64"/>
                  </a:cubicBezTo>
                  <a:cubicBezTo>
                    <a:pt x="38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16" y="57"/>
                    <a:pt x="12" y="48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2"/>
                    <a:pt x="10" y="40"/>
                    <a:pt x="10" y="38"/>
                  </a:cubicBezTo>
                  <a:cubicBezTo>
                    <a:pt x="10" y="24"/>
                    <a:pt x="21" y="12"/>
                    <a:pt x="35" y="10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15" y="2"/>
                    <a:pt x="0" y="18"/>
                    <a:pt x="0" y="38"/>
                  </a:cubicBezTo>
                  <a:cubicBezTo>
                    <a:pt x="0" y="41"/>
                    <a:pt x="1" y="44"/>
                    <a:pt x="2" y="47"/>
                  </a:cubicBezTo>
                  <a:cubicBezTo>
                    <a:pt x="2" y="49"/>
                    <a:pt x="2" y="50"/>
                    <a:pt x="3" y="51"/>
                  </a:cubicBezTo>
                  <a:cubicBezTo>
                    <a:pt x="9" y="65"/>
                    <a:pt x="22" y="74"/>
                    <a:pt x="37" y="74"/>
                  </a:cubicBezTo>
                  <a:cubicBezTo>
                    <a:pt x="37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9" y="74"/>
                    <a:pt x="41" y="74"/>
                    <a:pt x="42" y="74"/>
                  </a:cubicBezTo>
                  <a:cubicBezTo>
                    <a:pt x="51" y="73"/>
                    <a:pt x="59" y="68"/>
                    <a:pt x="65" y="61"/>
                  </a:cubicBezTo>
                  <a:cubicBezTo>
                    <a:pt x="66" y="60"/>
                    <a:pt x="67" y="59"/>
                    <a:pt x="68" y="58"/>
                  </a:cubicBezTo>
                  <a:cubicBezTo>
                    <a:pt x="72" y="52"/>
                    <a:pt x="74" y="45"/>
                    <a:pt x="74" y="37"/>
                  </a:cubicBezTo>
                  <a:cubicBezTo>
                    <a:pt x="74" y="17"/>
                    <a:pt x="58" y="1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Freeform 20429">
            <a:extLst>
              <a:ext uri="{FF2B5EF4-FFF2-40B4-BE49-F238E27FC236}">
                <a16:creationId xmlns:a16="http://schemas.microsoft.com/office/drawing/2014/main" xmlns="" id="{40EDA547-7CC6-4240-B5F6-AF2AFCBBC53F}"/>
              </a:ext>
            </a:extLst>
          </p:cNvPr>
          <p:cNvSpPr/>
          <p:nvPr/>
        </p:nvSpPr>
        <p:spPr bwMode="auto">
          <a:xfrm>
            <a:off x="9086594" y="3349828"/>
            <a:ext cx="120125" cy="113755"/>
          </a:xfrm>
          <a:custGeom>
            <a:avLst/>
            <a:gdLst>
              <a:gd name="T0" fmla="*/ 28 w 56"/>
              <a:gd name="T1" fmla="*/ 0 h 53"/>
              <a:gd name="T2" fmla="*/ 27 w 56"/>
              <a:gd name="T3" fmla="*/ 0 h 53"/>
              <a:gd name="T4" fmla="*/ 17 w 56"/>
              <a:gd name="T5" fmla="*/ 2 h 53"/>
              <a:gd name="T6" fmla="*/ 13 w 56"/>
              <a:gd name="T7" fmla="*/ 4 h 53"/>
              <a:gd name="T8" fmla="*/ 2 w 56"/>
              <a:gd name="T9" fmla="*/ 20 h 53"/>
              <a:gd name="T10" fmla="*/ 1 w 56"/>
              <a:gd name="T11" fmla="*/ 23 h 53"/>
              <a:gd name="T12" fmla="*/ 1 w 56"/>
              <a:gd name="T13" fmla="*/ 24 h 53"/>
              <a:gd name="T14" fmla="*/ 20 w 56"/>
              <a:gd name="T15" fmla="*/ 52 h 53"/>
              <a:gd name="T16" fmla="*/ 24 w 56"/>
              <a:gd name="T17" fmla="*/ 53 h 53"/>
              <a:gd name="T18" fmla="*/ 25 w 56"/>
              <a:gd name="T19" fmla="*/ 53 h 53"/>
              <a:gd name="T20" fmla="*/ 28 w 56"/>
              <a:gd name="T21" fmla="*/ 53 h 53"/>
              <a:gd name="T22" fmla="*/ 49 w 56"/>
              <a:gd name="T23" fmla="*/ 43 h 53"/>
              <a:gd name="T24" fmla="*/ 51 w 56"/>
              <a:gd name="T25" fmla="*/ 39 h 53"/>
              <a:gd name="T26" fmla="*/ 54 w 56"/>
              <a:gd name="T27" fmla="*/ 30 h 53"/>
              <a:gd name="T28" fmla="*/ 32 w 56"/>
              <a:gd name="T29" fmla="*/ 0 h 53"/>
              <a:gd name="T30" fmla="*/ 31 w 56"/>
              <a:gd name="T31" fmla="*/ 0 h 53"/>
              <a:gd name="T32" fmla="*/ 28 w 56"/>
              <a:gd name="T3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" h="53">
                <a:moveTo>
                  <a:pt x="28" y="0"/>
                </a:move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1"/>
                  <a:pt x="17" y="2"/>
                </a:cubicBezTo>
                <a:cubicBezTo>
                  <a:pt x="15" y="3"/>
                  <a:pt x="14" y="3"/>
                  <a:pt x="13" y="4"/>
                </a:cubicBezTo>
                <a:cubicBezTo>
                  <a:pt x="8" y="8"/>
                  <a:pt x="4" y="13"/>
                  <a:pt x="2" y="20"/>
                </a:cubicBezTo>
                <a:cubicBezTo>
                  <a:pt x="2" y="21"/>
                  <a:pt x="1" y="22"/>
                  <a:pt x="1" y="23"/>
                </a:cubicBezTo>
                <a:cubicBezTo>
                  <a:pt x="1" y="23"/>
                  <a:pt x="1" y="23"/>
                  <a:pt x="1" y="24"/>
                </a:cubicBezTo>
                <a:cubicBezTo>
                  <a:pt x="0" y="37"/>
                  <a:pt x="8" y="49"/>
                  <a:pt x="20" y="52"/>
                </a:cubicBezTo>
                <a:cubicBezTo>
                  <a:pt x="21" y="53"/>
                  <a:pt x="23" y="53"/>
                  <a:pt x="24" y="53"/>
                </a:cubicBezTo>
                <a:cubicBezTo>
                  <a:pt x="24" y="53"/>
                  <a:pt x="24" y="53"/>
                  <a:pt x="25" y="53"/>
                </a:cubicBezTo>
                <a:cubicBezTo>
                  <a:pt x="26" y="53"/>
                  <a:pt x="27" y="53"/>
                  <a:pt x="28" y="53"/>
                </a:cubicBezTo>
                <a:cubicBezTo>
                  <a:pt x="36" y="53"/>
                  <a:pt x="44" y="49"/>
                  <a:pt x="49" y="43"/>
                </a:cubicBezTo>
                <a:cubicBezTo>
                  <a:pt x="50" y="42"/>
                  <a:pt x="50" y="41"/>
                  <a:pt x="51" y="39"/>
                </a:cubicBezTo>
                <a:cubicBezTo>
                  <a:pt x="53" y="37"/>
                  <a:pt x="54" y="34"/>
                  <a:pt x="54" y="30"/>
                </a:cubicBezTo>
                <a:cubicBezTo>
                  <a:pt x="56" y="16"/>
                  <a:pt x="46" y="2"/>
                  <a:pt x="3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29" y="0"/>
                  <a:pt x="28" y="0"/>
                </a:cubicBezTo>
              </a:path>
            </a:pathLst>
          </a:custGeom>
          <a:solidFill>
            <a:schemeClr val="tx2">
              <a:alpha val="26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96E595B-4B7D-4EE9-9931-5D3872524731}"/>
              </a:ext>
            </a:extLst>
          </p:cNvPr>
          <p:cNvGrpSpPr/>
          <p:nvPr/>
        </p:nvGrpSpPr>
        <p:grpSpPr>
          <a:xfrm>
            <a:off x="9943007" y="3004389"/>
            <a:ext cx="231099" cy="222895"/>
            <a:chOff x="9943007" y="3004389"/>
            <a:chExt cx="231099" cy="222895"/>
          </a:xfrm>
        </p:grpSpPr>
        <p:sp>
          <p:nvSpPr>
            <p:cNvPr id="11" name="Freeform 20452">
              <a:extLst>
                <a:ext uri="{FF2B5EF4-FFF2-40B4-BE49-F238E27FC236}">
                  <a16:creationId xmlns:a16="http://schemas.microsoft.com/office/drawing/2014/main" xmlns="" id="{E8165390-ADE3-478B-944B-98448B16B1A9}"/>
                </a:ext>
              </a:extLst>
            </p:cNvPr>
            <p:cNvSpPr/>
            <p:nvPr/>
          </p:nvSpPr>
          <p:spPr bwMode="auto">
            <a:xfrm>
              <a:off x="10004809" y="3061138"/>
              <a:ext cx="112814" cy="109396"/>
            </a:xfrm>
            <a:custGeom>
              <a:avLst/>
              <a:gdLst>
                <a:gd name="T0" fmla="*/ 35 w 70"/>
                <a:gd name="T1" fmla="*/ 0 h 68"/>
                <a:gd name="T2" fmla="*/ 30 w 70"/>
                <a:gd name="T3" fmla="*/ 0 h 68"/>
                <a:gd name="T4" fmla="*/ 26 w 70"/>
                <a:gd name="T5" fmla="*/ 1 h 68"/>
                <a:gd name="T6" fmla="*/ 6 w 70"/>
                <a:gd name="T7" fmla="*/ 17 h 68"/>
                <a:gd name="T8" fmla="*/ 4 w 70"/>
                <a:gd name="T9" fmla="*/ 21 h 68"/>
                <a:gd name="T10" fmla="*/ 2 w 70"/>
                <a:gd name="T11" fmla="*/ 29 h 68"/>
                <a:gd name="T12" fmla="*/ 17 w 70"/>
                <a:gd name="T13" fmla="*/ 62 h 68"/>
                <a:gd name="T14" fmla="*/ 21 w 70"/>
                <a:gd name="T15" fmla="*/ 64 h 68"/>
                <a:gd name="T16" fmla="*/ 30 w 70"/>
                <a:gd name="T17" fmla="*/ 67 h 68"/>
                <a:gd name="T18" fmla="*/ 35 w 70"/>
                <a:gd name="T19" fmla="*/ 68 h 68"/>
                <a:gd name="T20" fmla="*/ 69 w 70"/>
                <a:gd name="T21" fmla="*/ 39 h 68"/>
                <a:gd name="T22" fmla="*/ 65 w 70"/>
                <a:gd name="T23" fmla="*/ 17 h 68"/>
                <a:gd name="T24" fmla="*/ 62 w 70"/>
                <a:gd name="T25" fmla="*/ 13 h 68"/>
                <a:gd name="T26" fmla="*/ 51 w 70"/>
                <a:gd name="T27" fmla="*/ 3 h 68"/>
                <a:gd name="T28" fmla="*/ 47 w 70"/>
                <a:gd name="T29" fmla="*/ 2 h 68"/>
                <a:gd name="T30" fmla="*/ 40 w 70"/>
                <a:gd name="T31" fmla="*/ 0 h 68"/>
                <a:gd name="T32" fmla="*/ 35 w 70"/>
                <a:gd name="T3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68">
                  <a:moveTo>
                    <a:pt x="35" y="0"/>
                  </a:move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8" y="0"/>
                    <a:pt x="26" y="1"/>
                  </a:cubicBezTo>
                  <a:cubicBezTo>
                    <a:pt x="17" y="3"/>
                    <a:pt x="10" y="9"/>
                    <a:pt x="6" y="17"/>
                  </a:cubicBezTo>
                  <a:cubicBezTo>
                    <a:pt x="5" y="19"/>
                    <a:pt x="4" y="20"/>
                    <a:pt x="4" y="21"/>
                  </a:cubicBezTo>
                  <a:cubicBezTo>
                    <a:pt x="3" y="24"/>
                    <a:pt x="2" y="26"/>
                    <a:pt x="2" y="29"/>
                  </a:cubicBezTo>
                  <a:cubicBezTo>
                    <a:pt x="0" y="42"/>
                    <a:pt x="6" y="55"/>
                    <a:pt x="17" y="62"/>
                  </a:cubicBezTo>
                  <a:cubicBezTo>
                    <a:pt x="18" y="63"/>
                    <a:pt x="19" y="64"/>
                    <a:pt x="21" y="64"/>
                  </a:cubicBezTo>
                  <a:cubicBezTo>
                    <a:pt x="24" y="66"/>
                    <a:pt x="27" y="67"/>
                    <a:pt x="30" y="67"/>
                  </a:cubicBezTo>
                  <a:cubicBezTo>
                    <a:pt x="32" y="68"/>
                    <a:pt x="34" y="68"/>
                    <a:pt x="35" y="68"/>
                  </a:cubicBezTo>
                  <a:cubicBezTo>
                    <a:pt x="52" y="68"/>
                    <a:pt x="66" y="56"/>
                    <a:pt x="69" y="39"/>
                  </a:cubicBezTo>
                  <a:cubicBezTo>
                    <a:pt x="70" y="31"/>
                    <a:pt x="68" y="23"/>
                    <a:pt x="65" y="17"/>
                  </a:cubicBezTo>
                  <a:cubicBezTo>
                    <a:pt x="64" y="15"/>
                    <a:pt x="63" y="14"/>
                    <a:pt x="62" y="13"/>
                  </a:cubicBezTo>
                  <a:cubicBezTo>
                    <a:pt x="59" y="9"/>
                    <a:pt x="55" y="6"/>
                    <a:pt x="51" y="3"/>
                  </a:cubicBezTo>
                  <a:cubicBezTo>
                    <a:pt x="49" y="3"/>
                    <a:pt x="48" y="2"/>
                    <a:pt x="47" y="2"/>
                  </a:cubicBezTo>
                  <a:cubicBezTo>
                    <a:pt x="45" y="1"/>
                    <a:pt x="43" y="0"/>
                    <a:pt x="40" y="0"/>
                  </a:cubicBezTo>
                  <a:cubicBezTo>
                    <a:pt x="39" y="0"/>
                    <a:pt x="37" y="0"/>
                    <a:pt x="35" y="0"/>
                  </a:cubicBezTo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20453">
              <a:extLst>
                <a:ext uri="{FF2B5EF4-FFF2-40B4-BE49-F238E27FC236}">
                  <a16:creationId xmlns:a16="http://schemas.microsoft.com/office/drawing/2014/main" xmlns="" id="{2EB59409-6603-42DF-9523-08AF8CB5B8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3007" y="3004389"/>
              <a:ext cx="231099" cy="222895"/>
            </a:xfrm>
            <a:custGeom>
              <a:avLst/>
              <a:gdLst>
                <a:gd name="T0" fmla="*/ 65 w 143"/>
                <a:gd name="T1" fmla="*/ 19 h 138"/>
                <a:gd name="T2" fmla="*/ 72 w 143"/>
                <a:gd name="T3" fmla="*/ 18 h 138"/>
                <a:gd name="T4" fmla="*/ 80 w 143"/>
                <a:gd name="T5" fmla="*/ 19 h 138"/>
                <a:gd name="T6" fmla="*/ 90 w 143"/>
                <a:gd name="T7" fmla="*/ 21 h 138"/>
                <a:gd name="T8" fmla="*/ 94 w 143"/>
                <a:gd name="T9" fmla="*/ 23 h 138"/>
                <a:gd name="T10" fmla="*/ 112 w 143"/>
                <a:gd name="T11" fmla="*/ 38 h 138"/>
                <a:gd name="T12" fmla="*/ 115 w 143"/>
                <a:gd name="T13" fmla="*/ 41 h 138"/>
                <a:gd name="T14" fmla="*/ 122 w 143"/>
                <a:gd name="T15" fmla="*/ 76 h 138"/>
                <a:gd name="T16" fmla="*/ 72 w 143"/>
                <a:gd name="T17" fmla="*/ 119 h 138"/>
                <a:gd name="T18" fmla="*/ 65 w 143"/>
                <a:gd name="T19" fmla="*/ 119 h 138"/>
                <a:gd name="T20" fmla="*/ 49 w 143"/>
                <a:gd name="T21" fmla="*/ 114 h 138"/>
                <a:gd name="T22" fmla="*/ 45 w 143"/>
                <a:gd name="T23" fmla="*/ 111 h 138"/>
                <a:gd name="T24" fmla="*/ 22 w 143"/>
                <a:gd name="T25" fmla="*/ 61 h 138"/>
                <a:gd name="T26" fmla="*/ 26 w 143"/>
                <a:gd name="T27" fmla="*/ 47 h 138"/>
                <a:gd name="T28" fmla="*/ 28 w 143"/>
                <a:gd name="T29" fmla="*/ 44 h 138"/>
                <a:gd name="T30" fmla="*/ 60 w 143"/>
                <a:gd name="T31" fmla="*/ 20 h 138"/>
                <a:gd name="T32" fmla="*/ 65 w 143"/>
                <a:gd name="T33" fmla="*/ 19 h 138"/>
                <a:gd name="T34" fmla="*/ 72 w 143"/>
                <a:gd name="T35" fmla="*/ 0 h 138"/>
                <a:gd name="T36" fmla="*/ 62 w 143"/>
                <a:gd name="T37" fmla="*/ 0 h 138"/>
                <a:gd name="T38" fmla="*/ 57 w 143"/>
                <a:gd name="T39" fmla="*/ 1 h 138"/>
                <a:gd name="T40" fmla="*/ 13 w 143"/>
                <a:gd name="T41" fmla="*/ 34 h 138"/>
                <a:gd name="T42" fmla="*/ 11 w 143"/>
                <a:gd name="T43" fmla="*/ 38 h 138"/>
                <a:gd name="T44" fmla="*/ 4 w 143"/>
                <a:gd name="T45" fmla="*/ 59 h 138"/>
                <a:gd name="T46" fmla="*/ 36 w 143"/>
                <a:gd name="T47" fmla="*/ 127 h 138"/>
                <a:gd name="T48" fmla="*/ 39 w 143"/>
                <a:gd name="T49" fmla="*/ 129 h 138"/>
                <a:gd name="T50" fmla="*/ 62 w 143"/>
                <a:gd name="T51" fmla="*/ 137 h 138"/>
                <a:gd name="T52" fmla="*/ 72 w 143"/>
                <a:gd name="T53" fmla="*/ 138 h 138"/>
                <a:gd name="T54" fmla="*/ 141 w 143"/>
                <a:gd name="T55" fmla="*/ 79 h 138"/>
                <a:gd name="T56" fmla="*/ 129 w 143"/>
                <a:gd name="T57" fmla="*/ 30 h 138"/>
                <a:gd name="T58" fmla="*/ 127 w 143"/>
                <a:gd name="T59" fmla="*/ 26 h 138"/>
                <a:gd name="T60" fmla="*/ 100 w 143"/>
                <a:gd name="T61" fmla="*/ 6 h 138"/>
                <a:gd name="T62" fmla="*/ 96 w 143"/>
                <a:gd name="T63" fmla="*/ 4 h 138"/>
                <a:gd name="T64" fmla="*/ 82 w 143"/>
                <a:gd name="T65" fmla="*/ 0 h 138"/>
                <a:gd name="T66" fmla="*/ 72 w 143"/>
                <a:gd name="T6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3" h="138">
                  <a:moveTo>
                    <a:pt x="65" y="19"/>
                  </a:moveTo>
                  <a:cubicBezTo>
                    <a:pt x="67" y="18"/>
                    <a:pt x="70" y="18"/>
                    <a:pt x="72" y="18"/>
                  </a:cubicBezTo>
                  <a:cubicBezTo>
                    <a:pt x="75" y="18"/>
                    <a:pt x="77" y="18"/>
                    <a:pt x="80" y="19"/>
                  </a:cubicBezTo>
                  <a:cubicBezTo>
                    <a:pt x="83" y="19"/>
                    <a:pt x="87" y="20"/>
                    <a:pt x="90" y="21"/>
                  </a:cubicBezTo>
                  <a:cubicBezTo>
                    <a:pt x="91" y="22"/>
                    <a:pt x="92" y="22"/>
                    <a:pt x="94" y="23"/>
                  </a:cubicBezTo>
                  <a:cubicBezTo>
                    <a:pt x="101" y="26"/>
                    <a:pt x="107" y="31"/>
                    <a:pt x="112" y="38"/>
                  </a:cubicBezTo>
                  <a:cubicBezTo>
                    <a:pt x="113" y="39"/>
                    <a:pt x="114" y="40"/>
                    <a:pt x="115" y="41"/>
                  </a:cubicBezTo>
                  <a:cubicBezTo>
                    <a:pt x="121" y="51"/>
                    <a:pt x="124" y="63"/>
                    <a:pt x="122" y="76"/>
                  </a:cubicBezTo>
                  <a:cubicBezTo>
                    <a:pt x="119" y="101"/>
                    <a:pt x="97" y="119"/>
                    <a:pt x="72" y="119"/>
                  </a:cubicBezTo>
                  <a:cubicBezTo>
                    <a:pt x="70" y="119"/>
                    <a:pt x="67" y="119"/>
                    <a:pt x="65" y="119"/>
                  </a:cubicBezTo>
                  <a:cubicBezTo>
                    <a:pt x="59" y="118"/>
                    <a:pt x="54" y="116"/>
                    <a:pt x="49" y="114"/>
                  </a:cubicBezTo>
                  <a:cubicBezTo>
                    <a:pt x="48" y="113"/>
                    <a:pt x="47" y="112"/>
                    <a:pt x="45" y="111"/>
                  </a:cubicBezTo>
                  <a:cubicBezTo>
                    <a:pt x="29" y="101"/>
                    <a:pt x="19" y="82"/>
                    <a:pt x="22" y="61"/>
                  </a:cubicBezTo>
                  <a:cubicBezTo>
                    <a:pt x="23" y="56"/>
                    <a:pt x="25" y="52"/>
                    <a:pt x="26" y="47"/>
                  </a:cubicBezTo>
                  <a:cubicBezTo>
                    <a:pt x="27" y="46"/>
                    <a:pt x="28" y="45"/>
                    <a:pt x="28" y="44"/>
                  </a:cubicBezTo>
                  <a:cubicBezTo>
                    <a:pt x="35" y="32"/>
                    <a:pt x="47" y="23"/>
                    <a:pt x="60" y="20"/>
                  </a:cubicBezTo>
                  <a:cubicBezTo>
                    <a:pt x="62" y="19"/>
                    <a:pt x="63" y="19"/>
                    <a:pt x="65" y="19"/>
                  </a:cubicBezTo>
                  <a:moveTo>
                    <a:pt x="72" y="0"/>
                  </a:moveTo>
                  <a:cubicBezTo>
                    <a:pt x="69" y="0"/>
                    <a:pt x="65" y="0"/>
                    <a:pt x="62" y="0"/>
                  </a:cubicBezTo>
                  <a:cubicBezTo>
                    <a:pt x="60" y="1"/>
                    <a:pt x="59" y="1"/>
                    <a:pt x="57" y="1"/>
                  </a:cubicBezTo>
                  <a:cubicBezTo>
                    <a:pt x="39" y="5"/>
                    <a:pt x="22" y="17"/>
                    <a:pt x="13" y="34"/>
                  </a:cubicBezTo>
                  <a:cubicBezTo>
                    <a:pt x="12" y="35"/>
                    <a:pt x="11" y="36"/>
                    <a:pt x="11" y="38"/>
                  </a:cubicBezTo>
                  <a:cubicBezTo>
                    <a:pt x="7" y="44"/>
                    <a:pt x="5" y="51"/>
                    <a:pt x="4" y="59"/>
                  </a:cubicBezTo>
                  <a:cubicBezTo>
                    <a:pt x="0" y="86"/>
                    <a:pt x="13" y="113"/>
                    <a:pt x="36" y="127"/>
                  </a:cubicBezTo>
                  <a:cubicBezTo>
                    <a:pt x="37" y="128"/>
                    <a:pt x="38" y="129"/>
                    <a:pt x="39" y="129"/>
                  </a:cubicBezTo>
                  <a:cubicBezTo>
                    <a:pt x="46" y="133"/>
                    <a:pt x="54" y="136"/>
                    <a:pt x="62" y="137"/>
                  </a:cubicBezTo>
                  <a:cubicBezTo>
                    <a:pt x="66" y="137"/>
                    <a:pt x="69" y="138"/>
                    <a:pt x="72" y="138"/>
                  </a:cubicBezTo>
                  <a:cubicBezTo>
                    <a:pt x="106" y="138"/>
                    <a:pt x="136" y="113"/>
                    <a:pt x="141" y="79"/>
                  </a:cubicBezTo>
                  <a:cubicBezTo>
                    <a:pt x="143" y="61"/>
                    <a:pt x="139" y="44"/>
                    <a:pt x="129" y="30"/>
                  </a:cubicBezTo>
                  <a:cubicBezTo>
                    <a:pt x="128" y="28"/>
                    <a:pt x="128" y="27"/>
                    <a:pt x="127" y="26"/>
                  </a:cubicBezTo>
                  <a:cubicBezTo>
                    <a:pt x="120" y="17"/>
                    <a:pt x="111" y="10"/>
                    <a:pt x="100" y="6"/>
                  </a:cubicBezTo>
                  <a:cubicBezTo>
                    <a:pt x="99" y="5"/>
                    <a:pt x="98" y="4"/>
                    <a:pt x="96" y="4"/>
                  </a:cubicBezTo>
                  <a:cubicBezTo>
                    <a:pt x="92" y="2"/>
                    <a:pt x="87" y="1"/>
                    <a:pt x="82" y="0"/>
                  </a:cubicBezTo>
                  <a:cubicBezTo>
                    <a:pt x="79" y="0"/>
                    <a:pt x="76" y="0"/>
                    <a:pt x="72" y="0"/>
                  </a:cubicBezTo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52ED7450-0903-4159-985F-DADB720F4013}"/>
              </a:ext>
            </a:extLst>
          </p:cNvPr>
          <p:cNvGrpSpPr/>
          <p:nvPr/>
        </p:nvGrpSpPr>
        <p:grpSpPr>
          <a:xfrm>
            <a:off x="7782424" y="2965563"/>
            <a:ext cx="190282" cy="179000"/>
            <a:chOff x="7782424" y="2965563"/>
            <a:chExt cx="190282" cy="179000"/>
          </a:xfrm>
        </p:grpSpPr>
        <p:sp>
          <p:nvSpPr>
            <p:cNvPr id="14" name="Freeform 20472">
              <a:extLst>
                <a:ext uri="{FF2B5EF4-FFF2-40B4-BE49-F238E27FC236}">
                  <a16:creationId xmlns:a16="http://schemas.microsoft.com/office/drawing/2014/main" xmlns="" id="{D20B3694-DDC8-431D-9077-1AB4FDD778FC}"/>
                </a:ext>
              </a:extLst>
            </p:cNvPr>
            <p:cNvSpPr/>
            <p:nvPr/>
          </p:nvSpPr>
          <p:spPr bwMode="auto">
            <a:xfrm>
              <a:off x="7835515" y="3014721"/>
              <a:ext cx="84099" cy="80680"/>
            </a:xfrm>
            <a:custGeom>
              <a:avLst/>
              <a:gdLst>
                <a:gd name="T0" fmla="*/ 27 w 52"/>
                <a:gd name="T1" fmla="*/ 0 h 50"/>
                <a:gd name="T2" fmla="*/ 21 w 52"/>
                <a:gd name="T3" fmla="*/ 1 h 50"/>
                <a:gd name="T4" fmla="*/ 17 w 52"/>
                <a:gd name="T5" fmla="*/ 2 h 50"/>
                <a:gd name="T6" fmla="*/ 9 w 52"/>
                <a:gd name="T7" fmla="*/ 8 h 50"/>
                <a:gd name="T8" fmla="*/ 6 w 52"/>
                <a:gd name="T9" fmla="*/ 11 h 50"/>
                <a:gd name="T10" fmla="*/ 2 w 52"/>
                <a:gd name="T11" fmla="*/ 21 h 50"/>
                <a:gd name="T12" fmla="*/ 23 w 52"/>
                <a:gd name="T13" fmla="*/ 50 h 50"/>
                <a:gd name="T14" fmla="*/ 27 w 52"/>
                <a:gd name="T15" fmla="*/ 50 h 50"/>
                <a:gd name="T16" fmla="*/ 38 w 52"/>
                <a:gd name="T17" fmla="*/ 47 h 50"/>
                <a:gd name="T18" fmla="*/ 42 w 52"/>
                <a:gd name="T19" fmla="*/ 45 h 50"/>
                <a:gd name="T20" fmla="*/ 51 w 52"/>
                <a:gd name="T21" fmla="*/ 32 h 50"/>
                <a:gd name="T22" fmla="*/ 51 w 52"/>
                <a:gd name="T23" fmla="*/ 29 h 50"/>
                <a:gd name="T24" fmla="*/ 51 w 52"/>
                <a:gd name="T25" fmla="*/ 27 h 50"/>
                <a:gd name="T26" fmla="*/ 36 w 52"/>
                <a:gd name="T27" fmla="*/ 2 h 50"/>
                <a:gd name="T28" fmla="*/ 32 w 52"/>
                <a:gd name="T29" fmla="*/ 1 h 50"/>
                <a:gd name="T30" fmla="*/ 30 w 52"/>
                <a:gd name="T31" fmla="*/ 0 h 50"/>
                <a:gd name="T32" fmla="*/ 27 w 52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0">
                  <a:moveTo>
                    <a:pt x="27" y="0"/>
                  </a:moveTo>
                  <a:cubicBezTo>
                    <a:pt x="25" y="0"/>
                    <a:pt x="23" y="0"/>
                    <a:pt x="21" y="1"/>
                  </a:cubicBezTo>
                  <a:cubicBezTo>
                    <a:pt x="20" y="1"/>
                    <a:pt x="19" y="1"/>
                    <a:pt x="17" y="2"/>
                  </a:cubicBezTo>
                  <a:cubicBezTo>
                    <a:pt x="14" y="3"/>
                    <a:pt x="11" y="5"/>
                    <a:pt x="9" y="8"/>
                  </a:cubicBezTo>
                  <a:cubicBezTo>
                    <a:pt x="8" y="9"/>
                    <a:pt x="7" y="10"/>
                    <a:pt x="6" y="11"/>
                  </a:cubicBezTo>
                  <a:cubicBezTo>
                    <a:pt x="4" y="14"/>
                    <a:pt x="3" y="17"/>
                    <a:pt x="2" y="21"/>
                  </a:cubicBezTo>
                  <a:cubicBezTo>
                    <a:pt x="0" y="35"/>
                    <a:pt x="9" y="48"/>
                    <a:pt x="23" y="50"/>
                  </a:cubicBezTo>
                  <a:cubicBezTo>
                    <a:pt x="24" y="50"/>
                    <a:pt x="25" y="50"/>
                    <a:pt x="27" y="50"/>
                  </a:cubicBezTo>
                  <a:cubicBezTo>
                    <a:pt x="31" y="50"/>
                    <a:pt x="35" y="49"/>
                    <a:pt x="38" y="47"/>
                  </a:cubicBezTo>
                  <a:cubicBezTo>
                    <a:pt x="39" y="46"/>
                    <a:pt x="41" y="46"/>
                    <a:pt x="42" y="45"/>
                  </a:cubicBezTo>
                  <a:cubicBezTo>
                    <a:pt x="46" y="41"/>
                    <a:pt x="49" y="37"/>
                    <a:pt x="51" y="32"/>
                  </a:cubicBezTo>
                  <a:cubicBezTo>
                    <a:pt x="51" y="31"/>
                    <a:pt x="51" y="30"/>
                    <a:pt x="51" y="29"/>
                  </a:cubicBezTo>
                  <a:cubicBezTo>
                    <a:pt x="51" y="28"/>
                    <a:pt x="51" y="28"/>
                    <a:pt x="51" y="27"/>
                  </a:cubicBezTo>
                  <a:cubicBezTo>
                    <a:pt x="52" y="16"/>
                    <a:pt x="46" y="6"/>
                    <a:pt x="36" y="2"/>
                  </a:cubicBezTo>
                  <a:cubicBezTo>
                    <a:pt x="35" y="1"/>
                    <a:pt x="33" y="1"/>
                    <a:pt x="32" y="1"/>
                  </a:cubicBezTo>
                  <a:cubicBezTo>
                    <a:pt x="31" y="1"/>
                    <a:pt x="31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473">
              <a:extLst>
                <a:ext uri="{FF2B5EF4-FFF2-40B4-BE49-F238E27FC236}">
                  <a16:creationId xmlns:a16="http://schemas.microsoft.com/office/drawing/2014/main" xmlns="" id="{24FC9ABE-3FD5-49E3-ACFB-AEA4D962E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2424" y="2965563"/>
              <a:ext cx="190282" cy="179000"/>
            </a:xfrm>
            <a:custGeom>
              <a:avLst/>
              <a:gdLst>
                <a:gd name="T0" fmla="*/ 44 w 107"/>
                <a:gd name="T1" fmla="*/ 15 h 101"/>
                <a:gd name="T2" fmla="*/ 54 w 107"/>
                <a:gd name="T3" fmla="*/ 14 h 101"/>
                <a:gd name="T4" fmla="*/ 59 w 107"/>
                <a:gd name="T5" fmla="*/ 14 h 101"/>
                <a:gd name="T6" fmla="*/ 60 w 107"/>
                <a:gd name="T7" fmla="*/ 15 h 101"/>
                <a:gd name="T8" fmla="*/ 65 w 107"/>
                <a:gd name="T9" fmla="*/ 16 h 101"/>
                <a:gd name="T10" fmla="*/ 90 w 107"/>
                <a:gd name="T11" fmla="*/ 56 h 101"/>
                <a:gd name="T12" fmla="*/ 90 w 107"/>
                <a:gd name="T13" fmla="*/ 56 h 101"/>
                <a:gd name="T14" fmla="*/ 89 w 107"/>
                <a:gd name="T15" fmla="*/ 60 h 101"/>
                <a:gd name="T16" fmla="*/ 74 w 107"/>
                <a:gd name="T17" fmla="*/ 82 h 101"/>
                <a:gd name="T18" fmla="*/ 70 w 107"/>
                <a:gd name="T19" fmla="*/ 84 h 101"/>
                <a:gd name="T20" fmla="*/ 54 w 107"/>
                <a:gd name="T21" fmla="*/ 88 h 101"/>
                <a:gd name="T22" fmla="*/ 48 w 107"/>
                <a:gd name="T23" fmla="*/ 88 h 101"/>
                <a:gd name="T24" fmla="*/ 17 w 107"/>
                <a:gd name="T25" fmla="*/ 46 h 101"/>
                <a:gd name="T26" fmla="*/ 23 w 107"/>
                <a:gd name="T27" fmla="*/ 30 h 101"/>
                <a:gd name="T28" fmla="*/ 26 w 107"/>
                <a:gd name="T29" fmla="*/ 26 h 101"/>
                <a:gd name="T30" fmla="*/ 39 w 107"/>
                <a:gd name="T31" fmla="*/ 17 h 101"/>
                <a:gd name="T32" fmla="*/ 44 w 107"/>
                <a:gd name="T33" fmla="*/ 15 h 101"/>
                <a:gd name="T34" fmla="*/ 54 w 107"/>
                <a:gd name="T35" fmla="*/ 0 h 101"/>
                <a:gd name="T36" fmla="*/ 38 w 107"/>
                <a:gd name="T37" fmla="*/ 3 h 101"/>
                <a:gd name="T38" fmla="*/ 34 w 107"/>
                <a:gd name="T39" fmla="*/ 5 h 101"/>
                <a:gd name="T40" fmla="*/ 15 w 107"/>
                <a:gd name="T41" fmla="*/ 19 h 101"/>
                <a:gd name="T42" fmla="*/ 12 w 107"/>
                <a:gd name="T43" fmla="*/ 22 h 101"/>
                <a:gd name="T44" fmla="*/ 4 w 107"/>
                <a:gd name="T45" fmla="*/ 44 h 101"/>
                <a:gd name="T46" fmla="*/ 46 w 107"/>
                <a:gd name="T47" fmla="*/ 101 h 101"/>
                <a:gd name="T48" fmla="*/ 54 w 107"/>
                <a:gd name="T49" fmla="*/ 101 h 101"/>
                <a:gd name="T50" fmla="*/ 76 w 107"/>
                <a:gd name="T51" fmla="*/ 96 h 101"/>
                <a:gd name="T52" fmla="*/ 80 w 107"/>
                <a:gd name="T53" fmla="*/ 94 h 101"/>
                <a:gd name="T54" fmla="*/ 103 w 107"/>
                <a:gd name="T55" fmla="*/ 62 h 101"/>
                <a:gd name="T56" fmla="*/ 104 w 107"/>
                <a:gd name="T57" fmla="*/ 58 h 101"/>
                <a:gd name="T58" fmla="*/ 104 w 107"/>
                <a:gd name="T59" fmla="*/ 58 h 101"/>
                <a:gd name="T60" fmla="*/ 67 w 107"/>
                <a:gd name="T61" fmla="*/ 2 h 101"/>
                <a:gd name="T62" fmla="*/ 62 w 107"/>
                <a:gd name="T63" fmla="*/ 1 h 101"/>
                <a:gd name="T64" fmla="*/ 61 w 107"/>
                <a:gd name="T65" fmla="*/ 1 h 101"/>
                <a:gd name="T66" fmla="*/ 54 w 107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7" h="101">
                  <a:moveTo>
                    <a:pt x="44" y="15"/>
                  </a:moveTo>
                  <a:cubicBezTo>
                    <a:pt x="47" y="15"/>
                    <a:pt x="50" y="14"/>
                    <a:pt x="54" y="14"/>
                  </a:cubicBezTo>
                  <a:cubicBezTo>
                    <a:pt x="55" y="14"/>
                    <a:pt x="57" y="14"/>
                    <a:pt x="59" y="14"/>
                  </a:cubicBezTo>
                  <a:cubicBezTo>
                    <a:pt x="59" y="15"/>
                    <a:pt x="60" y="15"/>
                    <a:pt x="60" y="15"/>
                  </a:cubicBezTo>
                  <a:cubicBezTo>
                    <a:pt x="62" y="15"/>
                    <a:pt x="63" y="15"/>
                    <a:pt x="65" y="16"/>
                  </a:cubicBezTo>
                  <a:cubicBezTo>
                    <a:pt x="81" y="21"/>
                    <a:pt x="92" y="38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0" y="58"/>
                    <a:pt x="90" y="59"/>
                    <a:pt x="89" y="60"/>
                  </a:cubicBezTo>
                  <a:cubicBezTo>
                    <a:pt x="87" y="69"/>
                    <a:pt x="82" y="77"/>
                    <a:pt x="74" y="82"/>
                  </a:cubicBezTo>
                  <a:cubicBezTo>
                    <a:pt x="73" y="83"/>
                    <a:pt x="72" y="83"/>
                    <a:pt x="70" y="84"/>
                  </a:cubicBezTo>
                  <a:cubicBezTo>
                    <a:pt x="65" y="87"/>
                    <a:pt x="60" y="88"/>
                    <a:pt x="54" y="88"/>
                  </a:cubicBezTo>
                  <a:cubicBezTo>
                    <a:pt x="52" y="88"/>
                    <a:pt x="50" y="88"/>
                    <a:pt x="48" y="88"/>
                  </a:cubicBezTo>
                  <a:cubicBezTo>
                    <a:pt x="28" y="85"/>
                    <a:pt x="14" y="66"/>
                    <a:pt x="17" y="46"/>
                  </a:cubicBezTo>
                  <a:cubicBezTo>
                    <a:pt x="18" y="40"/>
                    <a:pt x="20" y="34"/>
                    <a:pt x="23" y="30"/>
                  </a:cubicBezTo>
                  <a:cubicBezTo>
                    <a:pt x="24" y="29"/>
                    <a:pt x="25" y="28"/>
                    <a:pt x="26" y="26"/>
                  </a:cubicBezTo>
                  <a:cubicBezTo>
                    <a:pt x="30" y="22"/>
                    <a:pt x="34" y="19"/>
                    <a:pt x="39" y="17"/>
                  </a:cubicBezTo>
                  <a:cubicBezTo>
                    <a:pt x="41" y="16"/>
                    <a:pt x="42" y="16"/>
                    <a:pt x="44" y="15"/>
                  </a:cubicBezTo>
                  <a:moveTo>
                    <a:pt x="54" y="0"/>
                  </a:moveTo>
                  <a:cubicBezTo>
                    <a:pt x="48" y="0"/>
                    <a:pt x="43" y="1"/>
                    <a:pt x="38" y="3"/>
                  </a:cubicBezTo>
                  <a:cubicBezTo>
                    <a:pt x="37" y="3"/>
                    <a:pt x="35" y="4"/>
                    <a:pt x="34" y="5"/>
                  </a:cubicBezTo>
                  <a:cubicBezTo>
                    <a:pt x="27" y="8"/>
                    <a:pt x="20" y="12"/>
                    <a:pt x="15" y="19"/>
                  </a:cubicBezTo>
                  <a:cubicBezTo>
                    <a:pt x="14" y="20"/>
                    <a:pt x="13" y="21"/>
                    <a:pt x="12" y="22"/>
                  </a:cubicBezTo>
                  <a:cubicBezTo>
                    <a:pt x="8" y="28"/>
                    <a:pt x="5" y="36"/>
                    <a:pt x="4" y="44"/>
                  </a:cubicBezTo>
                  <a:cubicBezTo>
                    <a:pt x="0" y="71"/>
                    <a:pt x="19" y="97"/>
                    <a:pt x="46" y="101"/>
                  </a:cubicBezTo>
                  <a:cubicBezTo>
                    <a:pt x="49" y="101"/>
                    <a:pt x="51" y="101"/>
                    <a:pt x="54" y="101"/>
                  </a:cubicBezTo>
                  <a:cubicBezTo>
                    <a:pt x="62" y="101"/>
                    <a:pt x="69" y="100"/>
                    <a:pt x="76" y="96"/>
                  </a:cubicBezTo>
                  <a:cubicBezTo>
                    <a:pt x="77" y="96"/>
                    <a:pt x="79" y="95"/>
                    <a:pt x="80" y="94"/>
                  </a:cubicBezTo>
                  <a:cubicBezTo>
                    <a:pt x="91" y="87"/>
                    <a:pt x="100" y="76"/>
                    <a:pt x="103" y="62"/>
                  </a:cubicBezTo>
                  <a:cubicBezTo>
                    <a:pt x="103" y="61"/>
                    <a:pt x="103" y="60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7" y="33"/>
                    <a:pt x="91" y="9"/>
                    <a:pt x="67" y="2"/>
                  </a:cubicBezTo>
                  <a:cubicBezTo>
                    <a:pt x="65" y="2"/>
                    <a:pt x="64" y="2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59" y="1"/>
                    <a:pt x="56" y="0"/>
                    <a:pt x="54" y="0"/>
                  </a:cubicBezTo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Freeform 20475">
            <a:extLst>
              <a:ext uri="{FF2B5EF4-FFF2-40B4-BE49-F238E27FC236}">
                <a16:creationId xmlns:a16="http://schemas.microsoft.com/office/drawing/2014/main" xmlns="" id="{9E077FDB-D088-44F5-B724-958291CDDBC9}"/>
              </a:ext>
            </a:extLst>
          </p:cNvPr>
          <p:cNvSpPr>
            <a:spLocks noEditPoints="1"/>
          </p:cNvSpPr>
          <p:nvPr/>
        </p:nvSpPr>
        <p:spPr bwMode="auto">
          <a:xfrm>
            <a:off x="4989491" y="3415996"/>
            <a:ext cx="230241" cy="217500"/>
          </a:xfrm>
          <a:custGeom>
            <a:avLst/>
            <a:gdLst>
              <a:gd name="T0" fmla="*/ 43 w 107"/>
              <a:gd name="T1" fmla="*/ 16 h 101"/>
              <a:gd name="T2" fmla="*/ 54 w 107"/>
              <a:gd name="T3" fmla="*/ 14 h 101"/>
              <a:gd name="T4" fmla="*/ 56 w 107"/>
              <a:gd name="T5" fmla="*/ 14 h 101"/>
              <a:gd name="T6" fmla="*/ 60 w 107"/>
              <a:gd name="T7" fmla="*/ 14 h 101"/>
              <a:gd name="T8" fmla="*/ 60 w 107"/>
              <a:gd name="T9" fmla="*/ 14 h 101"/>
              <a:gd name="T10" fmla="*/ 76 w 107"/>
              <a:gd name="T11" fmla="*/ 21 h 101"/>
              <a:gd name="T12" fmla="*/ 79 w 107"/>
              <a:gd name="T13" fmla="*/ 24 h 101"/>
              <a:gd name="T14" fmla="*/ 91 w 107"/>
              <a:gd name="T15" fmla="*/ 56 h 101"/>
              <a:gd name="T16" fmla="*/ 54 w 107"/>
              <a:gd name="T17" fmla="*/ 88 h 101"/>
              <a:gd name="T18" fmla="*/ 49 w 107"/>
              <a:gd name="T19" fmla="*/ 87 h 101"/>
              <a:gd name="T20" fmla="*/ 18 w 107"/>
              <a:gd name="T21" fmla="*/ 45 h 101"/>
              <a:gd name="T22" fmla="*/ 39 w 107"/>
              <a:gd name="T23" fmla="*/ 17 h 101"/>
              <a:gd name="T24" fmla="*/ 43 w 107"/>
              <a:gd name="T25" fmla="*/ 16 h 101"/>
              <a:gd name="T26" fmla="*/ 54 w 107"/>
              <a:gd name="T27" fmla="*/ 0 h 101"/>
              <a:gd name="T28" fmla="*/ 39 w 107"/>
              <a:gd name="T29" fmla="*/ 3 h 101"/>
              <a:gd name="T30" fmla="*/ 35 w 107"/>
              <a:gd name="T31" fmla="*/ 4 h 101"/>
              <a:gd name="T32" fmla="*/ 4 w 107"/>
              <a:gd name="T33" fmla="*/ 43 h 101"/>
              <a:gd name="T34" fmla="*/ 47 w 107"/>
              <a:gd name="T35" fmla="*/ 101 h 101"/>
              <a:gd name="T36" fmla="*/ 54 w 107"/>
              <a:gd name="T37" fmla="*/ 101 h 101"/>
              <a:gd name="T38" fmla="*/ 104 w 107"/>
              <a:gd name="T39" fmla="*/ 58 h 101"/>
              <a:gd name="T40" fmla="*/ 87 w 107"/>
              <a:gd name="T41" fmla="*/ 13 h 101"/>
              <a:gd name="T42" fmla="*/ 84 w 107"/>
              <a:gd name="T43" fmla="*/ 10 h 101"/>
              <a:gd name="T44" fmla="*/ 62 w 107"/>
              <a:gd name="T45" fmla="*/ 1 h 101"/>
              <a:gd name="T46" fmla="*/ 62 w 107"/>
              <a:gd name="T47" fmla="*/ 1 h 101"/>
              <a:gd name="T48" fmla="*/ 58 w 107"/>
              <a:gd name="T49" fmla="*/ 1 h 101"/>
              <a:gd name="T50" fmla="*/ 54 w 107"/>
              <a:gd name="T5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7" h="101">
                <a:moveTo>
                  <a:pt x="43" y="16"/>
                </a:moveTo>
                <a:cubicBezTo>
                  <a:pt x="47" y="15"/>
                  <a:pt x="50" y="14"/>
                  <a:pt x="54" y="14"/>
                </a:cubicBezTo>
                <a:cubicBezTo>
                  <a:pt x="55" y="14"/>
                  <a:pt x="55" y="14"/>
                  <a:pt x="56" y="14"/>
                </a:cubicBezTo>
                <a:cubicBezTo>
                  <a:pt x="57" y="14"/>
                  <a:pt x="58" y="14"/>
                  <a:pt x="60" y="14"/>
                </a:cubicBezTo>
                <a:cubicBezTo>
                  <a:pt x="60" y="14"/>
                  <a:pt x="60" y="14"/>
                  <a:pt x="60" y="14"/>
                </a:cubicBezTo>
                <a:cubicBezTo>
                  <a:pt x="66" y="15"/>
                  <a:pt x="71" y="18"/>
                  <a:pt x="76" y="21"/>
                </a:cubicBezTo>
                <a:cubicBezTo>
                  <a:pt x="77" y="22"/>
                  <a:pt x="78" y="23"/>
                  <a:pt x="79" y="24"/>
                </a:cubicBezTo>
                <a:cubicBezTo>
                  <a:pt x="88" y="32"/>
                  <a:pt x="92" y="44"/>
                  <a:pt x="91" y="56"/>
                </a:cubicBezTo>
                <a:cubicBezTo>
                  <a:pt x="88" y="75"/>
                  <a:pt x="72" y="88"/>
                  <a:pt x="54" y="88"/>
                </a:cubicBezTo>
                <a:cubicBezTo>
                  <a:pt x="52" y="88"/>
                  <a:pt x="50" y="88"/>
                  <a:pt x="49" y="87"/>
                </a:cubicBezTo>
                <a:cubicBezTo>
                  <a:pt x="29" y="84"/>
                  <a:pt x="15" y="66"/>
                  <a:pt x="18" y="45"/>
                </a:cubicBezTo>
                <a:cubicBezTo>
                  <a:pt x="20" y="32"/>
                  <a:pt x="28" y="22"/>
                  <a:pt x="39" y="17"/>
                </a:cubicBezTo>
                <a:cubicBezTo>
                  <a:pt x="41" y="16"/>
                  <a:pt x="42" y="16"/>
                  <a:pt x="43" y="16"/>
                </a:cubicBezTo>
                <a:moveTo>
                  <a:pt x="54" y="0"/>
                </a:moveTo>
                <a:cubicBezTo>
                  <a:pt x="49" y="0"/>
                  <a:pt x="44" y="1"/>
                  <a:pt x="39" y="3"/>
                </a:cubicBezTo>
                <a:cubicBezTo>
                  <a:pt x="38" y="3"/>
                  <a:pt x="36" y="4"/>
                  <a:pt x="35" y="4"/>
                </a:cubicBezTo>
                <a:cubicBezTo>
                  <a:pt x="19" y="11"/>
                  <a:pt x="7" y="25"/>
                  <a:pt x="4" y="43"/>
                </a:cubicBezTo>
                <a:cubicBezTo>
                  <a:pt x="0" y="71"/>
                  <a:pt x="19" y="97"/>
                  <a:pt x="47" y="101"/>
                </a:cubicBezTo>
                <a:cubicBezTo>
                  <a:pt x="49" y="101"/>
                  <a:pt x="52" y="101"/>
                  <a:pt x="54" y="101"/>
                </a:cubicBezTo>
                <a:cubicBezTo>
                  <a:pt x="79" y="101"/>
                  <a:pt x="100" y="83"/>
                  <a:pt x="104" y="58"/>
                </a:cubicBezTo>
                <a:cubicBezTo>
                  <a:pt x="107" y="41"/>
                  <a:pt x="100" y="24"/>
                  <a:pt x="87" y="13"/>
                </a:cubicBezTo>
                <a:cubicBezTo>
                  <a:pt x="86" y="12"/>
                  <a:pt x="85" y="11"/>
                  <a:pt x="84" y="10"/>
                </a:cubicBezTo>
                <a:cubicBezTo>
                  <a:pt x="78" y="6"/>
                  <a:pt x="70" y="2"/>
                  <a:pt x="62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0" y="1"/>
                  <a:pt x="59" y="1"/>
                  <a:pt x="58" y="1"/>
                </a:cubicBezTo>
                <a:cubicBezTo>
                  <a:pt x="56" y="0"/>
                  <a:pt x="55" y="0"/>
                  <a:pt x="54" y="0"/>
                </a:cubicBezTo>
              </a:path>
            </a:pathLst>
          </a:custGeom>
          <a:solidFill>
            <a:schemeClr val="tx2">
              <a:alpha val="26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E37C6CE2-51AB-4426-A767-511E619EC02B}"/>
              </a:ext>
            </a:extLst>
          </p:cNvPr>
          <p:cNvGrpSpPr/>
          <p:nvPr/>
        </p:nvGrpSpPr>
        <p:grpSpPr>
          <a:xfrm>
            <a:off x="2263933" y="3363582"/>
            <a:ext cx="268461" cy="268461"/>
            <a:chOff x="2263933" y="3363582"/>
            <a:chExt cx="268461" cy="268461"/>
          </a:xfrm>
        </p:grpSpPr>
        <p:sp>
          <p:nvSpPr>
            <p:cNvPr id="18" name="Freeform 20707">
              <a:extLst>
                <a:ext uri="{FF2B5EF4-FFF2-40B4-BE49-F238E27FC236}">
                  <a16:creationId xmlns:a16="http://schemas.microsoft.com/office/drawing/2014/main" xmlns="" id="{9CE4C8BC-6D91-441C-BEF9-66623FB962B7}"/>
                </a:ext>
              </a:extLst>
            </p:cNvPr>
            <p:cNvSpPr/>
            <p:nvPr/>
          </p:nvSpPr>
          <p:spPr bwMode="auto">
            <a:xfrm>
              <a:off x="2331756" y="3434041"/>
              <a:ext cx="131045" cy="132866"/>
            </a:xfrm>
            <a:custGeom>
              <a:avLst/>
              <a:gdLst>
                <a:gd name="T0" fmla="*/ 54 w 61"/>
                <a:gd name="T1" fmla="*/ 43 h 62"/>
                <a:gd name="T2" fmla="*/ 18 w 61"/>
                <a:gd name="T3" fmla="*/ 55 h 62"/>
                <a:gd name="T4" fmla="*/ 6 w 61"/>
                <a:gd name="T5" fmla="*/ 18 h 62"/>
                <a:gd name="T6" fmla="*/ 43 w 61"/>
                <a:gd name="T7" fmla="*/ 7 h 62"/>
                <a:gd name="T8" fmla="*/ 54 w 61"/>
                <a:gd name="T9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3"/>
                  </a:moveTo>
                  <a:cubicBezTo>
                    <a:pt x="48" y="56"/>
                    <a:pt x="31" y="62"/>
                    <a:pt x="18" y="55"/>
                  </a:cubicBezTo>
                  <a:cubicBezTo>
                    <a:pt x="5" y="48"/>
                    <a:pt x="0" y="32"/>
                    <a:pt x="6" y="18"/>
                  </a:cubicBezTo>
                  <a:cubicBezTo>
                    <a:pt x="13" y="5"/>
                    <a:pt x="29" y="0"/>
                    <a:pt x="43" y="7"/>
                  </a:cubicBezTo>
                  <a:cubicBezTo>
                    <a:pt x="56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708">
              <a:extLst>
                <a:ext uri="{FF2B5EF4-FFF2-40B4-BE49-F238E27FC236}">
                  <a16:creationId xmlns:a16="http://schemas.microsoft.com/office/drawing/2014/main" xmlns="" id="{5BFA657A-F27D-4FF5-8E10-504320897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3933" y="3363582"/>
              <a:ext cx="268461" cy="268461"/>
            </a:xfrm>
            <a:custGeom>
              <a:avLst/>
              <a:gdLst>
                <a:gd name="T0" fmla="*/ 37 w 125"/>
                <a:gd name="T1" fmla="*/ 112 h 125"/>
                <a:gd name="T2" fmla="*/ 14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2 h 125"/>
                <a:gd name="T10" fmla="*/ 81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1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2"/>
                  </a:moveTo>
                  <a:cubicBezTo>
                    <a:pt x="10" y="98"/>
                    <a:pt x="0" y="65"/>
                    <a:pt x="14" y="38"/>
                  </a:cubicBezTo>
                  <a:cubicBezTo>
                    <a:pt x="27" y="11"/>
                    <a:pt x="61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2"/>
                  </a:cubicBezTo>
                  <a:close/>
                  <a:moveTo>
                    <a:pt x="81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7" y="64"/>
                    <a:pt x="24" y="88"/>
                    <a:pt x="44" y="98"/>
                  </a:cubicBezTo>
                  <a:cubicBezTo>
                    <a:pt x="64" y="109"/>
                    <a:pt x="88" y="101"/>
                    <a:pt x="98" y="81"/>
                  </a:cubicBezTo>
                  <a:cubicBezTo>
                    <a:pt x="108" y="61"/>
                    <a:pt x="100" y="37"/>
                    <a:pt x="81" y="27"/>
                  </a:cubicBezTo>
                  <a:close/>
                </a:path>
              </a:pathLst>
            </a:custGeom>
            <a:solidFill>
              <a:schemeClr val="tx2">
                <a:alpha val="26000"/>
              </a:schemeClr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1FFBCE2-D118-400E-AA18-623798C87B71}"/>
              </a:ext>
            </a:extLst>
          </p:cNvPr>
          <p:cNvCxnSpPr>
            <a:stCxn id="19" idx="3"/>
            <a:endCxn id="2" idx="6"/>
          </p:cNvCxnSpPr>
          <p:nvPr/>
        </p:nvCxnSpPr>
        <p:spPr>
          <a:xfrm>
            <a:off x="2502326" y="3552578"/>
            <a:ext cx="913699" cy="221974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C5BD56CD-A1A9-4BBC-A0E5-D90A953BEBDE}"/>
              </a:ext>
            </a:extLst>
          </p:cNvPr>
          <p:cNvCxnSpPr>
            <a:stCxn id="2" idx="16"/>
            <a:endCxn id="8" idx="20"/>
          </p:cNvCxnSpPr>
          <p:nvPr/>
        </p:nvCxnSpPr>
        <p:spPr>
          <a:xfrm flipV="1">
            <a:off x="3550977" y="3451685"/>
            <a:ext cx="746045" cy="281903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7869B70B-EBDC-4120-B563-4F4D06BD58EE}"/>
              </a:ext>
            </a:extLst>
          </p:cNvPr>
          <p:cNvCxnSpPr>
            <a:stCxn id="5" idx="15"/>
            <a:endCxn id="16" idx="19"/>
          </p:cNvCxnSpPr>
          <p:nvPr/>
        </p:nvCxnSpPr>
        <p:spPr>
          <a:xfrm flipH="1">
            <a:off x="5213277" y="3135561"/>
            <a:ext cx="1012938" cy="405336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817C0A7F-6449-4647-A160-847828C70298}"/>
              </a:ext>
            </a:extLst>
          </p:cNvPr>
          <p:cNvCxnSpPr>
            <a:stCxn id="15" idx="22"/>
            <a:endCxn id="5" idx="24"/>
          </p:cNvCxnSpPr>
          <p:nvPr/>
        </p:nvCxnSpPr>
        <p:spPr>
          <a:xfrm flipH="1">
            <a:off x="6443385" y="3043543"/>
            <a:ext cx="1346152" cy="87711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43F41604-F5B6-4CDC-A215-424A3D40E683}"/>
              </a:ext>
            </a:extLst>
          </p:cNvPr>
          <p:cNvCxnSpPr>
            <a:stCxn id="9" idx="6"/>
            <a:endCxn id="15" idx="28"/>
          </p:cNvCxnSpPr>
          <p:nvPr/>
        </p:nvCxnSpPr>
        <p:spPr>
          <a:xfrm flipH="1" flipV="1">
            <a:off x="7967371" y="3068355"/>
            <a:ext cx="1121368" cy="332985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07068C21-F856-4CE1-9103-23BEFF04F1BD}"/>
              </a:ext>
            </a:extLst>
          </p:cNvPr>
          <p:cNvCxnSpPr>
            <a:stCxn id="12" idx="22"/>
            <a:endCxn id="9" idx="11"/>
          </p:cNvCxnSpPr>
          <p:nvPr/>
        </p:nvCxnSpPr>
        <p:spPr>
          <a:xfrm flipH="1">
            <a:off x="9191703" y="3099685"/>
            <a:ext cx="757768" cy="342435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1F1BB2EC-96BD-4696-9084-C28072330530}"/>
              </a:ext>
            </a:extLst>
          </p:cNvPr>
          <p:cNvCxnSpPr>
            <a:stCxn id="8" idx="27"/>
            <a:endCxn id="16" idx="10"/>
          </p:cNvCxnSpPr>
          <p:nvPr/>
        </p:nvCxnSpPr>
        <p:spPr>
          <a:xfrm>
            <a:off x="4449821" y="3421551"/>
            <a:ext cx="578402" cy="91347"/>
          </a:xfrm>
          <a:prstGeom prst="line">
            <a:avLst/>
          </a:prstGeom>
          <a:solidFill>
            <a:schemeClr val="tx2">
              <a:alpha val="26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xmlns="" id="{6551743A-B66E-46FC-855A-298B3AB99BDB}"/>
              </a:ext>
            </a:extLst>
          </p:cNvPr>
          <p:cNvSpPr/>
          <p:nvPr/>
        </p:nvSpPr>
        <p:spPr>
          <a:xfrm rot="10800000">
            <a:off x="2294809" y="3905170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xmlns="" id="{97767717-0CEF-4923-9AFB-BDF418C18851}"/>
              </a:ext>
            </a:extLst>
          </p:cNvPr>
          <p:cNvSpPr/>
          <p:nvPr/>
        </p:nvSpPr>
        <p:spPr>
          <a:xfrm rot="10800000">
            <a:off x="6241976" y="3470148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xmlns="" id="{515A4253-275B-4D23-9072-87FA8A7155D7}"/>
              </a:ext>
            </a:extLst>
          </p:cNvPr>
          <p:cNvSpPr/>
          <p:nvPr/>
        </p:nvSpPr>
        <p:spPr>
          <a:xfrm>
            <a:off x="4276293" y="3031720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xmlns="" id="{A24D0F87-E53A-4973-AE4E-9A67C98F3646}"/>
              </a:ext>
            </a:extLst>
          </p:cNvPr>
          <p:cNvSpPr/>
          <p:nvPr/>
        </p:nvSpPr>
        <p:spPr>
          <a:xfrm>
            <a:off x="7786475" y="2662089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xmlns="" id="{D39F1A40-BD06-4CE5-8E79-A9130EB31DD5}"/>
              </a:ext>
            </a:extLst>
          </p:cNvPr>
          <p:cNvSpPr/>
          <p:nvPr/>
        </p:nvSpPr>
        <p:spPr>
          <a:xfrm rot="10800000">
            <a:off x="9962512" y="3512898"/>
            <a:ext cx="187798" cy="161895"/>
          </a:xfrm>
          <a:prstGeom prst="triangl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4">
            <a:extLst>
              <a:ext uri="{FF2B5EF4-FFF2-40B4-BE49-F238E27FC236}">
                <a16:creationId xmlns:a16="http://schemas.microsoft.com/office/drawing/2014/main" xmlns="" id="{E1EDF6C1-C0C5-4F4C-8E13-3570517D7E6D}"/>
              </a:ext>
            </a:extLst>
          </p:cNvPr>
          <p:cNvGrpSpPr/>
          <p:nvPr/>
        </p:nvGrpSpPr>
        <p:grpSpPr>
          <a:xfrm>
            <a:off x="1959158" y="4537263"/>
            <a:ext cx="2244938" cy="675185"/>
            <a:chOff x="8479612" y="2464939"/>
            <a:chExt cx="2806700" cy="900247"/>
          </a:xfrm>
        </p:grpSpPr>
        <p:sp>
          <p:nvSpPr>
            <p:cNvPr id="35" name="TextBox 28">
              <a:extLst>
                <a:ext uri="{FF2B5EF4-FFF2-40B4-BE49-F238E27FC236}">
                  <a16:creationId xmlns:a16="http://schemas.microsoft.com/office/drawing/2014/main" xmlns="" id="{8E6A2794-8C29-4A62-A66F-63D9882E03AD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xmlns="" id="{D4563F61-5703-49B0-A1ED-D69227C8A6E6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xmlns="" id="{D087E441-D542-4E4D-9846-1BD893FF162C}"/>
              </a:ext>
            </a:extLst>
          </p:cNvPr>
          <p:cNvGrpSpPr/>
          <p:nvPr/>
        </p:nvGrpSpPr>
        <p:grpSpPr>
          <a:xfrm>
            <a:off x="3727785" y="2029123"/>
            <a:ext cx="2244938" cy="675185"/>
            <a:chOff x="8479612" y="2464939"/>
            <a:chExt cx="2806700" cy="900247"/>
          </a:xfrm>
        </p:grpSpPr>
        <p:sp>
          <p:nvSpPr>
            <p:cNvPr id="38" name="TextBox 28">
              <a:extLst>
                <a:ext uri="{FF2B5EF4-FFF2-40B4-BE49-F238E27FC236}">
                  <a16:creationId xmlns:a16="http://schemas.microsoft.com/office/drawing/2014/main" xmlns="" id="{D7A238F1-4719-45B4-AE69-6CFDB9ACA835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xmlns="" id="{D3686827-5E99-48FB-A08F-D184A709491F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40" name="Group 4">
            <a:extLst>
              <a:ext uri="{FF2B5EF4-FFF2-40B4-BE49-F238E27FC236}">
                <a16:creationId xmlns:a16="http://schemas.microsoft.com/office/drawing/2014/main" xmlns="" id="{A5C5B884-68E9-42B1-A97C-2044E85B699C}"/>
              </a:ext>
            </a:extLst>
          </p:cNvPr>
          <p:cNvGrpSpPr/>
          <p:nvPr/>
        </p:nvGrpSpPr>
        <p:grpSpPr>
          <a:xfrm>
            <a:off x="7116461" y="1838193"/>
            <a:ext cx="2244938" cy="675185"/>
            <a:chOff x="8479612" y="2464939"/>
            <a:chExt cx="2806700" cy="900247"/>
          </a:xfrm>
        </p:grpSpPr>
        <p:sp>
          <p:nvSpPr>
            <p:cNvPr id="41" name="TextBox 28">
              <a:extLst>
                <a:ext uri="{FF2B5EF4-FFF2-40B4-BE49-F238E27FC236}">
                  <a16:creationId xmlns:a16="http://schemas.microsoft.com/office/drawing/2014/main" xmlns="" id="{0DF344EE-B168-4852-A45C-240E8E2EEB8F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xmlns="" id="{F5928CFA-CDA8-4AEE-814C-FBFCFD684D95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43" name="Group 4">
            <a:extLst>
              <a:ext uri="{FF2B5EF4-FFF2-40B4-BE49-F238E27FC236}">
                <a16:creationId xmlns:a16="http://schemas.microsoft.com/office/drawing/2014/main" xmlns="" id="{708688DD-4191-462F-88AF-EB4605492098}"/>
              </a:ext>
            </a:extLst>
          </p:cNvPr>
          <p:cNvGrpSpPr/>
          <p:nvPr/>
        </p:nvGrpSpPr>
        <p:grpSpPr>
          <a:xfrm>
            <a:off x="5993992" y="4537263"/>
            <a:ext cx="2244938" cy="675185"/>
            <a:chOff x="8479612" y="2464939"/>
            <a:chExt cx="2806700" cy="900247"/>
          </a:xfrm>
        </p:grpSpPr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xmlns="" id="{547829BF-FB95-46ED-9445-5BF0A12A47B6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xmlns="" id="{B53CC904-25B3-42E8-B048-396F103C385E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46" name="Group 4">
            <a:extLst>
              <a:ext uri="{FF2B5EF4-FFF2-40B4-BE49-F238E27FC236}">
                <a16:creationId xmlns:a16="http://schemas.microsoft.com/office/drawing/2014/main" xmlns="" id="{04E4C1A6-9D76-4ECD-8D80-208FDB1E23B3}"/>
              </a:ext>
            </a:extLst>
          </p:cNvPr>
          <p:cNvGrpSpPr/>
          <p:nvPr/>
        </p:nvGrpSpPr>
        <p:grpSpPr>
          <a:xfrm>
            <a:off x="9570587" y="4539753"/>
            <a:ext cx="2244938" cy="675185"/>
            <a:chOff x="8479612" y="2464939"/>
            <a:chExt cx="2806700" cy="900247"/>
          </a:xfrm>
        </p:grpSpPr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xmlns="" id="{3E27BF6F-B1E7-4927-8175-A38843196840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xmlns="" id="{EA4ABBA2-A7A3-4529-84E8-76EB50118316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4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3 2.59259E-6 L -0.06315 2.59259E-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601 2.59259E-6 L 2.08333E-6 2.59259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4" presetClass="path" presetSubtype="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0.03889 L 1.875E-6 -0.07963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30000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875E-6 0.03842 L 1.875E-6 2.59259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75E-6 -0.03982 L -3.75E-6 0.08981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30000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75E-6 -0.03982 L -3.75E-6 4.81481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774 -3.7037E-6 L 0.0681 -3.7037E-6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28 -3.7037E-6 L 1.875E-6 -3.7037E-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3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3 2.59259E-6 L -0.06315 2.59259E-6 " pathEditMode="relative" rAng="0" ptsTypes="AA">
                                      <p:cBhvr>
                                        <p:cTn id="12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601 2.59259E-6 L 2.08333E-6 2.59259E-6 " pathEditMode="relative" rAng="0" ptsTypes="AA">
                                      <p:cBhvr>
                                        <p:cTn id="1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3D69392-8F3A-4FA6-9783-ED7FC1EDAF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4395" y="0"/>
            <a:ext cx="7820116" cy="68580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F7BDFE1E-AC6C-4AAF-B7DA-3D78C9507E17}"/>
              </a:ext>
            </a:extLst>
          </p:cNvPr>
          <p:cNvSpPr/>
          <p:nvPr/>
        </p:nvSpPr>
        <p:spPr>
          <a:xfrm>
            <a:off x="1650616" y="3072178"/>
            <a:ext cx="1230879" cy="123087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B10B102-3838-4947-A4FA-7D476F92D7A6}"/>
              </a:ext>
            </a:extLst>
          </p:cNvPr>
          <p:cNvSpPr txBox="1"/>
          <p:nvPr/>
        </p:nvSpPr>
        <p:spPr>
          <a:xfrm>
            <a:off x="1681346" y="3502951"/>
            <a:ext cx="11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16344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￥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8E6612D6-DCEB-407B-8CC1-2CE10ACB83BD}"/>
              </a:ext>
            </a:extLst>
          </p:cNvPr>
          <p:cNvSpPr/>
          <p:nvPr/>
        </p:nvSpPr>
        <p:spPr>
          <a:xfrm>
            <a:off x="4203913" y="3072178"/>
            <a:ext cx="1230879" cy="123087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B7AABEE-07A7-4ACD-951E-2B6444F950E6}"/>
              </a:ext>
            </a:extLst>
          </p:cNvPr>
          <p:cNvSpPr txBox="1"/>
          <p:nvPr/>
        </p:nvSpPr>
        <p:spPr>
          <a:xfrm>
            <a:off x="4234643" y="3502951"/>
            <a:ext cx="11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45784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￥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DD164483-F79E-46D4-A6F5-AE6451099C31}"/>
              </a:ext>
            </a:extLst>
          </p:cNvPr>
          <p:cNvSpPr/>
          <p:nvPr/>
        </p:nvSpPr>
        <p:spPr>
          <a:xfrm>
            <a:off x="6757210" y="3072178"/>
            <a:ext cx="1230879" cy="123087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5660103-D7DA-4174-9AD4-FFA4176EED68}"/>
              </a:ext>
            </a:extLst>
          </p:cNvPr>
          <p:cNvSpPr txBox="1"/>
          <p:nvPr/>
        </p:nvSpPr>
        <p:spPr>
          <a:xfrm>
            <a:off x="6787940" y="3502951"/>
            <a:ext cx="11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16344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FBFE9FAD-9C5C-4AAD-852A-F4645FCAD474}"/>
              </a:ext>
            </a:extLst>
          </p:cNvPr>
          <p:cNvSpPr/>
          <p:nvPr/>
        </p:nvSpPr>
        <p:spPr>
          <a:xfrm>
            <a:off x="9310505" y="3072178"/>
            <a:ext cx="1230879" cy="123087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F5C0E2D-1FE7-49C4-A81C-959C71DFE56A}"/>
              </a:ext>
            </a:extLst>
          </p:cNvPr>
          <p:cNvSpPr txBox="1"/>
          <p:nvPr/>
        </p:nvSpPr>
        <p:spPr>
          <a:xfrm>
            <a:off x="9341235" y="3502951"/>
            <a:ext cx="11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45784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￥</a:t>
            </a: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xmlns="" id="{4EECE0B1-66C3-4FDB-9F90-050B49A242B3}"/>
              </a:ext>
            </a:extLst>
          </p:cNvPr>
          <p:cNvSpPr/>
          <p:nvPr/>
        </p:nvSpPr>
        <p:spPr bwMode="auto">
          <a:xfrm rot="5400000">
            <a:off x="3374429" y="3536011"/>
            <a:ext cx="336550" cy="30321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xmlns="" id="{9436EA80-643C-4053-AF64-9F100F8D0B61}"/>
              </a:ext>
            </a:extLst>
          </p:cNvPr>
          <p:cNvSpPr/>
          <p:nvPr/>
        </p:nvSpPr>
        <p:spPr bwMode="auto">
          <a:xfrm rot="5400000">
            <a:off x="5927726" y="3536011"/>
            <a:ext cx="336550" cy="30321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xmlns="" id="{6AA3943E-797E-4555-94EA-B9A7A2050FEF}"/>
              </a:ext>
            </a:extLst>
          </p:cNvPr>
          <p:cNvSpPr/>
          <p:nvPr/>
        </p:nvSpPr>
        <p:spPr bwMode="auto">
          <a:xfrm rot="5400000">
            <a:off x="8481023" y="3536011"/>
            <a:ext cx="336550" cy="303212"/>
          </a:xfrm>
          <a:custGeom>
            <a:avLst/>
            <a:gdLst>
              <a:gd name="T0" fmla="*/ 800579087 w 4533"/>
              <a:gd name="T1" fmla="*/ 638981931 h 4083"/>
              <a:gd name="T2" fmla="*/ 400377796 w 4533"/>
              <a:gd name="T3" fmla="*/ 0 h 4083"/>
              <a:gd name="T4" fmla="*/ 0 w 4533"/>
              <a:gd name="T5" fmla="*/ 638981931 h 4083"/>
              <a:gd name="T6" fmla="*/ 400377796 w 4533"/>
              <a:gd name="T7" fmla="*/ 79828598 h 4083"/>
              <a:gd name="T8" fmla="*/ 800579087 w 4533"/>
              <a:gd name="T9" fmla="*/ 638981931 h 4083"/>
              <a:gd name="T10" fmla="*/ 189327498 w 4533"/>
              <a:gd name="T11" fmla="*/ 719515561 h 4083"/>
              <a:gd name="T12" fmla="*/ 400731228 w 4533"/>
              <a:gd name="T13" fmla="*/ 582943437 h 4083"/>
              <a:gd name="T14" fmla="*/ 611251588 w 4533"/>
              <a:gd name="T15" fmla="*/ 719515561 h 4083"/>
              <a:gd name="T16" fmla="*/ 400731228 w 4533"/>
              <a:gd name="T17" fmla="*/ 301692373 h 4083"/>
              <a:gd name="T18" fmla="*/ 189327498 w 4533"/>
              <a:gd name="T19" fmla="*/ 719515561 h 40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3" h="4083">
                <a:moveTo>
                  <a:pt x="4533" y="3626"/>
                </a:moveTo>
                <a:lnTo>
                  <a:pt x="2267" y="0"/>
                </a:lnTo>
                <a:lnTo>
                  <a:pt x="0" y="3626"/>
                </a:lnTo>
                <a:lnTo>
                  <a:pt x="2267" y="453"/>
                </a:lnTo>
                <a:lnTo>
                  <a:pt x="4533" y="3626"/>
                </a:lnTo>
                <a:close/>
                <a:moveTo>
                  <a:pt x="1072" y="4083"/>
                </a:moveTo>
                <a:lnTo>
                  <a:pt x="2269" y="3308"/>
                </a:lnTo>
                <a:lnTo>
                  <a:pt x="3461" y="4083"/>
                </a:lnTo>
                <a:lnTo>
                  <a:pt x="2269" y="1712"/>
                </a:lnTo>
                <a:lnTo>
                  <a:pt x="1072" y="4083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114300" dist="63500" dir="126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AC7045-469D-4F82-8E69-7B6B2BDF597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71239D50-8917-4492-B0F8-D136B4040BE3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">
            <a:extLst>
              <a:ext uri="{FF2B5EF4-FFF2-40B4-BE49-F238E27FC236}">
                <a16:creationId xmlns:a16="http://schemas.microsoft.com/office/drawing/2014/main" xmlns="" id="{6ACFC156-8B8B-4B9E-9BF8-35CB4016AD39}"/>
              </a:ext>
            </a:extLst>
          </p:cNvPr>
          <p:cNvGrpSpPr/>
          <p:nvPr/>
        </p:nvGrpSpPr>
        <p:grpSpPr>
          <a:xfrm>
            <a:off x="4008808" y="2303812"/>
            <a:ext cx="2244939" cy="675184"/>
            <a:chOff x="8479612" y="2464939"/>
            <a:chExt cx="2806701" cy="900245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xmlns="" id="{71A899BB-C6C3-4B54-B951-D5416AD66BF0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33BA69A7-954C-44FF-8135-5A8A814FE586}"/>
                </a:ext>
              </a:extLst>
            </p:cNvPr>
            <p:cNvSpPr/>
            <p:nvPr/>
          </p:nvSpPr>
          <p:spPr>
            <a:xfrm>
              <a:off x="8479613" y="2741936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xmlns="" id="{28430D64-16A7-44A1-A2C5-5A8304A44523}"/>
              </a:ext>
            </a:extLst>
          </p:cNvPr>
          <p:cNvGrpSpPr/>
          <p:nvPr/>
        </p:nvGrpSpPr>
        <p:grpSpPr>
          <a:xfrm>
            <a:off x="1650616" y="4610955"/>
            <a:ext cx="2244938" cy="675185"/>
            <a:chOff x="8479612" y="2464939"/>
            <a:chExt cx="2806700" cy="900247"/>
          </a:xfrm>
        </p:grpSpPr>
        <p:sp>
          <p:nvSpPr>
            <p:cNvPr id="20" name="TextBox 28">
              <a:extLst>
                <a:ext uri="{FF2B5EF4-FFF2-40B4-BE49-F238E27FC236}">
                  <a16:creationId xmlns:a16="http://schemas.microsoft.com/office/drawing/2014/main" xmlns="" id="{51644605-C232-46E2-9265-E485EE2FE4A3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84BEFE58-A211-437D-8950-AE060A822CB5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xmlns="" id="{166AD228-3300-4CD9-AC6F-F80616E83C2B}"/>
              </a:ext>
            </a:extLst>
          </p:cNvPr>
          <p:cNvGrpSpPr/>
          <p:nvPr/>
        </p:nvGrpSpPr>
        <p:grpSpPr>
          <a:xfrm>
            <a:off x="6757210" y="4580255"/>
            <a:ext cx="2244938" cy="675185"/>
            <a:chOff x="8479612" y="2464939"/>
            <a:chExt cx="2806700" cy="900247"/>
          </a:xfrm>
        </p:grpSpPr>
        <p:sp>
          <p:nvSpPr>
            <p:cNvPr id="23" name="TextBox 28">
              <a:extLst>
                <a:ext uri="{FF2B5EF4-FFF2-40B4-BE49-F238E27FC236}">
                  <a16:creationId xmlns:a16="http://schemas.microsoft.com/office/drawing/2014/main" xmlns="" id="{0556D061-87DD-436C-B16A-30F1E4850606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xmlns="" id="{ED27687C-F811-4334-B4F4-4123F3B31427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25" name="Group 4">
            <a:extLst>
              <a:ext uri="{FF2B5EF4-FFF2-40B4-BE49-F238E27FC236}">
                <a16:creationId xmlns:a16="http://schemas.microsoft.com/office/drawing/2014/main" xmlns="" id="{AF12BA8C-231C-43CB-A3FE-7A9BBD64E4E7}"/>
              </a:ext>
            </a:extLst>
          </p:cNvPr>
          <p:cNvGrpSpPr/>
          <p:nvPr/>
        </p:nvGrpSpPr>
        <p:grpSpPr>
          <a:xfrm>
            <a:off x="9160058" y="2303812"/>
            <a:ext cx="2244938" cy="675185"/>
            <a:chOff x="8479612" y="2464939"/>
            <a:chExt cx="2806700" cy="900247"/>
          </a:xfrm>
        </p:grpSpPr>
        <p:sp>
          <p:nvSpPr>
            <p:cNvPr id="26" name="TextBox 28">
              <a:extLst>
                <a:ext uri="{FF2B5EF4-FFF2-40B4-BE49-F238E27FC236}">
                  <a16:creationId xmlns:a16="http://schemas.microsoft.com/office/drawing/2014/main" xmlns="" id="{64F64742-6CD8-4730-B897-B3F6E0D62DC2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xmlns="" id="{E035B6A5-1BEC-4647-9B97-0D1EDC1B10FC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0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-1.48148E-6 L -0.0793 -0.00254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13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-1.48148E-6 L -0.20937 2.96296E-6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43" y="-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-1.48148E-6 L -0.20951 1.11111E-6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3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-1.48148E-6 L -0.20937 2.96296E-6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2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 animBg="1"/>
      <p:bldP spid="12" grpId="0" animBg="1"/>
      <p:bldP spid="13" grpId="0" animBg="1"/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93">
            <a:extLst>
              <a:ext uri="{FF2B5EF4-FFF2-40B4-BE49-F238E27FC236}">
                <a16:creationId xmlns:a16="http://schemas.microsoft.com/office/drawing/2014/main" xmlns="" id="{680697F6-0A86-4404-813A-A194D329E1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618" y="-2926"/>
            <a:ext cx="6815137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8414013-5329-485E-8320-845C1913FCFE}"/>
              </a:ext>
            </a:extLst>
          </p:cNvPr>
          <p:cNvGrpSpPr/>
          <p:nvPr/>
        </p:nvGrpSpPr>
        <p:grpSpPr>
          <a:xfrm>
            <a:off x="3259407" y="1676438"/>
            <a:ext cx="2561946" cy="4122014"/>
            <a:chOff x="3259407" y="1676438"/>
            <a:chExt cx="2561946" cy="41220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6743C756-5FC2-40F8-BFA8-2319C6C96148}"/>
                </a:ext>
              </a:extLst>
            </p:cNvPr>
            <p:cNvSpPr/>
            <p:nvPr/>
          </p:nvSpPr>
          <p:spPr>
            <a:xfrm>
              <a:off x="3259407" y="1676438"/>
              <a:ext cx="2561946" cy="4122014"/>
            </a:xfrm>
            <a:prstGeom prst="rect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任意多边形 82">
              <a:extLst>
                <a:ext uri="{FF2B5EF4-FFF2-40B4-BE49-F238E27FC236}">
                  <a16:creationId xmlns:a16="http://schemas.microsoft.com/office/drawing/2014/main" xmlns="" id="{BA8F93BB-3A19-4018-AF93-C2A99F5649B2}"/>
                </a:ext>
              </a:extLst>
            </p:cNvPr>
            <p:cNvSpPr/>
            <p:nvPr/>
          </p:nvSpPr>
          <p:spPr bwMode="auto">
            <a:xfrm>
              <a:off x="5608035" y="1807385"/>
              <a:ext cx="104959" cy="120201"/>
            </a:xfrm>
            <a:custGeom>
              <a:avLst/>
              <a:gdLst>
                <a:gd name="connsiteX0" fmla="*/ 0 w 139700"/>
                <a:gd name="connsiteY0" fmla="*/ 0 h 139700"/>
                <a:gd name="connsiteX1" fmla="*/ 139700 w 139700"/>
                <a:gd name="connsiteY1" fmla="*/ 0 h 139700"/>
                <a:gd name="connsiteX2" fmla="*/ 139700 w 139700"/>
                <a:gd name="connsiteY2" fmla="*/ 1397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700" y="0"/>
                  </a:lnTo>
                  <a:lnTo>
                    <a:pt x="139700" y="139700"/>
                  </a:lnTo>
                </a:path>
              </a:pathLst>
            </a:custGeom>
            <a:noFill/>
            <a:ln w="381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6" name="任意多边形 83">
              <a:extLst>
                <a:ext uri="{FF2B5EF4-FFF2-40B4-BE49-F238E27FC236}">
                  <a16:creationId xmlns:a16="http://schemas.microsoft.com/office/drawing/2014/main" xmlns="" id="{672A9D08-4AD3-4B6E-9670-5268793A9489}"/>
                </a:ext>
              </a:extLst>
            </p:cNvPr>
            <p:cNvSpPr/>
            <p:nvPr/>
          </p:nvSpPr>
          <p:spPr bwMode="auto">
            <a:xfrm flipV="1">
              <a:off x="5608035" y="5548836"/>
              <a:ext cx="104959" cy="120803"/>
            </a:xfrm>
            <a:custGeom>
              <a:avLst/>
              <a:gdLst>
                <a:gd name="connsiteX0" fmla="*/ 0 w 139700"/>
                <a:gd name="connsiteY0" fmla="*/ 0 h 139700"/>
                <a:gd name="connsiteX1" fmla="*/ 139700 w 139700"/>
                <a:gd name="connsiteY1" fmla="*/ 0 h 139700"/>
                <a:gd name="connsiteX2" fmla="*/ 139700 w 139700"/>
                <a:gd name="connsiteY2" fmla="*/ 1397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700" y="0"/>
                  </a:lnTo>
                  <a:lnTo>
                    <a:pt x="139700" y="139700"/>
                  </a:lnTo>
                </a:path>
              </a:pathLst>
            </a:custGeom>
            <a:noFill/>
            <a:ln w="381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7" name="任意多边形 84">
              <a:extLst>
                <a:ext uri="{FF2B5EF4-FFF2-40B4-BE49-F238E27FC236}">
                  <a16:creationId xmlns:a16="http://schemas.microsoft.com/office/drawing/2014/main" xmlns="" id="{1227FAA8-D8D1-425A-96E4-1A17C81D2BDF}"/>
                </a:ext>
              </a:extLst>
            </p:cNvPr>
            <p:cNvSpPr/>
            <p:nvPr/>
          </p:nvSpPr>
          <p:spPr bwMode="auto">
            <a:xfrm flipH="1">
              <a:off x="3363039" y="1807385"/>
              <a:ext cx="110325" cy="120201"/>
            </a:xfrm>
            <a:custGeom>
              <a:avLst/>
              <a:gdLst>
                <a:gd name="connsiteX0" fmla="*/ 0 w 139700"/>
                <a:gd name="connsiteY0" fmla="*/ 0 h 139700"/>
                <a:gd name="connsiteX1" fmla="*/ 139700 w 139700"/>
                <a:gd name="connsiteY1" fmla="*/ 0 h 139700"/>
                <a:gd name="connsiteX2" fmla="*/ 139700 w 139700"/>
                <a:gd name="connsiteY2" fmla="*/ 1397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700" y="0"/>
                  </a:lnTo>
                  <a:lnTo>
                    <a:pt x="139700" y="139700"/>
                  </a:lnTo>
                </a:path>
              </a:pathLst>
            </a:custGeom>
            <a:noFill/>
            <a:ln w="381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8" name="任意多边形 85">
              <a:extLst>
                <a:ext uri="{FF2B5EF4-FFF2-40B4-BE49-F238E27FC236}">
                  <a16:creationId xmlns:a16="http://schemas.microsoft.com/office/drawing/2014/main" xmlns="" id="{7C5F936C-6F95-48CE-81CD-CBFC9A18B57F}"/>
                </a:ext>
              </a:extLst>
            </p:cNvPr>
            <p:cNvSpPr/>
            <p:nvPr/>
          </p:nvSpPr>
          <p:spPr bwMode="auto">
            <a:xfrm flipH="1" flipV="1">
              <a:off x="3363039" y="5548836"/>
              <a:ext cx="110325" cy="120803"/>
            </a:xfrm>
            <a:custGeom>
              <a:avLst/>
              <a:gdLst>
                <a:gd name="connsiteX0" fmla="*/ 0 w 139700"/>
                <a:gd name="connsiteY0" fmla="*/ 0 h 139700"/>
                <a:gd name="connsiteX1" fmla="*/ 139700 w 139700"/>
                <a:gd name="connsiteY1" fmla="*/ 0 h 139700"/>
                <a:gd name="connsiteX2" fmla="*/ 139700 w 139700"/>
                <a:gd name="connsiteY2" fmla="*/ 1397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700" y="0"/>
                  </a:lnTo>
                  <a:lnTo>
                    <a:pt x="139700" y="139700"/>
                  </a:lnTo>
                </a:path>
              </a:pathLst>
            </a:custGeom>
            <a:noFill/>
            <a:ln w="381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E4907D29-B67F-4C38-8BE5-96A4E84BD91F}"/>
              </a:ext>
            </a:extLst>
          </p:cNvPr>
          <p:cNvCxnSpPr/>
          <p:nvPr/>
        </p:nvCxnSpPr>
        <p:spPr>
          <a:xfrm rot="16741234" flipH="1">
            <a:off x="561165" y="405920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1EE79B8F-E6F1-4DBB-A567-3B5455FA4F92}"/>
              </a:ext>
            </a:extLst>
          </p:cNvPr>
          <p:cNvCxnSpPr/>
          <p:nvPr/>
        </p:nvCxnSpPr>
        <p:spPr>
          <a:xfrm rot="16741234" flipH="1">
            <a:off x="180954" y="387013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A5261388-11EF-487D-8AA2-DC774D6A8322}"/>
              </a:ext>
            </a:extLst>
          </p:cNvPr>
          <p:cNvCxnSpPr/>
          <p:nvPr/>
        </p:nvCxnSpPr>
        <p:spPr>
          <a:xfrm rot="16741234" flipV="1">
            <a:off x="14893" y="32168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EF5AFF-E1B2-4E8A-8845-073C8FDD0B78}"/>
              </a:ext>
            </a:extLst>
          </p:cNvPr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E5EC558A-DE9B-4B7D-8C9A-7A018424A7BE}"/>
              </a:ext>
            </a:extLst>
          </p:cNvPr>
          <p:cNvCxnSpPr/>
          <p:nvPr/>
        </p:nvCxnSpPr>
        <p:spPr>
          <a:xfrm rot="16741234" flipH="1">
            <a:off x="515470" y="506054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6C144A76-AB0E-47A9-8DE2-5FC5790A6A4A}"/>
              </a:ext>
            </a:extLst>
          </p:cNvPr>
          <p:cNvCxnSpPr>
            <a:stCxn id="36" idx="6"/>
          </p:cNvCxnSpPr>
          <p:nvPr/>
        </p:nvCxnSpPr>
        <p:spPr>
          <a:xfrm rot="16741234" flipV="1">
            <a:off x="209685" y="655035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09CFA004-7CB0-4305-B096-7DB8B27F1F4C}"/>
              </a:ext>
            </a:extLst>
          </p:cNvPr>
          <p:cNvCxnSpPr>
            <a:stCxn id="40" idx="6"/>
          </p:cNvCxnSpPr>
          <p:nvPr/>
        </p:nvCxnSpPr>
        <p:spPr>
          <a:xfrm rot="16741234">
            <a:off x="279358" y="728654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3B5FB399-ABFA-4859-9EB0-220F95852E07}"/>
              </a:ext>
            </a:extLst>
          </p:cNvPr>
          <p:cNvCxnSpPr/>
          <p:nvPr/>
        </p:nvCxnSpPr>
        <p:spPr>
          <a:xfrm rot="16741234" flipH="1" flipV="1">
            <a:off x="619627" y="575781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79A934B6-C718-44B6-BAF2-E3D2E367FD97}"/>
              </a:ext>
            </a:extLst>
          </p:cNvPr>
          <p:cNvCxnSpPr/>
          <p:nvPr/>
        </p:nvCxnSpPr>
        <p:spPr>
          <a:xfrm rot="16741234" flipV="1">
            <a:off x="786167" y="527974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42716214-A041-4007-AAB8-A4143760421E}"/>
              </a:ext>
            </a:extLst>
          </p:cNvPr>
          <p:cNvCxnSpPr/>
          <p:nvPr/>
        </p:nvCxnSpPr>
        <p:spPr>
          <a:xfrm rot="16741234">
            <a:off x="285228" y="467948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9F5A006B-9067-462D-9842-C7BDFA44788A}"/>
              </a:ext>
            </a:extLst>
          </p:cNvPr>
          <p:cNvCxnSpPr/>
          <p:nvPr/>
        </p:nvCxnSpPr>
        <p:spPr>
          <a:xfrm rot="16741234">
            <a:off x="557300" y="453335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92B878AA-050B-4CF6-AE1D-012D514F0133}"/>
              </a:ext>
            </a:extLst>
          </p:cNvPr>
          <p:cNvCxnSpPr>
            <a:stCxn id="28" idx="2"/>
          </p:cNvCxnSpPr>
          <p:nvPr/>
        </p:nvCxnSpPr>
        <p:spPr>
          <a:xfrm rot="16741234">
            <a:off x="1038752" y="322421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1109D369-0F8E-4E53-AF1B-E0E04EA8C39B}"/>
              </a:ext>
            </a:extLst>
          </p:cNvPr>
          <p:cNvCxnSpPr>
            <a:endCxn id="28" idx="6"/>
          </p:cNvCxnSpPr>
          <p:nvPr/>
        </p:nvCxnSpPr>
        <p:spPr>
          <a:xfrm rot="16741234" flipV="1">
            <a:off x="1259219" y="359738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3573CF61-9458-4FA9-8779-50814A9261DC}"/>
              </a:ext>
            </a:extLst>
          </p:cNvPr>
          <p:cNvCxnSpPr/>
          <p:nvPr/>
        </p:nvCxnSpPr>
        <p:spPr>
          <a:xfrm rot="16741234" flipH="1" flipV="1">
            <a:off x="1027522" y="393305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EC631509-C059-49C3-A76C-467B7E294C73}"/>
              </a:ext>
            </a:extLst>
          </p:cNvPr>
          <p:cNvCxnSpPr/>
          <p:nvPr/>
        </p:nvCxnSpPr>
        <p:spPr>
          <a:xfrm rot="16741234">
            <a:off x="-503476" y="560237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E82719B4-A449-44F9-BE12-4FDD581DA8BF}"/>
              </a:ext>
            </a:extLst>
          </p:cNvPr>
          <p:cNvCxnSpPr/>
          <p:nvPr/>
        </p:nvCxnSpPr>
        <p:spPr>
          <a:xfrm rot="16741234" flipH="1">
            <a:off x="-339150" y="591908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FE073E89-CC10-4A31-8E88-EFE7CE7C0E79}"/>
              </a:ext>
            </a:extLst>
          </p:cNvPr>
          <p:cNvCxnSpPr/>
          <p:nvPr/>
        </p:nvCxnSpPr>
        <p:spPr>
          <a:xfrm rot="16741234">
            <a:off x="-201579" y="508883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5DEDF6B5-EF41-45E0-81C8-5502C530199C}"/>
              </a:ext>
            </a:extLst>
          </p:cNvPr>
          <p:cNvSpPr/>
          <p:nvPr/>
        </p:nvSpPr>
        <p:spPr>
          <a:xfrm rot="16741234" flipH="1">
            <a:off x="111354" y="296929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11489CD9-BEAD-4098-BED0-A45A03155D11}"/>
              </a:ext>
            </a:extLst>
          </p:cNvPr>
          <p:cNvSpPr/>
          <p:nvPr/>
        </p:nvSpPr>
        <p:spPr>
          <a:xfrm rot="16741234" flipH="1">
            <a:off x="358025" y="360010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94592769-9561-4B44-8E38-7859CF4DB899}"/>
              </a:ext>
            </a:extLst>
          </p:cNvPr>
          <p:cNvSpPr/>
          <p:nvPr/>
        </p:nvSpPr>
        <p:spPr>
          <a:xfrm rot="16741234" flipH="1">
            <a:off x="1196571" y="351938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1F5B9617-01C9-45D6-B3BC-4941C478AFF3}"/>
              </a:ext>
            </a:extLst>
          </p:cNvPr>
          <p:cNvSpPr/>
          <p:nvPr/>
        </p:nvSpPr>
        <p:spPr>
          <a:xfrm rot="16741234" flipH="1">
            <a:off x="350286" y="404617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DCC94F2C-CA61-47E4-9783-B1E8E1548942}"/>
              </a:ext>
            </a:extLst>
          </p:cNvPr>
          <p:cNvSpPr/>
          <p:nvPr/>
        </p:nvSpPr>
        <p:spPr>
          <a:xfrm rot="16741234" flipH="1">
            <a:off x="1358887" y="289935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5E76FFBF-E353-4783-8AD3-E93D1B8EE3B5}"/>
              </a:ext>
            </a:extLst>
          </p:cNvPr>
          <p:cNvSpPr/>
          <p:nvPr/>
        </p:nvSpPr>
        <p:spPr>
          <a:xfrm rot="16741234" flipH="1">
            <a:off x="31752" y="49066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68F5A5E0-4BFA-4662-9AD1-4D89F4111A46}"/>
              </a:ext>
            </a:extLst>
          </p:cNvPr>
          <p:cNvSpPr/>
          <p:nvPr/>
        </p:nvSpPr>
        <p:spPr>
          <a:xfrm rot="16741234" flipH="1">
            <a:off x="1596439" y="401871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C0CE42E2-65F0-4CB5-A016-D8A7568B35BC}"/>
              </a:ext>
            </a:extLst>
          </p:cNvPr>
          <p:cNvSpPr/>
          <p:nvPr/>
        </p:nvSpPr>
        <p:spPr>
          <a:xfrm rot="16741234" flipH="1">
            <a:off x="834555" y="441075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35EE24D-8869-4CE2-8684-9DA57DFE4492}"/>
              </a:ext>
            </a:extLst>
          </p:cNvPr>
          <p:cNvSpPr/>
          <p:nvPr/>
        </p:nvSpPr>
        <p:spPr>
          <a:xfrm rot="16741234" flipH="1">
            <a:off x="134709" y="790052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AA07B6EC-B654-47D9-98CF-4E2011D5177A}"/>
              </a:ext>
            </a:extLst>
          </p:cNvPr>
          <p:cNvSpPr/>
          <p:nvPr/>
        </p:nvSpPr>
        <p:spPr>
          <a:xfrm rot="16741234">
            <a:off x="-135440" y="670849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D275D9E3-8219-4B44-8BDC-68B49C983985}"/>
              </a:ext>
            </a:extLst>
          </p:cNvPr>
          <p:cNvSpPr/>
          <p:nvPr/>
        </p:nvSpPr>
        <p:spPr>
          <a:xfrm rot="16741234">
            <a:off x="627379" y="710478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7707D20C-CA0C-4811-A2C5-F09950917E5A}"/>
              </a:ext>
            </a:extLst>
          </p:cNvPr>
          <p:cNvSpPr/>
          <p:nvPr/>
        </p:nvSpPr>
        <p:spPr>
          <a:xfrm rot="16741234">
            <a:off x="-378993" y="727838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2F4D14FC-5FE3-4864-B59A-380FC6ACA5B7}"/>
              </a:ext>
            </a:extLst>
          </p:cNvPr>
          <p:cNvSpPr/>
          <p:nvPr/>
        </p:nvSpPr>
        <p:spPr>
          <a:xfrm rot="16741234">
            <a:off x="-776612" y="652767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35A155AB-A7E6-42CB-9A81-5DE04F415CF4}"/>
              </a:ext>
            </a:extLst>
          </p:cNvPr>
          <p:cNvSpPr/>
          <p:nvPr/>
        </p:nvSpPr>
        <p:spPr>
          <a:xfrm rot="16741234">
            <a:off x="-10908" y="63213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AC3CC078-D325-4F37-A25D-CDF48CCB0683}"/>
              </a:ext>
            </a:extLst>
          </p:cNvPr>
          <p:cNvSpPr/>
          <p:nvPr/>
        </p:nvSpPr>
        <p:spPr>
          <a:xfrm rot="16741234">
            <a:off x="328555" y="761809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05405CE2-DB74-4D56-937D-12DCA8AFA2A8}"/>
              </a:ext>
            </a:extLst>
          </p:cNvPr>
          <p:cNvSpPr/>
          <p:nvPr/>
        </p:nvSpPr>
        <p:spPr>
          <a:xfrm rot="16741234">
            <a:off x="-216272" y="530297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57360232-C1E4-48AA-837D-F48093B397AA}"/>
              </a:ext>
            </a:extLst>
          </p:cNvPr>
          <p:cNvSpPr/>
          <p:nvPr/>
        </p:nvSpPr>
        <p:spPr>
          <a:xfrm rot="16741234">
            <a:off x="-357970" y="576861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xmlns="" id="{3C03140C-7883-46CE-A19D-9AC4DB2514A1}"/>
              </a:ext>
            </a:extLst>
          </p:cNvPr>
          <p:cNvSpPr/>
          <p:nvPr/>
        </p:nvSpPr>
        <p:spPr>
          <a:xfrm rot="16741234">
            <a:off x="1115926" y="568017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7760BA1E-C336-4BB1-8E97-473E23478765}"/>
              </a:ext>
            </a:extLst>
          </p:cNvPr>
          <p:cNvSpPr/>
          <p:nvPr/>
        </p:nvSpPr>
        <p:spPr>
          <a:xfrm rot="16741234">
            <a:off x="410593" y="565522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665D23D7-059D-4E5F-A99C-6CD470AB129E}"/>
              </a:ext>
            </a:extLst>
          </p:cNvPr>
          <p:cNvSpPr/>
          <p:nvPr/>
        </p:nvSpPr>
        <p:spPr>
          <a:xfrm rot="16741234">
            <a:off x="568721" y="6085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09C1C236-5935-420B-908F-07677E179066}"/>
              </a:ext>
            </a:extLst>
          </p:cNvPr>
          <p:cNvSpPr/>
          <p:nvPr/>
        </p:nvSpPr>
        <p:spPr>
          <a:xfrm rot="16741234" flipH="1">
            <a:off x="600754" y="523171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76D613DA-A277-414F-BA1A-880D6182F5E6}"/>
              </a:ext>
            </a:extLst>
          </p:cNvPr>
          <p:cNvSpPr/>
          <p:nvPr/>
        </p:nvSpPr>
        <p:spPr>
          <a:xfrm rot="16741234" flipH="1">
            <a:off x="543939" y="480789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6B3A79C7-8B2A-4F1C-AFE7-2ED1F01023F1}"/>
              </a:ext>
            </a:extLst>
          </p:cNvPr>
          <p:cNvSpPr/>
          <p:nvPr/>
        </p:nvSpPr>
        <p:spPr>
          <a:xfrm rot="16741234" flipH="1">
            <a:off x="1844284" y="357010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14451739-297B-4871-A766-D6059F6E27F6}"/>
              </a:ext>
            </a:extLst>
          </p:cNvPr>
          <p:cNvSpPr/>
          <p:nvPr/>
        </p:nvSpPr>
        <p:spPr>
          <a:xfrm rot="16741234" flipH="1">
            <a:off x="1677611" y="468120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AC058FE5-B309-46FC-9597-9FAD9A889061}"/>
              </a:ext>
            </a:extLst>
          </p:cNvPr>
          <p:cNvSpPr/>
          <p:nvPr/>
        </p:nvSpPr>
        <p:spPr>
          <a:xfrm rot="16741234" flipH="1">
            <a:off x="1219898" y="502525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6A53F873-F6E8-472E-B1B4-9609AF0DCA8E}"/>
              </a:ext>
            </a:extLst>
          </p:cNvPr>
          <p:cNvSpPr/>
          <p:nvPr/>
        </p:nvSpPr>
        <p:spPr>
          <a:xfrm rot="16741234" flipH="1">
            <a:off x="1873629" y="426104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63EA8158-5ED2-407F-8161-901E19C36E11}"/>
              </a:ext>
            </a:extLst>
          </p:cNvPr>
          <p:cNvSpPr/>
          <p:nvPr/>
        </p:nvSpPr>
        <p:spPr>
          <a:xfrm rot="16741234">
            <a:off x="1445641" y="614240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3904EFFC-F4CF-40C6-B889-C478A34C084A}"/>
              </a:ext>
            </a:extLst>
          </p:cNvPr>
          <p:cNvSpPr/>
          <p:nvPr/>
        </p:nvSpPr>
        <p:spPr>
          <a:xfrm rot="16741234">
            <a:off x="1165039" y="67361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BDEE185B-5DDE-4A9A-A473-E87B49E23F25}"/>
              </a:ext>
            </a:extLst>
          </p:cNvPr>
          <p:cNvSpPr/>
          <p:nvPr/>
        </p:nvSpPr>
        <p:spPr>
          <a:xfrm rot="16741234">
            <a:off x="890403" y="744564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CF59C6A6-E961-4740-A1F3-17A71402C344}"/>
              </a:ext>
            </a:extLst>
          </p:cNvPr>
          <p:cNvSpPr/>
          <p:nvPr/>
        </p:nvSpPr>
        <p:spPr>
          <a:xfrm rot="16741234">
            <a:off x="835221" y="66192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0F0D7BC6-9B01-4231-BD64-DED00BF511D6}"/>
              </a:ext>
            </a:extLst>
          </p:cNvPr>
          <p:cNvSpPr/>
          <p:nvPr/>
        </p:nvSpPr>
        <p:spPr>
          <a:xfrm rot="16741234" flipH="1">
            <a:off x="1689327" y="522768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xmlns="" id="{9B9B6115-F6A1-44FD-B7C7-3FFA3AD9BF45}"/>
              </a:ext>
            </a:extLst>
          </p:cNvPr>
          <p:cNvSpPr/>
          <p:nvPr/>
        </p:nvSpPr>
        <p:spPr>
          <a:xfrm rot="16741234" flipH="1">
            <a:off x="-57813" y="38701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xmlns="" id="{EC39A3C5-39AF-4131-BADB-6BDB242E7B32}"/>
              </a:ext>
            </a:extLst>
          </p:cNvPr>
          <p:cNvSpPr/>
          <p:nvPr/>
        </p:nvSpPr>
        <p:spPr>
          <a:xfrm rot="16741234" flipH="1">
            <a:off x="-153087" y="447803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7BC5C25A-B72A-47FE-82D2-F1DB248A6D9F}"/>
              </a:ext>
            </a:extLst>
          </p:cNvPr>
          <p:cNvGrpSpPr/>
          <p:nvPr/>
        </p:nvGrpSpPr>
        <p:grpSpPr>
          <a:xfrm rot="16741234">
            <a:off x="-1901918" y="4713848"/>
            <a:ext cx="2720838" cy="505942"/>
            <a:chOff x="5233265" y="2334818"/>
            <a:chExt cx="2720838" cy="50594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351302E7-844A-4A24-A8F5-BD0DDBE96912}"/>
                </a:ext>
              </a:extLst>
            </p:cNvPr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42244C69-63C5-41C5-B598-56F1A3BB2BC4}"/>
                </a:ext>
              </a:extLst>
            </p:cNvPr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63B9A16B-888D-4BFF-93E1-B51D308DC41D}"/>
                </a:ext>
              </a:extLst>
            </p:cNvPr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847C72F1-9F17-4DC8-B6CD-8D1E44849A52}"/>
                </a:ext>
              </a:extLst>
            </p:cNvPr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D069AA95-9C56-4C2F-81E9-1F50FF71B9AC}"/>
                </a:ext>
              </a:extLst>
            </p:cNvPr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xmlns="" id="{0926FEE1-0FEC-4661-A63D-436100B61F59}"/>
              </a:ext>
            </a:extLst>
          </p:cNvPr>
          <p:cNvCxnSpPr>
            <a:endCxn id="38" idx="3"/>
          </p:cNvCxnSpPr>
          <p:nvPr/>
        </p:nvCxnSpPr>
        <p:spPr>
          <a:xfrm rot="16741234" flipV="1">
            <a:off x="-833850" y="673023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xmlns="" id="{07C7F180-EF97-4BCA-BD5F-EFECFF12A02B}"/>
              </a:ext>
            </a:extLst>
          </p:cNvPr>
          <p:cNvCxnSpPr>
            <a:stCxn id="39" idx="0"/>
            <a:endCxn id="38" idx="5"/>
          </p:cNvCxnSpPr>
          <p:nvPr/>
        </p:nvCxnSpPr>
        <p:spPr>
          <a:xfrm rot="16741234" flipH="1" flipV="1">
            <a:off x="-489012" y="613887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xmlns="" id="{484FF878-D183-45C0-8F1E-89CB9DDAC47F}"/>
              </a:ext>
            </a:extLst>
          </p:cNvPr>
          <p:cNvSpPr/>
          <p:nvPr/>
        </p:nvSpPr>
        <p:spPr>
          <a:xfrm rot="16741234" flipH="1">
            <a:off x="852634" y="231515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xmlns="" id="{51A38852-F472-4D26-BEFF-DCD271E0960D}"/>
              </a:ext>
            </a:extLst>
          </p:cNvPr>
          <p:cNvSpPr/>
          <p:nvPr/>
        </p:nvSpPr>
        <p:spPr>
          <a:xfrm rot="16741234" flipH="1">
            <a:off x="791063" y="295530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xmlns="" id="{B114690C-5E36-49A3-AECD-BC75CBA645FA}"/>
              </a:ext>
            </a:extLst>
          </p:cNvPr>
          <p:cNvSpPr/>
          <p:nvPr/>
        </p:nvSpPr>
        <p:spPr>
          <a:xfrm rot="16741234">
            <a:off x="504226" y="179849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任意多边形 92">
            <a:extLst>
              <a:ext uri="{FF2B5EF4-FFF2-40B4-BE49-F238E27FC236}">
                <a16:creationId xmlns:a16="http://schemas.microsoft.com/office/drawing/2014/main" xmlns="" id="{8C467A82-5E88-49C9-B5BC-CB9A3E852487}"/>
              </a:ext>
            </a:extLst>
          </p:cNvPr>
          <p:cNvSpPr txBox="1"/>
          <p:nvPr/>
        </p:nvSpPr>
        <p:spPr>
          <a:xfrm>
            <a:off x="5376744" y="0"/>
            <a:ext cx="6815256" cy="6858000"/>
          </a:xfrm>
          <a:custGeom>
            <a:avLst/>
            <a:gdLst>
              <a:gd name="connsiteX0" fmla="*/ 0 w 6761598"/>
              <a:gd name="connsiteY0" fmla="*/ 0 h 6858000"/>
              <a:gd name="connsiteX1" fmla="*/ 6761598 w 6761598"/>
              <a:gd name="connsiteY1" fmla="*/ 0 h 6858000"/>
              <a:gd name="connsiteX2" fmla="*/ 6761598 w 6761598"/>
              <a:gd name="connsiteY2" fmla="*/ 6858000 h 6858000"/>
              <a:gd name="connsiteX3" fmla="*/ 0 w 67615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598" h="6858000">
                <a:moveTo>
                  <a:pt x="0" y="0"/>
                </a:moveTo>
                <a:lnTo>
                  <a:pt x="6761598" y="0"/>
                </a:lnTo>
                <a:lnTo>
                  <a:pt x="676159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C50426F2-12DB-4012-91D7-86BA5CE1668C}"/>
              </a:ext>
            </a:extLst>
          </p:cNvPr>
          <p:cNvGrpSpPr/>
          <p:nvPr/>
        </p:nvGrpSpPr>
        <p:grpSpPr>
          <a:xfrm>
            <a:off x="3573803" y="2206964"/>
            <a:ext cx="1933154" cy="400110"/>
            <a:chOff x="3573803" y="2206964"/>
            <a:chExt cx="1933154" cy="400110"/>
          </a:xfrm>
        </p:grpSpPr>
        <p:sp>
          <p:nvSpPr>
            <p:cNvPr id="72" name="圆角矩形 98">
              <a:extLst>
                <a:ext uri="{FF2B5EF4-FFF2-40B4-BE49-F238E27FC236}">
                  <a16:creationId xmlns:a16="http://schemas.microsoft.com/office/drawing/2014/main" xmlns="" id="{3E196EF6-7764-4C17-8D7D-DE0C5F7DE1D8}"/>
                </a:ext>
              </a:extLst>
            </p:cNvPr>
            <p:cNvSpPr/>
            <p:nvPr/>
          </p:nvSpPr>
          <p:spPr>
            <a:xfrm>
              <a:off x="3620014" y="2206964"/>
              <a:ext cx="1840733" cy="400110"/>
            </a:xfrm>
            <a:prstGeom prst="roundRect">
              <a:avLst>
                <a:gd name="adj" fmla="val 23015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xmlns="" id="{A60C135E-6DBA-4EDC-A351-B1F8B08B83D8}"/>
                </a:ext>
              </a:extLst>
            </p:cNvPr>
            <p:cNvSpPr txBox="1"/>
            <p:nvPr/>
          </p:nvSpPr>
          <p:spPr>
            <a:xfrm>
              <a:off x="3573803" y="2206964"/>
              <a:ext cx="1933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Temptation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</p:grpSp>
      <p:sp>
        <p:nvSpPr>
          <p:cNvPr id="74" name="直角三角形 73">
            <a:extLst>
              <a:ext uri="{FF2B5EF4-FFF2-40B4-BE49-F238E27FC236}">
                <a16:creationId xmlns:a16="http://schemas.microsoft.com/office/drawing/2014/main" xmlns="" id="{68AC96C0-C020-4E14-B0BB-16820840C259}"/>
              </a:ext>
            </a:extLst>
          </p:cNvPr>
          <p:cNvSpPr/>
          <p:nvPr/>
        </p:nvSpPr>
        <p:spPr>
          <a:xfrm flipH="1">
            <a:off x="5402732" y="0"/>
            <a:ext cx="6794394" cy="6880371"/>
          </a:xfrm>
          <a:prstGeom prst="rtTriangle">
            <a:avLst/>
          </a:prstGeom>
          <a:solidFill>
            <a:srgbClr val="1A1D1A">
              <a:alpha val="26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FE20BC6C-C644-46E1-A123-F38C18DC9374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xmlns="" id="{609D8500-16EC-412A-8675-2428FE91216A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4">
            <a:extLst>
              <a:ext uri="{FF2B5EF4-FFF2-40B4-BE49-F238E27FC236}">
                <a16:creationId xmlns:a16="http://schemas.microsoft.com/office/drawing/2014/main" xmlns="" id="{E5716BEE-E651-4DBC-B747-F1E02FFFE38C}"/>
              </a:ext>
            </a:extLst>
          </p:cNvPr>
          <p:cNvGrpSpPr/>
          <p:nvPr/>
        </p:nvGrpSpPr>
        <p:grpSpPr>
          <a:xfrm>
            <a:off x="3502350" y="2984389"/>
            <a:ext cx="2244938" cy="675185"/>
            <a:chOff x="8479612" y="2464939"/>
            <a:chExt cx="2806700" cy="900247"/>
          </a:xfrm>
        </p:grpSpPr>
        <p:sp>
          <p:nvSpPr>
            <p:cNvPr id="78" name="TextBox 28">
              <a:extLst>
                <a:ext uri="{FF2B5EF4-FFF2-40B4-BE49-F238E27FC236}">
                  <a16:creationId xmlns:a16="http://schemas.microsoft.com/office/drawing/2014/main" xmlns="" id="{AC608A1D-C317-40FD-8944-1C226971648C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xmlns="" id="{CD996E0F-E11C-4E05-A93E-23316B993EC4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80" name="Group 4">
            <a:extLst>
              <a:ext uri="{FF2B5EF4-FFF2-40B4-BE49-F238E27FC236}">
                <a16:creationId xmlns:a16="http://schemas.microsoft.com/office/drawing/2014/main" xmlns="" id="{D44C7096-8836-47B5-BB4B-0F04E63343DE}"/>
              </a:ext>
            </a:extLst>
          </p:cNvPr>
          <p:cNvGrpSpPr/>
          <p:nvPr/>
        </p:nvGrpSpPr>
        <p:grpSpPr>
          <a:xfrm>
            <a:off x="3466409" y="4343054"/>
            <a:ext cx="2244938" cy="675185"/>
            <a:chOff x="8479612" y="2464939"/>
            <a:chExt cx="2806700" cy="900247"/>
          </a:xfrm>
        </p:grpSpPr>
        <p:sp>
          <p:nvSpPr>
            <p:cNvPr id="81" name="TextBox 28">
              <a:extLst>
                <a:ext uri="{FF2B5EF4-FFF2-40B4-BE49-F238E27FC236}">
                  <a16:creationId xmlns:a16="http://schemas.microsoft.com/office/drawing/2014/main" xmlns="" id="{12123123-F894-49D2-87FD-F059B9EF8E9E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xmlns="" id="{4D6B3B92-C427-45B7-93A3-0CE267DA1E1A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32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5 -0.12408 L -2.08333E-6 2.96296E-6 " pathEditMode="relative" rAng="0" ptsTypes="AA">
                                      <p:cBhvr>
                                        <p:cTn id="3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6204"/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1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63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523 2.59259E-6 L -0.0543 2.59259E-6 " pathEditMode="relative" rAng="0" ptsTypes="AA">
                                      <p:cBhvr>
                                        <p:cTn id="368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0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37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7" grpId="0" animBg="1"/>
      <p:bldP spid="68" grpId="0" animBg="1"/>
      <p:bldP spid="69" grpId="0" animBg="1"/>
      <p:bldP spid="74" grpId="0" animBg="1"/>
      <p:bldP spid="75" grpId="0"/>
      <p:bldP spid="7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xmlns="" id="{590C5E30-3DEA-42FA-881A-F670B5B56DBB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xmlns="" id="{C17AE6DC-5474-4A86-9B6F-C2DE177A3186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xmlns="" id="{A2D7ECC5-A7C5-4D44-8E9B-875EFB3180F4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xmlns="" id="{9035C640-ABBB-4E0B-B564-F41AA47B6767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00EB5E3-BFA3-4EFC-9932-6DE8BDDB39B2}"/>
              </a:ext>
            </a:extLst>
          </p:cNvPr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77565DA-C8FD-4A67-A232-3E929AE61447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BAAEBB1-8C86-4C09-871C-BAA30A8B28E3}"/>
              </a:ext>
            </a:extLst>
          </p:cNvPr>
          <p:cNvSpPr txBox="1"/>
          <p:nvPr/>
        </p:nvSpPr>
        <p:spPr>
          <a:xfrm>
            <a:off x="7128930" y="3305875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请输入文本标题内容</a:t>
            </a:r>
            <a:endParaRPr lang="en-US" altLang="zh-CN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FBD8239-C32A-4950-8CEB-4FFB072B1417}"/>
              </a:ext>
            </a:extLst>
          </p:cNvPr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61530E3A-D7DB-4BA2-89B7-54A2B1AC8CEF}"/>
              </a:ext>
            </a:extLst>
          </p:cNvPr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4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F25D79B-1ACD-417E-9929-DA519D90906B}"/>
              </a:ext>
            </a:extLst>
          </p:cNvPr>
          <p:cNvGrpSpPr/>
          <p:nvPr/>
        </p:nvGrpSpPr>
        <p:grpSpPr>
          <a:xfrm>
            <a:off x="1959262" y="1334848"/>
            <a:ext cx="8349676" cy="4173806"/>
            <a:chOff x="584201" y="2584450"/>
            <a:chExt cx="6427787" cy="3213100"/>
          </a:xfrm>
          <a:solidFill>
            <a:schemeClr val="tx2">
              <a:alpha val="46000"/>
            </a:schemeClr>
          </a:solidFill>
          <a:effectLst/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xmlns="" id="{823281AD-D0E0-4441-A994-EB0BB24D230E}"/>
                </a:ext>
              </a:extLst>
            </p:cNvPr>
            <p:cNvSpPr/>
            <p:nvPr/>
          </p:nvSpPr>
          <p:spPr bwMode="auto">
            <a:xfrm>
              <a:off x="1530351" y="2903538"/>
              <a:ext cx="239713" cy="98425"/>
            </a:xfrm>
            <a:custGeom>
              <a:avLst/>
              <a:gdLst>
                <a:gd name="T0" fmla="*/ 0 w 27"/>
                <a:gd name="T1" fmla="*/ 8 h 11"/>
                <a:gd name="T2" fmla="*/ 1 w 27"/>
                <a:gd name="T3" fmla="*/ 9 h 11"/>
                <a:gd name="T4" fmla="*/ 5 w 27"/>
                <a:gd name="T5" fmla="*/ 10 h 11"/>
                <a:gd name="T6" fmla="*/ 7 w 27"/>
                <a:gd name="T7" fmla="*/ 10 h 11"/>
                <a:gd name="T8" fmla="*/ 11 w 27"/>
                <a:gd name="T9" fmla="*/ 8 h 11"/>
                <a:gd name="T10" fmla="*/ 21 w 27"/>
                <a:gd name="T11" fmla="*/ 8 h 11"/>
                <a:gd name="T12" fmla="*/ 24 w 27"/>
                <a:gd name="T13" fmla="*/ 8 h 11"/>
                <a:gd name="T14" fmla="*/ 24 w 27"/>
                <a:gd name="T15" fmla="*/ 6 h 11"/>
                <a:gd name="T16" fmla="*/ 23 w 27"/>
                <a:gd name="T17" fmla="*/ 6 h 11"/>
                <a:gd name="T18" fmla="*/ 16 w 27"/>
                <a:gd name="T19" fmla="*/ 0 h 11"/>
                <a:gd name="T20" fmla="*/ 13 w 27"/>
                <a:gd name="T21" fmla="*/ 4 h 11"/>
                <a:gd name="T22" fmla="*/ 7 w 27"/>
                <a:gd name="T23" fmla="*/ 3 h 11"/>
                <a:gd name="T24" fmla="*/ 4 w 27"/>
                <a:gd name="T25" fmla="*/ 2 h 11"/>
                <a:gd name="T26" fmla="*/ 1 w 27"/>
                <a:gd name="T27" fmla="*/ 3 h 11"/>
                <a:gd name="T28" fmla="*/ 0 w 27"/>
                <a:gd name="T2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11">
                  <a:moveTo>
                    <a:pt x="0" y="8"/>
                  </a:moveTo>
                  <a:cubicBezTo>
                    <a:pt x="0" y="9"/>
                    <a:pt x="1" y="9"/>
                    <a:pt x="1" y="9"/>
                  </a:cubicBezTo>
                  <a:cubicBezTo>
                    <a:pt x="3" y="9"/>
                    <a:pt x="5" y="9"/>
                    <a:pt x="5" y="10"/>
                  </a:cubicBezTo>
                  <a:cubicBezTo>
                    <a:pt x="5" y="11"/>
                    <a:pt x="6" y="11"/>
                    <a:pt x="7" y="10"/>
                  </a:cubicBezTo>
                  <a:cubicBezTo>
                    <a:pt x="8" y="10"/>
                    <a:pt x="10" y="9"/>
                    <a:pt x="11" y="8"/>
                  </a:cubicBezTo>
                  <a:cubicBezTo>
                    <a:pt x="13" y="6"/>
                    <a:pt x="16" y="8"/>
                    <a:pt x="21" y="8"/>
                  </a:cubicBezTo>
                  <a:cubicBezTo>
                    <a:pt x="22" y="8"/>
                    <a:pt x="23" y="8"/>
                    <a:pt x="24" y="8"/>
                  </a:cubicBezTo>
                  <a:cubicBezTo>
                    <a:pt x="27" y="7"/>
                    <a:pt x="27" y="6"/>
                    <a:pt x="24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9" y="6"/>
                    <a:pt x="19" y="0"/>
                    <a:pt x="16" y="0"/>
                  </a:cubicBezTo>
                  <a:cubicBezTo>
                    <a:pt x="13" y="0"/>
                    <a:pt x="14" y="1"/>
                    <a:pt x="13" y="4"/>
                  </a:cubicBezTo>
                  <a:cubicBezTo>
                    <a:pt x="12" y="6"/>
                    <a:pt x="10" y="4"/>
                    <a:pt x="7" y="3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3" y="2"/>
                    <a:pt x="2" y="3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xmlns="" id="{3816ED8F-23F3-423A-A322-08E8522360E5}"/>
                </a:ext>
              </a:extLst>
            </p:cNvPr>
            <p:cNvSpPr/>
            <p:nvPr/>
          </p:nvSpPr>
          <p:spPr bwMode="auto">
            <a:xfrm>
              <a:off x="1389063" y="2868613"/>
              <a:ext cx="168275" cy="79375"/>
            </a:xfrm>
            <a:custGeom>
              <a:avLst/>
              <a:gdLst>
                <a:gd name="T0" fmla="*/ 5 w 19"/>
                <a:gd name="T1" fmla="*/ 9 h 9"/>
                <a:gd name="T2" fmla="*/ 11 w 19"/>
                <a:gd name="T3" fmla="*/ 5 h 9"/>
                <a:gd name="T4" fmla="*/ 17 w 19"/>
                <a:gd name="T5" fmla="*/ 3 h 9"/>
                <a:gd name="T6" fmla="*/ 17 w 19"/>
                <a:gd name="T7" fmla="*/ 0 h 9"/>
                <a:gd name="T8" fmla="*/ 16 w 19"/>
                <a:gd name="T9" fmla="*/ 0 h 9"/>
                <a:gd name="T10" fmla="*/ 5 w 19"/>
                <a:gd name="T11" fmla="*/ 4 h 9"/>
                <a:gd name="T12" fmla="*/ 5 w 1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5" y="9"/>
                  </a:moveTo>
                  <a:cubicBezTo>
                    <a:pt x="8" y="9"/>
                    <a:pt x="7" y="5"/>
                    <a:pt x="11" y="5"/>
                  </a:cubicBezTo>
                  <a:cubicBezTo>
                    <a:pt x="13" y="5"/>
                    <a:pt x="16" y="4"/>
                    <a:pt x="17" y="3"/>
                  </a:cubicBezTo>
                  <a:cubicBezTo>
                    <a:pt x="19" y="2"/>
                    <a:pt x="19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0" y="0"/>
                    <a:pt x="10" y="4"/>
                    <a:pt x="5" y="4"/>
                  </a:cubicBezTo>
                  <a:cubicBezTo>
                    <a:pt x="0" y="4"/>
                    <a:pt x="2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12FF1CD7-995A-4254-AC88-71A6AC34A662}"/>
                </a:ext>
              </a:extLst>
            </p:cNvPr>
            <p:cNvSpPr/>
            <p:nvPr/>
          </p:nvSpPr>
          <p:spPr bwMode="auto">
            <a:xfrm>
              <a:off x="1363663" y="2984500"/>
              <a:ext cx="458788" cy="203200"/>
            </a:xfrm>
            <a:custGeom>
              <a:avLst/>
              <a:gdLst>
                <a:gd name="T0" fmla="*/ 15 w 52"/>
                <a:gd name="T1" fmla="*/ 14 h 23"/>
                <a:gd name="T2" fmla="*/ 20 w 52"/>
                <a:gd name="T3" fmla="*/ 17 h 23"/>
                <a:gd name="T4" fmla="*/ 20 w 52"/>
                <a:gd name="T5" fmla="*/ 18 h 23"/>
                <a:gd name="T6" fmla="*/ 20 w 52"/>
                <a:gd name="T7" fmla="*/ 18 h 23"/>
                <a:gd name="T8" fmla="*/ 20 w 52"/>
                <a:gd name="T9" fmla="*/ 19 h 23"/>
                <a:gd name="T10" fmla="*/ 25 w 52"/>
                <a:gd name="T11" fmla="*/ 22 h 23"/>
                <a:gd name="T12" fmla="*/ 26 w 52"/>
                <a:gd name="T13" fmla="*/ 22 h 23"/>
                <a:gd name="T14" fmla="*/ 43 w 52"/>
                <a:gd name="T15" fmla="*/ 20 h 23"/>
                <a:gd name="T16" fmla="*/ 43 w 52"/>
                <a:gd name="T17" fmla="*/ 20 h 23"/>
                <a:gd name="T18" fmla="*/ 49 w 52"/>
                <a:gd name="T19" fmla="*/ 19 h 23"/>
                <a:gd name="T20" fmla="*/ 50 w 52"/>
                <a:gd name="T21" fmla="*/ 18 h 23"/>
                <a:gd name="T22" fmla="*/ 49 w 52"/>
                <a:gd name="T23" fmla="*/ 17 h 23"/>
                <a:gd name="T24" fmla="*/ 43 w 52"/>
                <a:gd name="T25" fmla="*/ 10 h 23"/>
                <a:gd name="T26" fmla="*/ 43 w 52"/>
                <a:gd name="T27" fmla="*/ 9 h 23"/>
                <a:gd name="T28" fmla="*/ 31 w 52"/>
                <a:gd name="T29" fmla="*/ 6 h 23"/>
                <a:gd name="T30" fmla="*/ 26 w 52"/>
                <a:gd name="T31" fmla="*/ 5 h 23"/>
                <a:gd name="T32" fmla="*/ 20 w 52"/>
                <a:gd name="T33" fmla="*/ 3 h 23"/>
                <a:gd name="T34" fmla="*/ 19 w 52"/>
                <a:gd name="T35" fmla="*/ 3 h 23"/>
                <a:gd name="T36" fmla="*/ 8 w 52"/>
                <a:gd name="T37" fmla="*/ 0 h 23"/>
                <a:gd name="T38" fmla="*/ 2 w 52"/>
                <a:gd name="T39" fmla="*/ 11 h 23"/>
                <a:gd name="T40" fmla="*/ 15 w 52"/>
                <a:gd name="T41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23">
                  <a:moveTo>
                    <a:pt x="15" y="14"/>
                  </a:moveTo>
                  <a:cubicBezTo>
                    <a:pt x="16" y="16"/>
                    <a:pt x="19" y="16"/>
                    <a:pt x="20" y="17"/>
                  </a:cubicBezTo>
                  <a:cubicBezTo>
                    <a:pt x="21" y="17"/>
                    <a:pt x="22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9"/>
                    <a:pt x="20" y="19"/>
                  </a:cubicBezTo>
                  <a:cubicBezTo>
                    <a:pt x="21" y="20"/>
                    <a:pt x="23" y="20"/>
                    <a:pt x="25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30" y="23"/>
                    <a:pt x="38" y="19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6" y="20"/>
                    <a:pt x="48" y="19"/>
                    <a:pt x="49" y="19"/>
                  </a:cubicBezTo>
                  <a:cubicBezTo>
                    <a:pt x="51" y="18"/>
                    <a:pt x="52" y="18"/>
                    <a:pt x="50" y="18"/>
                  </a:cubicBezTo>
                  <a:cubicBezTo>
                    <a:pt x="50" y="18"/>
                    <a:pt x="49" y="17"/>
                    <a:pt x="49" y="17"/>
                  </a:cubicBezTo>
                  <a:cubicBezTo>
                    <a:pt x="47" y="17"/>
                    <a:pt x="44" y="14"/>
                    <a:pt x="43" y="1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1" y="4"/>
                    <a:pt x="36" y="6"/>
                    <a:pt x="31" y="6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4" y="4"/>
                    <a:pt x="22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2" y="0"/>
                    <a:pt x="0" y="7"/>
                    <a:pt x="2" y="11"/>
                  </a:cubicBezTo>
                  <a:cubicBezTo>
                    <a:pt x="5" y="14"/>
                    <a:pt x="15" y="11"/>
                    <a:pt x="1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xmlns="" id="{F0096EE7-9D09-4EAD-AE0F-29429E560968}"/>
                </a:ext>
              </a:extLst>
            </p:cNvPr>
            <p:cNvSpPr/>
            <p:nvPr/>
          </p:nvSpPr>
          <p:spPr bwMode="auto">
            <a:xfrm>
              <a:off x="584201" y="3073400"/>
              <a:ext cx="2432050" cy="2724150"/>
            </a:xfrm>
            <a:custGeom>
              <a:avLst/>
              <a:gdLst>
                <a:gd name="T0" fmla="*/ 241 w 275"/>
                <a:gd name="T1" fmla="*/ 181 h 307"/>
                <a:gd name="T2" fmla="*/ 222 w 275"/>
                <a:gd name="T3" fmla="*/ 164 h 307"/>
                <a:gd name="T4" fmla="*/ 209 w 275"/>
                <a:gd name="T5" fmla="*/ 162 h 307"/>
                <a:gd name="T6" fmla="*/ 199 w 275"/>
                <a:gd name="T7" fmla="*/ 160 h 307"/>
                <a:gd name="T8" fmla="*/ 182 w 275"/>
                <a:gd name="T9" fmla="*/ 162 h 307"/>
                <a:gd name="T10" fmla="*/ 174 w 275"/>
                <a:gd name="T11" fmla="*/ 157 h 307"/>
                <a:gd name="T12" fmla="*/ 162 w 275"/>
                <a:gd name="T13" fmla="*/ 139 h 307"/>
                <a:gd name="T14" fmla="*/ 147 w 275"/>
                <a:gd name="T15" fmla="*/ 137 h 307"/>
                <a:gd name="T16" fmla="*/ 162 w 275"/>
                <a:gd name="T17" fmla="*/ 120 h 307"/>
                <a:gd name="T18" fmla="*/ 175 w 275"/>
                <a:gd name="T19" fmla="*/ 122 h 307"/>
                <a:gd name="T20" fmla="*/ 181 w 275"/>
                <a:gd name="T21" fmla="*/ 114 h 307"/>
                <a:gd name="T22" fmla="*/ 195 w 275"/>
                <a:gd name="T23" fmla="*/ 95 h 307"/>
                <a:gd name="T24" fmla="*/ 208 w 275"/>
                <a:gd name="T25" fmla="*/ 85 h 307"/>
                <a:gd name="T26" fmla="*/ 211 w 275"/>
                <a:gd name="T27" fmla="*/ 74 h 307"/>
                <a:gd name="T28" fmla="*/ 208 w 275"/>
                <a:gd name="T29" fmla="*/ 69 h 307"/>
                <a:gd name="T30" fmla="*/ 216 w 275"/>
                <a:gd name="T31" fmla="*/ 70 h 307"/>
                <a:gd name="T32" fmla="*/ 226 w 275"/>
                <a:gd name="T33" fmla="*/ 58 h 307"/>
                <a:gd name="T34" fmla="*/ 213 w 275"/>
                <a:gd name="T35" fmla="*/ 41 h 307"/>
                <a:gd name="T36" fmla="*/ 208 w 275"/>
                <a:gd name="T37" fmla="*/ 45 h 307"/>
                <a:gd name="T38" fmla="*/ 189 w 275"/>
                <a:gd name="T39" fmla="*/ 33 h 307"/>
                <a:gd name="T40" fmla="*/ 185 w 275"/>
                <a:gd name="T41" fmla="*/ 53 h 307"/>
                <a:gd name="T42" fmla="*/ 177 w 275"/>
                <a:gd name="T43" fmla="*/ 59 h 307"/>
                <a:gd name="T44" fmla="*/ 162 w 275"/>
                <a:gd name="T45" fmla="*/ 51 h 307"/>
                <a:gd name="T46" fmla="*/ 158 w 275"/>
                <a:gd name="T47" fmla="*/ 33 h 307"/>
                <a:gd name="T48" fmla="*/ 168 w 275"/>
                <a:gd name="T49" fmla="*/ 23 h 307"/>
                <a:gd name="T50" fmla="*/ 175 w 275"/>
                <a:gd name="T51" fmla="*/ 10 h 307"/>
                <a:gd name="T52" fmla="*/ 167 w 275"/>
                <a:gd name="T53" fmla="*/ 15 h 307"/>
                <a:gd name="T54" fmla="*/ 158 w 275"/>
                <a:gd name="T55" fmla="*/ 9 h 307"/>
                <a:gd name="T56" fmla="*/ 149 w 275"/>
                <a:gd name="T57" fmla="*/ 4 h 307"/>
                <a:gd name="T58" fmla="*/ 154 w 275"/>
                <a:gd name="T59" fmla="*/ 13 h 307"/>
                <a:gd name="T60" fmla="*/ 142 w 275"/>
                <a:gd name="T61" fmla="*/ 15 h 307"/>
                <a:gd name="T62" fmla="*/ 130 w 275"/>
                <a:gd name="T63" fmla="*/ 12 h 307"/>
                <a:gd name="T64" fmla="*/ 113 w 275"/>
                <a:gd name="T65" fmla="*/ 14 h 307"/>
                <a:gd name="T66" fmla="*/ 97 w 275"/>
                <a:gd name="T67" fmla="*/ 9 h 307"/>
                <a:gd name="T68" fmla="*/ 70 w 275"/>
                <a:gd name="T69" fmla="*/ 13 h 307"/>
                <a:gd name="T70" fmla="*/ 9 w 275"/>
                <a:gd name="T71" fmla="*/ 11 h 307"/>
                <a:gd name="T72" fmla="*/ 14 w 275"/>
                <a:gd name="T73" fmla="*/ 27 h 307"/>
                <a:gd name="T74" fmla="*/ 21 w 275"/>
                <a:gd name="T75" fmla="*/ 45 h 307"/>
                <a:gd name="T76" fmla="*/ 27 w 275"/>
                <a:gd name="T77" fmla="*/ 51 h 307"/>
                <a:gd name="T78" fmla="*/ 49 w 275"/>
                <a:gd name="T79" fmla="*/ 42 h 307"/>
                <a:gd name="T80" fmla="*/ 78 w 275"/>
                <a:gd name="T81" fmla="*/ 56 h 307"/>
                <a:gd name="T82" fmla="*/ 96 w 275"/>
                <a:gd name="T83" fmla="*/ 77 h 307"/>
                <a:gd name="T84" fmla="*/ 93 w 275"/>
                <a:gd name="T85" fmla="*/ 102 h 307"/>
                <a:gd name="T86" fmla="*/ 114 w 275"/>
                <a:gd name="T87" fmla="*/ 127 h 307"/>
                <a:gd name="T88" fmla="*/ 119 w 275"/>
                <a:gd name="T89" fmla="*/ 127 h 307"/>
                <a:gd name="T90" fmla="*/ 135 w 275"/>
                <a:gd name="T91" fmla="*/ 145 h 307"/>
                <a:gd name="T92" fmla="*/ 149 w 275"/>
                <a:gd name="T93" fmla="*/ 150 h 307"/>
                <a:gd name="T94" fmla="*/ 166 w 275"/>
                <a:gd name="T95" fmla="*/ 156 h 307"/>
                <a:gd name="T96" fmla="*/ 179 w 275"/>
                <a:gd name="T97" fmla="*/ 168 h 307"/>
                <a:gd name="T98" fmla="*/ 187 w 275"/>
                <a:gd name="T99" fmla="*/ 175 h 307"/>
                <a:gd name="T100" fmla="*/ 179 w 275"/>
                <a:gd name="T101" fmla="*/ 185 h 307"/>
                <a:gd name="T102" fmla="*/ 187 w 275"/>
                <a:gd name="T103" fmla="*/ 208 h 307"/>
                <a:gd name="T104" fmla="*/ 199 w 275"/>
                <a:gd name="T105" fmla="*/ 224 h 307"/>
                <a:gd name="T106" fmla="*/ 199 w 275"/>
                <a:gd name="T107" fmla="*/ 239 h 307"/>
                <a:gd name="T108" fmla="*/ 194 w 275"/>
                <a:gd name="T109" fmla="*/ 271 h 307"/>
                <a:gd name="T110" fmla="*/ 199 w 275"/>
                <a:gd name="T111" fmla="*/ 304 h 307"/>
                <a:gd name="T112" fmla="*/ 208 w 275"/>
                <a:gd name="T113" fmla="*/ 295 h 307"/>
                <a:gd name="T114" fmla="*/ 211 w 275"/>
                <a:gd name="T115" fmla="*/ 282 h 307"/>
                <a:gd name="T116" fmla="*/ 216 w 275"/>
                <a:gd name="T117" fmla="*/ 273 h 307"/>
                <a:gd name="T118" fmla="*/ 230 w 275"/>
                <a:gd name="T119" fmla="*/ 258 h 307"/>
                <a:gd name="T120" fmla="*/ 245 w 275"/>
                <a:gd name="T121" fmla="*/ 240 h 307"/>
                <a:gd name="T122" fmla="*/ 272 w 275"/>
                <a:gd name="T123" fmla="*/ 20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" h="307">
                  <a:moveTo>
                    <a:pt x="267" y="193"/>
                  </a:moveTo>
                  <a:cubicBezTo>
                    <a:pt x="261" y="189"/>
                    <a:pt x="259" y="189"/>
                    <a:pt x="253" y="187"/>
                  </a:cubicBezTo>
                  <a:cubicBezTo>
                    <a:pt x="247" y="185"/>
                    <a:pt x="241" y="185"/>
                    <a:pt x="241" y="181"/>
                  </a:cubicBezTo>
                  <a:cubicBezTo>
                    <a:pt x="241" y="177"/>
                    <a:pt x="242" y="172"/>
                    <a:pt x="237" y="172"/>
                  </a:cubicBezTo>
                  <a:cubicBezTo>
                    <a:pt x="235" y="172"/>
                    <a:pt x="233" y="171"/>
                    <a:pt x="230" y="169"/>
                  </a:cubicBezTo>
                  <a:cubicBezTo>
                    <a:pt x="228" y="168"/>
                    <a:pt x="225" y="166"/>
                    <a:pt x="222" y="164"/>
                  </a:cubicBezTo>
                  <a:cubicBezTo>
                    <a:pt x="220" y="163"/>
                    <a:pt x="218" y="162"/>
                    <a:pt x="216" y="162"/>
                  </a:cubicBezTo>
                  <a:cubicBezTo>
                    <a:pt x="214" y="162"/>
                    <a:pt x="213" y="162"/>
                    <a:pt x="211" y="162"/>
                  </a:cubicBezTo>
                  <a:cubicBezTo>
                    <a:pt x="210" y="162"/>
                    <a:pt x="209" y="162"/>
                    <a:pt x="209" y="162"/>
                  </a:cubicBezTo>
                  <a:cubicBezTo>
                    <a:pt x="208" y="162"/>
                    <a:pt x="208" y="162"/>
                    <a:pt x="208" y="162"/>
                  </a:cubicBezTo>
                  <a:cubicBezTo>
                    <a:pt x="205" y="162"/>
                    <a:pt x="201" y="163"/>
                    <a:pt x="199" y="161"/>
                  </a:cubicBezTo>
                  <a:cubicBezTo>
                    <a:pt x="199" y="161"/>
                    <a:pt x="199" y="160"/>
                    <a:pt x="199" y="160"/>
                  </a:cubicBezTo>
                  <a:cubicBezTo>
                    <a:pt x="197" y="156"/>
                    <a:pt x="194" y="160"/>
                    <a:pt x="192" y="161"/>
                  </a:cubicBezTo>
                  <a:cubicBezTo>
                    <a:pt x="191" y="162"/>
                    <a:pt x="189" y="162"/>
                    <a:pt x="187" y="162"/>
                  </a:cubicBezTo>
                  <a:cubicBezTo>
                    <a:pt x="185" y="162"/>
                    <a:pt x="183" y="162"/>
                    <a:pt x="182" y="162"/>
                  </a:cubicBezTo>
                  <a:cubicBezTo>
                    <a:pt x="181" y="162"/>
                    <a:pt x="180" y="162"/>
                    <a:pt x="179" y="162"/>
                  </a:cubicBezTo>
                  <a:cubicBezTo>
                    <a:pt x="177" y="162"/>
                    <a:pt x="175" y="160"/>
                    <a:pt x="174" y="158"/>
                  </a:cubicBezTo>
                  <a:cubicBezTo>
                    <a:pt x="174" y="157"/>
                    <a:pt x="174" y="157"/>
                    <a:pt x="174" y="157"/>
                  </a:cubicBezTo>
                  <a:cubicBezTo>
                    <a:pt x="172" y="154"/>
                    <a:pt x="175" y="150"/>
                    <a:pt x="170" y="150"/>
                  </a:cubicBezTo>
                  <a:cubicBezTo>
                    <a:pt x="165" y="150"/>
                    <a:pt x="166" y="142"/>
                    <a:pt x="166" y="139"/>
                  </a:cubicBezTo>
                  <a:cubicBezTo>
                    <a:pt x="166" y="137"/>
                    <a:pt x="164" y="137"/>
                    <a:pt x="162" y="139"/>
                  </a:cubicBezTo>
                  <a:cubicBezTo>
                    <a:pt x="160" y="140"/>
                    <a:pt x="159" y="141"/>
                    <a:pt x="158" y="142"/>
                  </a:cubicBezTo>
                  <a:cubicBezTo>
                    <a:pt x="155" y="145"/>
                    <a:pt x="152" y="142"/>
                    <a:pt x="149" y="139"/>
                  </a:cubicBezTo>
                  <a:cubicBezTo>
                    <a:pt x="148" y="139"/>
                    <a:pt x="147" y="138"/>
                    <a:pt x="147" y="137"/>
                  </a:cubicBezTo>
                  <a:cubicBezTo>
                    <a:pt x="144" y="134"/>
                    <a:pt x="147" y="128"/>
                    <a:pt x="149" y="124"/>
                  </a:cubicBezTo>
                  <a:cubicBezTo>
                    <a:pt x="150" y="123"/>
                    <a:pt x="150" y="122"/>
                    <a:pt x="151" y="122"/>
                  </a:cubicBezTo>
                  <a:cubicBezTo>
                    <a:pt x="154" y="119"/>
                    <a:pt x="158" y="121"/>
                    <a:pt x="162" y="120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165" y="119"/>
                    <a:pt x="170" y="118"/>
                    <a:pt x="174" y="121"/>
                  </a:cubicBezTo>
                  <a:cubicBezTo>
                    <a:pt x="174" y="121"/>
                    <a:pt x="175" y="122"/>
                    <a:pt x="175" y="122"/>
                  </a:cubicBezTo>
                  <a:cubicBezTo>
                    <a:pt x="177" y="125"/>
                    <a:pt x="178" y="126"/>
                    <a:pt x="179" y="127"/>
                  </a:cubicBezTo>
                  <a:cubicBezTo>
                    <a:pt x="181" y="127"/>
                    <a:pt x="181" y="126"/>
                    <a:pt x="181" y="124"/>
                  </a:cubicBezTo>
                  <a:cubicBezTo>
                    <a:pt x="181" y="119"/>
                    <a:pt x="180" y="116"/>
                    <a:pt x="181" y="114"/>
                  </a:cubicBezTo>
                  <a:cubicBezTo>
                    <a:pt x="182" y="112"/>
                    <a:pt x="185" y="111"/>
                    <a:pt x="187" y="109"/>
                  </a:cubicBezTo>
                  <a:cubicBezTo>
                    <a:pt x="188" y="108"/>
                    <a:pt x="189" y="107"/>
                    <a:pt x="189" y="106"/>
                  </a:cubicBezTo>
                  <a:cubicBezTo>
                    <a:pt x="189" y="103"/>
                    <a:pt x="191" y="95"/>
                    <a:pt x="195" y="95"/>
                  </a:cubicBezTo>
                  <a:cubicBezTo>
                    <a:pt x="197" y="95"/>
                    <a:pt x="198" y="93"/>
                    <a:pt x="199" y="91"/>
                  </a:cubicBezTo>
                  <a:cubicBezTo>
                    <a:pt x="200" y="90"/>
                    <a:pt x="201" y="89"/>
                    <a:pt x="202" y="88"/>
                  </a:cubicBezTo>
                  <a:cubicBezTo>
                    <a:pt x="203" y="87"/>
                    <a:pt x="205" y="86"/>
                    <a:pt x="208" y="85"/>
                  </a:cubicBezTo>
                  <a:cubicBezTo>
                    <a:pt x="209" y="84"/>
                    <a:pt x="210" y="83"/>
                    <a:pt x="211" y="82"/>
                  </a:cubicBezTo>
                  <a:cubicBezTo>
                    <a:pt x="211" y="81"/>
                    <a:pt x="212" y="81"/>
                    <a:pt x="212" y="81"/>
                  </a:cubicBezTo>
                  <a:cubicBezTo>
                    <a:pt x="214" y="79"/>
                    <a:pt x="213" y="76"/>
                    <a:pt x="211" y="74"/>
                  </a:cubicBezTo>
                  <a:cubicBezTo>
                    <a:pt x="210" y="73"/>
                    <a:pt x="209" y="72"/>
                    <a:pt x="208" y="72"/>
                  </a:cubicBezTo>
                  <a:cubicBezTo>
                    <a:pt x="207" y="72"/>
                    <a:pt x="206" y="71"/>
                    <a:pt x="206" y="71"/>
                  </a:cubicBezTo>
                  <a:cubicBezTo>
                    <a:pt x="204" y="71"/>
                    <a:pt x="205" y="70"/>
                    <a:pt x="208" y="69"/>
                  </a:cubicBezTo>
                  <a:cubicBezTo>
                    <a:pt x="209" y="69"/>
                    <a:pt x="210" y="68"/>
                    <a:pt x="211" y="68"/>
                  </a:cubicBezTo>
                  <a:cubicBezTo>
                    <a:pt x="212" y="68"/>
                    <a:pt x="213" y="68"/>
                    <a:pt x="214" y="69"/>
                  </a:cubicBezTo>
                  <a:cubicBezTo>
                    <a:pt x="214" y="69"/>
                    <a:pt x="215" y="70"/>
                    <a:pt x="216" y="70"/>
                  </a:cubicBezTo>
                  <a:cubicBezTo>
                    <a:pt x="217" y="71"/>
                    <a:pt x="217" y="72"/>
                    <a:pt x="218" y="70"/>
                  </a:cubicBezTo>
                  <a:cubicBezTo>
                    <a:pt x="219" y="68"/>
                    <a:pt x="222" y="66"/>
                    <a:pt x="228" y="66"/>
                  </a:cubicBezTo>
                  <a:cubicBezTo>
                    <a:pt x="233" y="66"/>
                    <a:pt x="225" y="60"/>
                    <a:pt x="226" y="58"/>
                  </a:cubicBezTo>
                  <a:cubicBezTo>
                    <a:pt x="227" y="56"/>
                    <a:pt x="222" y="55"/>
                    <a:pt x="219" y="52"/>
                  </a:cubicBezTo>
                  <a:cubicBezTo>
                    <a:pt x="217" y="50"/>
                    <a:pt x="217" y="45"/>
                    <a:pt x="216" y="43"/>
                  </a:cubicBezTo>
                  <a:cubicBezTo>
                    <a:pt x="215" y="42"/>
                    <a:pt x="214" y="41"/>
                    <a:pt x="213" y="41"/>
                  </a:cubicBezTo>
                  <a:cubicBezTo>
                    <a:pt x="212" y="41"/>
                    <a:pt x="212" y="41"/>
                    <a:pt x="211" y="41"/>
                  </a:cubicBezTo>
                  <a:cubicBezTo>
                    <a:pt x="210" y="42"/>
                    <a:pt x="211" y="44"/>
                    <a:pt x="208" y="45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05" y="46"/>
                    <a:pt x="203" y="44"/>
                    <a:pt x="203" y="41"/>
                  </a:cubicBezTo>
                  <a:cubicBezTo>
                    <a:pt x="203" y="40"/>
                    <a:pt x="202" y="38"/>
                    <a:pt x="199" y="36"/>
                  </a:cubicBezTo>
                  <a:cubicBezTo>
                    <a:pt x="196" y="34"/>
                    <a:pt x="192" y="32"/>
                    <a:pt x="189" y="33"/>
                  </a:cubicBezTo>
                  <a:cubicBezTo>
                    <a:pt x="188" y="33"/>
                    <a:pt x="188" y="33"/>
                    <a:pt x="187" y="33"/>
                  </a:cubicBezTo>
                  <a:cubicBezTo>
                    <a:pt x="182" y="35"/>
                    <a:pt x="183" y="41"/>
                    <a:pt x="184" y="45"/>
                  </a:cubicBezTo>
                  <a:cubicBezTo>
                    <a:pt x="185" y="50"/>
                    <a:pt x="187" y="53"/>
                    <a:pt x="185" y="53"/>
                  </a:cubicBezTo>
                  <a:cubicBezTo>
                    <a:pt x="182" y="53"/>
                    <a:pt x="182" y="57"/>
                    <a:pt x="182" y="63"/>
                  </a:cubicBezTo>
                  <a:cubicBezTo>
                    <a:pt x="182" y="67"/>
                    <a:pt x="180" y="66"/>
                    <a:pt x="179" y="64"/>
                  </a:cubicBezTo>
                  <a:cubicBezTo>
                    <a:pt x="178" y="63"/>
                    <a:pt x="177" y="60"/>
                    <a:pt x="177" y="59"/>
                  </a:cubicBezTo>
                  <a:cubicBezTo>
                    <a:pt x="177" y="57"/>
                    <a:pt x="176" y="56"/>
                    <a:pt x="174" y="55"/>
                  </a:cubicBezTo>
                  <a:cubicBezTo>
                    <a:pt x="171" y="54"/>
                    <a:pt x="168" y="53"/>
                    <a:pt x="164" y="52"/>
                  </a:cubicBezTo>
                  <a:cubicBezTo>
                    <a:pt x="163" y="52"/>
                    <a:pt x="162" y="51"/>
                    <a:pt x="162" y="51"/>
                  </a:cubicBezTo>
                  <a:cubicBezTo>
                    <a:pt x="157" y="49"/>
                    <a:pt x="155" y="48"/>
                    <a:pt x="155" y="46"/>
                  </a:cubicBezTo>
                  <a:cubicBezTo>
                    <a:pt x="155" y="43"/>
                    <a:pt x="152" y="41"/>
                    <a:pt x="154" y="40"/>
                  </a:cubicBezTo>
                  <a:cubicBezTo>
                    <a:pt x="156" y="39"/>
                    <a:pt x="155" y="33"/>
                    <a:pt x="158" y="33"/>
                  </a:cubicBezTo>
                  <a:cubicBezTo>
                    <a:pt x="161" y="32"/>
                    <a:pt x="160" y="31"/>
                    <a:pt x="162" y="30"/>
                  </a:cubicBezTo>
                  <a:cubicBezTo>
                    <a:pt x="162" y="30"/>
                    <a:pt x="162" y="29"/>
                    <a:pt x="163" y="29"/>
                  </a:cubicBezTo>
                  <a:cubicBezTo>
                    <a:pt x="167" y="29"/>
                    <a:pt x="168" y="23"/>
                    <a:pt x="168" y="23"/>
                  </a:cubicBezTo>
                  <a:cubicBezTo>
                    <a:pt x="168" y="23"/>
                    <a:pt x="171" y="22"/>
                    <a:pt x="174" y="21"/>
                  </a:cubicBezTo>
                  <a:cubicBezTo>
                    <a:pt x="175" y="21"/>
                    <a:pt x="175" y="21"/>
                    <a:pt x="176" y="21"/>
                  </a:cubicBezTo>
                  <a:cubicBezTo>
                    <a:pt x="180" y="21"/>
                    <a:pt x="178" y="10"/>
                    <a:pt x="175" y="10"/>
                  </a:cubicBezTo>
                  <a:cubicBezTo>
                    <a:pt x="174" y="10"/>
                    <a:pt x="174" y="10"/>
                    <a:pt x="174" y="10"/>
                  </a:cubicBezTo>
                  <a:cubicBezTo>
                    <a:pt x="171" y="10"/>
                    <a:pt x="169" y="11"/>
                    <a:pt x="169" y="14"/>
                  </a:cubicBezTo>
                  <a:cubicBezTo>
                    <a:pt x="169" y="17"/>
                    <a:pt x="167" y="18"/>
                    <a:pt x="167" y="15"/>
                  </a:cubicBezTo>
                  <a:cubicBezTo>
                    <a:pt x="166" y="13"/>
                    <a:pt x="164" y="11"/>
                    <a:pt x="162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59" y="14"/>
                    <a:pt x="162" y="8"/>
                    <a:pt x="158" y="9"/>
                  </a:cubicBezTo>
                  <a:cubicBezTo>
                    <a:pt x="154" y="9"/>
                    <a:pt x="157" y="5"/>
                    <a:pt x="155" y="2"/>
                  </a:cubicBezTo>
                  <a:cubicBezTo>
                    <a:pt x="153" y="0"/>
                    <a:pt x="153" y="2"/>
                    <a:pt x="150" y="3"/>
                  </a:cubicBezTo>
                  <a:cubicBezTo>
                    <a:pt x="150" y="4"/>
                    <a:pt x="149" y="4"/>
                    <a:pt x="149" y="4"/>
                  </a:cubicBezTo>
                  <a:cubicBezTo>
                    <a:pt x="148" y="5"/>
                    <a:pt x="148" y="7"/>
                    <a:pt x="149" y="8"/>
                  </a:cubicBezTo>
                  <a:cubicBezTo>
                    <a:pt x="149" y="8"/>
                    <a:pt x="150" y="8"/>
                    <a:pt x="150" y="8"/>
                  </a:cubicBezTo>
                  <a:cubicBezTo>
                    <a:pt x="151" y="9"/>
                    <a:pt x="152" y="11"/>
                    <a:pt x="154" y="13"/>
                  </a:cubicBezTo>
                  <a:cubicBezTo>
                    <a:pt x="155" y="14"/>
                    <a:pt x="153" y="15"/>
                    <a:pt x="149" y="15"/>
                  </a:cubicBezTo>
                  <a:cubicBezTo>
                    <a:pt x="148" y="15"/>
                    <a:pt x="146" y="15"/>
                    <a:pt x="144" y="15"/>
                  </a:cubicBezTo>
                  <a:cubicBezTo>
                    <a:pt x="143" y="15"/>
                    <a:pt x="142" y="15"/>
                    <a:pt x="142" y="15"/>
                  </a:cubicBezTo>
                  <a:cubicBezTo>
                    <a:pt x="140" y="15"/>
                    <a:pt x="138" y="15"/>
                    <a:pt x="137" y="14"/>
                  </a:cubicBezTo>
                  <a:cubicBezTo>
                    <a:pt x="135" y="13"/>
                    <a:pt x="133" y="12"/>
                    <a:pt x="131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4" y="12"/>
                    <a:pt x="125" y="18"/>
                    <a:pt x="121" y="17"/>
                  </a:cubicBezTo>
                  <a:cubicBezTo>
                    <a:pt x="118" y="16"/>
                    <a:pt x="116" y="17"/>
                    <a:pt x="114" y="16"/>
                  </a:cubicBezTo>
                  <a:cubicBezTo>
                    <a:pt x="113" y="16"/>
                    <a:pt x="113" y="15"/>
                    <a:pt x="113" y="14"/>
                  </a:cubicBezTo>
                  <a:cubicBezTo>
                    <a:pt x="112" y="12"/>
                    <a:pt x="111" y="12"/>
                    <a:pt x="108" y="12"/>
                  </a:cubicBezTo>
                  <a:cubicBezTo>
                    <a:pt x="107" y="12"/>
                    <a:pt x="106" y="13"/>
                    <a:pt x="105" y="13"/>
                  </a:cubicBezTo>
                  <a:cubicBezTo>
                    <a:pt x="100" y="13"/>
                    <a:pt x="102" y="9"/>
                    <a:pt x="97" y="9"/>
                  </a:cubicBezTo>
                  <a:cubicBezTo>
                    <a:pt x="91" y="9"/>
                    <a:pt x="94" y="10"/>
                    <a:pt x="89" y="7"/>
                  </a:cubicBezTo>
                  <a:cubicBezTo>
                    <a:pt x="84" y="3"/>
                    <a:pt x="85" y="8"/>
                    <a:pt x="79" y="8"/>
                  </a:cubicBezTo>
                  <a:cubicBezTo>
                    <a:pt x="72" y="8"/>
                    <a:pt x="70" y="10"/>
                    <a:pt x="70" y="13"/>
                  </a:cubicBezTo>
                  <a:cubicBezTo>
                    <a:pt x="70" y="16"/>
                    <a:pt x="61" y="8"/>
                    <a:pt x="51" y="7"/>
                  </a:cubicBezTo>
                  <a:cubicBezTo>
                    <a:pt x="42" y="7"/>
                    <a:pt x="31" y="3"/>
                    <a:pt x="25" y="3"/>
                  </a:cubicBezTo>
                  <a:cubicBezTo>
                    <a:pt x="19" y="3"/>
                    <a:pt x="16" y="10"/>
                    <a:pt x="9" y="11"/>
                  </a:cubicBezTo>
                  <a:cubicBezTo>
                    <a:pt x="2" y="12"/>
                    <a:pt x="10" y="14"/>
                    <a:pt x="12" y="18"/>
                  </a:cubicBezTo>
                  <a:cubicBezTo>
                    <a:pt x="14" y="21"/>
                    <a:pt x="13" y="21"/>
                    <a:pt x="6" y="22"/>
                  </a:cubicBezTo>
                  <a:cubicBezTo>
                    <a:pt x="0" y="22"/>
                    <a:pt x="10" y="27"/>
                    <a:pt x="14" y="27"/>
                  </a:cubicBezTo>
                  <a:cubicBezTo>
                    <a:pt x="19" y="27"/>
                    <a:pt x="14" y="30"/>
                    <a:pt x="11" y="32"/>
                  </a:cubicBezTo>
                  <a:cubicBezTo>
                    <a:pt x="7" y="34"/>
                    <a:pt x="6" y="41"/>
                    <a:pt x="11" y="41"/>
                  </a:cubicBezTo>
                  <a:cubicBezTo>
                    <a:pt x="17" y="42"/>
                    <a:pt x="14" y="45"/>
                    <a:pt x="21" y="45"/>
                  </a:cubicBezTo>
                  <a:cubicBezTo>
                    <a:pt x="27" y="45"/>
                    <a:pt x="21" y="50"/>
                    <a:pt x="17" y="53"/>
                  </a:cubicBezTo>
                  <a:cubicBezTo>
                    <a:pt x="13" y="57"/>
                    <a:pt x="13" y="61"/>
                    <a:pt x="15" y="59"/>
                  </a:cubicBezTo>
                  <a:cubicBezTo>
                    <a:pt x="18" y="57"/>
                    <a:pt x="24" y="52"/>
                    <a:pt x="27" y="51"/>
                  </a:cubicBezTo>
                  <a:cubicBezTo>
                    <a:pt x="30" y="50"/>
                    <a:pt x="32" y="44"/>
                    <a:pt x="34" y="43"/>
                  </a:cubicBezTo>
                  <a:cubicBezTo>
                    <a:pt x="37" y="41"/>
                    <a:pt x="39" y="46"/>
                    <a:pt x="41" y="43"/>
                  </a:cubicBezTo>
                  <a:cubicBezTo>
                    <a:pt x="43" y="41"/>
                    <a:pt x="46" y="43"/>
                    <a:pt x="49" y="42"/>
                  </a:cubicBezTo>
                  <a:cubicBezTo>
                    <a:pt x="52" y="42"/>
                    <a:pt x="58" y="43"/>
                    <a:pt x="61" y="44"/>
                  </a:cubicBezTo>
                  <a:cubicBezTo>
                    <a:pt x="64" y="44"/>
                    <a:pt x="67" y="47"/>
                    <a:pt x="71" y="47"/>
                  </a:cubicBezTo>
                  <a:cubicBezTo>
                    <a:pt x="75" y="47"/>
                    <a:pt x="75" y="53"/>
                    <a:pt x="78" y="56"/>
                  </a:cubicBezTo>
                  <a:cubicBezTo>
                    <a:pt x="81" y="58"/>
                    <a:pt x="84" y="58"/>
                    <a:pt x="83" y="61"/>
                  </a:cubicBezTo>
                  <a:cubicBezTo>
                    <a:pt x="82" y="64"/>
                    <a:pt x="88" y="69"/>
                    <a:pt x="93" y="71"/>
                  </a:cubicBezTo>
                  <a:cubicBezTo>
                    <a:pt x="98" y="73"/>
                    <a:pt x="100" y="79"/>
                    <a:pt x="96" y="77"/>
                  </a:cubicBezTo>
                  <a:cubicBezTo>
                    <a:pt x="92" y="75"/>
                    <a:pt x="91" y="76"/>
                    <a:pt x="93" y="79"/>
                  </a:cubicBezTo>
                  <a:cubicBezTo>
                    <a:pt x="94" y="83"/>
                    <a:pt x="95" y="86"/>
                    <a:pt x="93" y="87"/>
                  </a:cubicBezTo>
                  <a:cubicBezTo>
                    <a:pt x="91" y="88"/>
                    <a:pt x="91" y="97"/>
                    <a:pt x="93" y="102"/>
                  </a:cubicBezTo>
                  <a:cubicBezTo>
                    <a:pt x="96" y="107"/>
                    <a:pt x="105" y="111"/>
                    <a:pt x="107" y="116"/>
                  </a:cubicBezTo>
                  <a:cubicBezTo>
                    <a:pt x="107" y="117"/>
                    <a:pt x="108" y="118"/>
                    <a:pt x="108" y="119"/>
                  </a:cubicBezTo>
                  <a:cubicBezTo>
                    <a:pt x="110" y="122"/>
                    <a:pt x="112" y="124"/>
                    <a:pt x="114" y="127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7" y="131"/>
                    <a:pt x="119" y="135"/>
                    <a:pt x="121" y="134"/>
                  </a:cubicBezTo>
                  <a:cubicBezTo>
                    <a:pt x="123" y="134"/>
                    <a:pt x="121" y="130"/>
                    <a:pt x="119" y="127"/>
                  </a:cubicBezTo>
                  <a:cubicBezTo>
                    <a:pt x="117" y="124"/>
                    <a:pt x="126" y="132"/>
                    <a:pt x="129" y="134"/>
                  </a:cubicBezTo>
                  <a:cubicBezTo>
                    <a:pt x="130" y="135"/>
                    <a:pt x="130" y="136"/>
                    <a:pt x="131" y="138"/>
                  </a:cubicBezTo>
                  <a:cubicBezTo>
                    <a:pt x="132" y="141"/>
                    <a:pt x="133" y="145"/>
                    <a:pt x="135" y="145"/>
                  </a:cubicBezTo>
                  <a:cubicBezTo>
                    <a:pt x="136" y="145"/>
                    <a:pt x="137" y="146"/>
                    <a:pt x="137" y="146"/>
                  </a:cubicBezTo>
                  <a:cubicBezTo>
                    <a:pt x="139" y="146"/>
                    <a:pt x="140" y="147"/>
                    <a:pt x="142" y="147"/>
                  </a:cubicBezTo>
                  <a:cubicBezTo>
                    <a:pt x="144" y="148"/>
                    <a:pt x="146" y="149"/>
                    <a:pt x="149" y="150"/>
                  </a:cubicBezTo>
                  <a:cubicBezTo>
                    <a:pt x="150" y="150"/>
                    <a:pt x="150" y="150"/>
                    <a:pt x="151" y="150"/>
                  </a:cubicBezTo>
                  <a:cubicBezTo>
                    <a:pt x="156" y="150"/>
                    <a:pt x="158" y="153"/>
                    <a:pt x="162" y="155"/>
                  </a:cubicBezTo>
                  <a:cubicBezTo>
                    <a:pt x="163" y="155"/>
                    <a:pt x="164" y="156"/>
                    <a:pt x="166" y="156"/>
                  </a:cubicBezTo>
                  <a:cubicBezTo>
                    <a:pt x="172" y="156"/>
                    <a:pt x="172" y="163"/>
                    <a:pt x="174" y="166"/>
                  </a:cubicBezTo>
                  <a:cubicBezTo>
                    <a:pt x="174" y="166"/>
                    <a:pt x="174" y="166"/>
                    <a:pt x="174" y="166"/>
                  </a:cubicBezTo>
                  <a:cubicBezTo>
                    <a:pt x="175" y="167"/>
                    <a:pt x="177" y="168"/>
                    <a:pt x="179" y="168"/>
                  </a:cubicBezTo>
                  <a:cubicBezTo>
                    <a:pt x="182" y="168"/>
                    <a:pt x="185" y="167"/>
                    <a:pt x="185" y="169"/>
                  </a:cubicBezTo>
                  <a:cubicBezTo>
                    <a:pt x="186" y="170"/>
                    <a:pt x="187" y="172"/>
                    <a:pt x="187" y="173"/>
                  </a:cubicBezTo>
                  <a:cubicBezTo>
                    <a:pt x="187" y="174"/>
                    <a:pt x="187" y="175"/>
                    <a:pt x="187" y="175"/>
                  </a:cubicBezTo>
                  <a:cubicBezTo>
                    <a:pt x="187" y="176"/>
                    <a:pt x="186" y="176"/>
                    <a:pt x="185" y="177"/>
                  </a:cubicBezTo>
                  <a:cubicBezTo>
                    <a:pt x="182" y="178"/>
                    <a:pt x="183" y="183"/>
                    <a:pt x="180" y="184"/>
                  </a:cubicBezTo>
                  <a:cubicBezTo>
                    <a:pt x="180" y="184"/>
                    <a:pt x="179" y="184"/>
                    <a:pt x="179" y="185"/>
                  </a:cubicBezTo>
                  <a:cubicBezTo>
                    <a:pt x="176" y="186"/>
                    <a:pt x="176" y="193"/>
                    <a:pt x="178" y="197"/>
                  </a:cubicBezTo>
                  <a:cubicBezTo>
                    <a:pt x="179" y="198"/>
                    <a:pt x="179" y="198"/>
                    <a:pt x="179" y="199"/>
                  </a:cubicBezTo>
                  <a:cubicBezTo>
                    <a:pt x="182" y="202"/>
                    <a:pt x="186" y="205"/>
                    <a:pt x="187" y="208"/>
                  </a:cubicBezTo>
                  <a:cubicBezTo>
                    <a:pt x="188" y="208"/>
                    <a:pt x="188" y="209"/>
                    <a:pt x="188" y="210"/>
                  </a:cubicBezTo>
                  <a:cubicBezTo>
                    <a:pt x="188" y="213"/>
                    <a:pt x="187" y="216"/>
                    <a:pt x="191" y="216"/>
                  </a:cubicBezTo>
                  <a:cubicBezTo>
                    <a:pt x="194" y="216"/>
                    <a:pt x="197" y="221"/>
                    <a:pt x="199" y="224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202" y="226"/>
                    <a:pt x="200" y="230"/>
                    <a:pt x="202" y="234"/>
                  </a:cubicBezTo>
                  <a:cubicBezTo>
                    <a:pt x="203" y="236"/>
                    <a:pt x="201" y="238"/>
                    <a:pt x="199" y="239"/>
                  </a:cubicBezTo>
                  <a:cubicBezTo>
                    <a:pt x="198" y="240"/>
                    <a:pt x="198" y="242"/>
                    <a:pt x="198" y="243"/>
                  </a:cubicBezTo>
                  <a:cubicBezTo>
                    <a:pt x="198" y="248"/>
                    <a:pt x="199" y="255"/>
                    <a:pt x="196" y="258"/>
                  </a:cubicBezTo>
                  <a:cubicBezTo>
                    <a:pt x="193" y="260"/>
                    <a:pt x="192" y="265"/>
                    <a:pt x="194" y="271"/>
                  </a:cubicBezTo>
                  <a:cubicBezTo>
                    <a:pt x="197" y="277"/>
                    <a:pt x="197" y="279"/>
                    <a:pt x="195" y="283"/>
                  </a:cubicBezTo>
                  <a:cubicBezTo>
                    <a:pt x="193" y="286"/>
                    <a:pt x="191" y="287"/>
                    <a:pt x="192" y="289"/>
                  </a:cubicBezTo>
                  <a:cubicBezTo>
                    <a:pt x="194" y="292"/>
                    <a:pt x="196" y="300"/>
                    <a:pt x="199" y="304"/>
                  </a:cubicBezTo>
                  <a:cubicBezTo>
                    <a:pt x="200" y="304"/>
                    <a:pt x="200" y="304"/>
                    <a:pt x="200" y="304"/>
                  </a:cubicBezTo>
                  <a:cubicBezTo>
                    <a:pt x="204" y="307"/>
                    <a:pt x="204" y="303"/>
                    <a:pt x="204" y="303"/>
                  </a:cubicBezTo>
                  <a:cubicBezTo>
                    <a:pt x="204" y="303"/>
                    <a:pt x="206" y="298"/>
                    <a:pt x="208" y="295"/>
                  </a:cubicBezTo>
                  <a:cubicBezTo>
                    <a:pt x="209" y="294"/>
                    <a:pt x="210" y="293"/>
                    <a:pt x="210" y="292"/>
                  </a:cubicBezTo>
                  <a:cubicBezTo>
                    <a:pt x="212" y="291"/>
                    <a:pt x="206" y="283"/>
                    <a:pt x="209" y="283"/>
                  </a:cubicBezTo>
                  <a:cubicBezTo>
                    <a:pt x="210" y="283"/>
                    <a:pt x="211" y="283"/>
                    <a:pt x="211" y="282"/>
                  </a:cubicBezTo>
                  <a:cubicBezTo>
                    <a:pt x="213" y="280"/>
                    <a:pt x="213" y="278"/>
                    <a:pt x="213" y="276"/>
                  </a:cubicBezTo>
                  <a:cubicBezTo>
                    <a:pt x="213" y="273"/>
                    <a:pt x="213" y="271"/>
                    <a:pt x="215" y="273"/>
                  </a:cubicBezTo>
                  <a:cubicBezTo>
                    <a:pt x="215" y="273"/>
                    <a:pt x="215" y="273"/>
                    <a:pt x="216" y="273"/>
                  </a:cubicBezTo>
                  <a:cubicBezTo>
                    <a:pt x="218" y="274"/>
                    <a:pt x="222" y="268"/>
                    <a:pt x="226" y="267"/>
                  </a:cubicBezTo>
                  <a:cubicBezTo>
                    <a:pt x="229" y="265"/>
                    <a:pt x="229" y="263"/>
                    <a:pt x="225" y="258"/>
                  </a:cubicBezTo>
                  <a:cubicBezTo>
                    <a:pt x="223" y="254"/>
                    <a:pt x="227" y="256"/>
                    <a:pt x="230" y="258"/>
                  </a:cubicBezTo>
                  <a:cubicBezTo>
                    <a:pt x="231" y="258"/>
                    <a:pt x="232" y="259"/>
                    <a:pt x="233" y="259"/>
                  </a:cubicBezTo>
                  <a:cubicBezTo>
                    <a:pt x="235" y="260"/>
                    <a:pt x="240" y="254"/>
                    <a:pt x="241" y="248"/>
                  </a:cubicBezTo>
                  <a:cubicBezTo>
                    <a:pt x="241" y="242"/>
                    <a:pt x="245" y="243"/>
                    <a:pt x="245" y="240"/>
                  </a:cubicBezTo>
                  <a:cubicBezTo>
                    <a:pt x="245" y="237"/>
                    <a:pt x="249" y="234"/>
                    <a:pt x="253" y="233"/>
                  </a:cubicBezTo>
                  <a:cubicBezTo>
                    <a:pt x="258" y="233"/>
                    <a:pt x="262" y="227"/>
                    <a:pt x="262" y="220"/>
                  </a:cubicBezTo>
                  <a:cubicBezTo>
                    <a:pt x="262" y="214"/>
                    <a:pt x="269" y="207"/>
                    <a:pt x="272" y="203"/>
                  </a:cubicBezTo>
                  <a:cubicBezTo>
                    <a:pt x="275" y="198"/>
                    <a:pt x="273" y="196"/>
                    <a:pt x="267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xmlns="" id="{C99E5B40-B107-4862-80B6-2C026EB09E85}"/>
                </a:ext>
              </a:extLst>
            </p:cNvPr>
            <p:cNvSpPr/>
            <p:nvPr/>
          </p:nvSpPr>
          <p:spPr bwMode="auto">
            <a:xfrm>
              <a:off x="2555876" y="3667125"/>
              <a:ext cx="123825" cy="123825"/>
            </a:xfrm>
            <a:custGeom>
              <a:avLst/>
              <a:gdLst>
                <a:gd name="T0" fmla="*/ 2 w 14"/>
                <a:gd name="T1" fmla="*/ 5 h 14"/>
                <a:gd name="T2" fmla="*/ 7 w 14"/>
                <a:gd name="T3" fmla="*/ 12 h 14"/>
                <a:gd name="T4" fmla="*/ 8 w 14"/>
                <a:gd name="T5" fmla="*/ 12 h 14"/>
                <a:gd name="T6" fmla="*/ 12 w 14"/>
                <a:gd name="T7" fmla="*/ 8 h 14"/>
                <a:gd name="T8" fmla="*/ 7 w 14"/>
                <a:gd name="T9" fmla="*/ 1 h 14"/>
                <a:gd name="T10" fmla="*/ 5 w 14"/>
                <a:gd name="T11" fmla="*/ 1 h 14"/>
                <a:gd name="T12" fmla="*/ 2 w 14"/>
                <a:gd name="T13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2" y="5"/>
                  </a:moveTo>
                  <a:cubicBezTo>
                    <a:pt x="0" y="9"/>
                    <a:pt x="3" y="10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3" y="14"/>
                    <a:pt x="14" y="11"/>
                    <a:pt x="12" y="8"/>
                  </a:cubicBezTo>
                  <a:cubicBezTo>
                    <a:pt x="11" y="5"/>
                    <a:pt x="10" y="2"/>
                    <a:pt x="7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2" y="0"/>
                    <a:pt x="4" y="0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38265565-D89D-459B-9E46-C93778AAE34C}"/>
                </a:ext>
              </a:extLst>
            </p:cNvPr>
            <p:cNvSpPr/>
            <p:nvPr/>
          </p:nvSpPr>
          <p:spPr bwMode="auto">
            <a:xfrm>
              <a:off x="1884363" y="2708275"/>
              <a:ext cx="185738" cy="150813"/>
            </a:xfrm>
            <a:custGeom>
              <a:avLst/>
              <a:gdLst>
                <a:gd name="T0" fmla="*/ 7 w 21"/>
                <a:gd name="T1" fmla="*/ 11 h 17"/>
                <a:gd name="T2" fmla="*/ 15 w 21"/>
                <a:gd name="T3" fmla="*/ 15 h 17"/>
                <a:gd name="T4" fmla="*/ 16 w 21"/>
                <a:gd name="T5" fmla="*/ 14 h 17"/>
                <a:gd name="T6" fmla="*/ 15 w 21"/>
                <a:gd name="T7" fmla="*/ 5 h 17"/>
                <a:gd name="T8" fmla="*/ 14 w 21"/>
                <a:gd name="T9" fmla="*/ 5 h 17"/>
                <a:gd name="T10" fmla="*/ 5 w 21"/>
                <a:gd name="T11" fmla="*/ 0 h 17"/>
                <a:gd name="T12" fmla="*/ 7 w 21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7" y="11"/>
                  </a:moveTo>
                  <a:cubicBezTo>
                    <a:pt x="6" y="15"/>
                    <a:pt x="10" y="17"/>
                    <a:pt x="15" y="15"/>
                  </a:cubicBezTo>
                  <a:cubicBezTo>
                    <a:pt x="15" y="15"/>
                    <a:pt x="15" y="14"/>
                    <a:pt x="16" y="14"/>
                  </a:cubicBezTo>
                  <a:cubicBezTo>
                    <a:pt x="21" y="11"/>
                    <a:pt x="17" y="6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1" y="5"/>
                    <a:pt x="12" y="0"/>
                    <a:pt x="5" y="0"/>
                  </a:cubicBezTo>
                  <a:cubicBezTo>
                    <a:pt x="0" y="0"/>
                    <a:pt x="7" y="7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CC95D325-BE61-45D4-AF22-99372698ED94}"/>
                </a:ext>
              </a:extLst>
            </p:cNvPr>
            <p:cNvSpPr/>
            <p:nvPr/>
          </p:nvSpPr>
          <p:spPr bwMode="auto">
            <a:xfrm>
              <a:off x="2459038" y="3790950"/>
              <a:ext cx="61913" cy="44450"/>
            </a:xfrm>
            <a:custGeom>
              <a:avLst/>
              <a:gdLst>
                <a:gd name="T0" fmla="*/ 4 w 7"/>
                <a:gd name="T1" fmla="*/ 0 h 5"/>
                <a:gd name="T2" fmla="*/ 3 w 7"/>
                <a:gd name="T3" fmla="*/ 0 h 5"/>
                <a:gd name="T4" fmla="*/ 4 w 7"/>
                <a:gd name="T5" fmla="*/ 5 h 5"/>
                <a:gd name="T6" fmla="*/ 4 w 7"/>
                <a:gd name="T7" fmla="*/ 5 h 5"/>
                <a:gd name="T8" fmla="*/ 4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1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7" y="5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2807A560-CBED-4E92-85CE-7F918D9A5C36}"/>
                </a:ext>
              </a:extLst>
            </p:cNvPr>
            <p:cNvSpPr/>
            <p:nvPr/>
          </p:nvSpPr>
          <p:spPr bwMode="auto">
            <a:xfrm>
              <a:off x="1973263" y="2859088"/>
              <a:ext cx="52388" cy="36513"/>
            </a:xfrm>
            <a:custGeom>
              <a:avLst/>
              <a:gdLst>
                <a:gd name="T0" fmla="*/ 5 w 6"/>
                <a:gd name="T1" fmla="*/ 4 h 4"/>
                <a:gd name="T2" fmla="*/ 5 w 6"/>
                <a:gd name="T3" fmla="*/ 1 h 4"/>
                <a:gd name="T4" fmla="*/ 3 w 6"/>
                <a:gd name="T5" fmla="*/ 0 h 4"/>
                <a:gd name="T6" fmla="*/ 3 w 6"/>
                <a:gd name="T7" fmla="*/ 4 h 4"/>
                <a:gd name="T8" fmla="*/ 5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6" y="3"/>
                    <a:pt x="6" y="1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xmlns="" id="{40AA30A8-1307-474F-859B-6AE5FB848EAE}"/>
                </a:ext>
              </a:extLst>
            </p:cNvPr>
            <p:cNvSpPr/>
            <p:nvPr/>
          </p:nvSpPr>
          <p:spPr bwMode="auto">
            <a:xfrm>
              <a:off x="1938338" y="2913063"/>
              <a:ext cx="273050" cy="79375"/>
            </a:xfrm>
            <a:custGeom>
              <a:avLst/>
              <a:gdLst>
                <a:gd name="T0" fmla="*/ 12 w 31"/>
                <a:gd name="T1" fmla="*/ 8 h 9"/>
                <a:gd name="T2" fmla="*/ 21 w 31"/>
                <a:gd name="T3" fmla="*/ 9 h 9"/>
                <a:gd name="T4" fmla="*/ 26 w 31"/>
                <a:gd name="T5" fmla="*/ 8 h 9"/>
                <a:gd name="T6" fmla="*/ 29 w 31"/>
                <a:gd name="T7" fmla="*/ 7 h 9"/>
                <a:gd name="T8" fmla="*/ 26 w 31"/>
                <a:gd name="T9" fmla="*/ 5 h 9"/>
                <a:gd name="T10" fmla="*/ 21 w 31"/>
                <a:gd name="T11" fmla="*/ 4 h 9"/>
                <a:gd name="T12" fmla="*/ 13 w 31"/>
                <a:gd name="T13" fmla="*/ 3 h 9"/>
                <a:gd name="T14" fmla="*/ 9 w 31"/>
                <a:gd name="T15" fmla="*/ 2 h 9"/>
                <a:gd name="T16" fmla="*/ 4 w 31"/>
                <a:gd name="T17" fmla="*/ 1 h 9"/>
                <a:gd name="T18" fmla="*/ 5 w 31"/>
                <a:gd name="T19" fmla="*/ 7 h 9"/>
                <a:gd name="T20" fmla="*/ 9 w 31"/>
                <a:gd name="T21" fmla="*/ 8 h 9"/>
                <a:gd name="T22" fmla="*/ 12 w 31"/>
                <a:gd name="T2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9">
                  <a:moveTo>
                    <a:pt x="12" y="8"/>
                  </a:moveTo>
                  <a:cubicBezTo>
                    <a:pt x="15" y="8"/>
                    <a:pt x="18" y="8"/>
                    <a:pt x="21" y="9"/>
                  </a:cubicBezTo>
                  <a:cubicBezTo>
                    <a:pt x="23" y="9"/>
                    <a:pt x="25" y="9"/>
                    <a:pt x="26" y="8"/>
                  </a:cubicBezTo>
                  <a:cubicBezTo>
                    <a:pt x="28" y="8"/>
                    <a:pt x="29" y="8"/>
                    <a:pt x="29" y="7"/>
                  </a:cubicBezTo>
                  <a:cubicBezTo>
                    <a:pt x="31" y="6"/>
                    <a:pt x="29" y="5"/>
                    <a:pt x="26" y="5"/>
                  </a:cubicBezTo>
                  <a:cubicBezTo>
                    <a:pt x="25" y="4"/>
                    <a:pt x="23" y="4"/>
                    <a:pt x="21" y="4"/>
                  </a:cubicBezTo>
                  <a:cubicBezTo>
                    <a:pt x="18" y="3"/>
                    <a:pt x="15" y="3"/>
                    <a:pt x="13" y="3"/>
                  </a:cubicBezTo>
                  <a:cubicBezTo>
                    <a:pt x="11" y="3"/>
                    <a:pt x="10" y="3"/>
                    <a:pt x="9" y="2"/>
                  </a:cubicBezTo>
                  <a:cubicBezTo>
                    <a:pt x="7" y="1"/>
                    <a:pt x="6" y="0"/>
                    <a:pt x="4" y="1"/>
                  </a:cubicBezTo>
                  <a:cubicBezTo>
                    <a:pt x="0" y="0"/>
                    <a:pt x="2" y="5"/>
                    <a:pt x="5" y="7"/>
                  </a:cubicBezTo>
                  <a:cubicBezTo>
                    <a:pt x="6" y="9"/>
                    <a:pt x="7" y="9"/>
                    <a:pt x="9" y="8"/>
                  </a:cubicBezTo>
                  <a:cubicBezTo>
                    <a:pt x="9" y="8"/>
                    <a:pt x="11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xmlns="" id="{E00BC57E-7F83-4696-9B73-EA47C9B4B49C}"/>
                </a:ext>
              </a:extLst>
            </p:cNvPr>
            <p:cNvSpPr/>
            <p:nvPr/>
          </p:nvSpPr>
          <p:spPr bwMode="auto">
            <a:xfrm>
              <a:off x="1708151" y="2797175"/>
              <a:ext cx="203200" cy="80963"/>
            </a:xfrm>
            <a:custGeom>
              <a:avLst/>
              <a:gdLst>
                <a:gd name="T0" fmla="*/ 7 w 23"/>
                <a:gd name="T1" fmla="*/ 8 h 9"/>
                <a:gd name="T2" fmla="*/ 10 w 23"/>
                <a:gd name="T3" fmla="*/ 8 h 9"/>
                <a:gd name="T4" fmla="*/ 15 w 23"/>
                <a:gd name="T5" fmla="*/ 8 h 9"/>
                <a:gd name="T6" fmla="*/ 20 w 23"/>
                <a:gd name="T7" fmla="*/ 9 h 9"/>
                <a:gd name="T8" fmla="*/ 22 w 23"/>
                <a:gd name="T9" fmla="*/ 8 h 9"/>
                <a:gd name="T10" fmla="*/ 22 w 23"/>
                <a:gd name="T11" fmla="*/ 4 h 9"/>
                <a:gd name="T12" fmla="*/ 18 w 23"/>
                <a:gd name="T13" fmla="*/ 3 h 9"/>
                <a:gd name="T14" fmla="*/ 15 w 23"/>
                <a:gd name="T15" fmla="*/ 3 h 9"/>
                <a:gd name="T16" fmla="*/ 10 w 23"/>
                <a:gd name="T17" fmla="*/ 2 h 9"/>
                <a:gd name="T18" fmla="*/ 4 w 23"/>
                <a:gd name="T19" fmla="*/ 1 h 9"/>
                <a:gd name="T20" fmla="*/ 3 w 23"/>
                <a:gd name="T21" fmla="*/ 1 h 9"/>
                <a:gd name="T22" fmla="*/ 4 w 23"/>
                <a:gd name="T23" fmla="*/ 6 h 9"/>
                <a:gd name="T24" fmla="*/ 7 w 23"/>
                <a:gd name="T2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9">
                  <a:moveTo>
                    <a:pt x="7" y="8"/>
                  </a:moveTo>
                  <a:cubicBezTo>
                    <a:pt x="8" y="8"/>
                    <a:pt x="9" y="8"/>
                    <a:pt x="10" y="8"/>
                  </a:cubicBezTo>
                  <a:cubicBezTo>
                    <a:pt x="12" y="8"/>
                    <a:pt x="13" y="8"/>
                    <a:pt x="15" y="8"/>
                  </a:cubicBezTo>
                  <a:cubicBezTo>
                    <a:pt x="16" y="8"/>
                    <a:pt x="18" y="8"/>
                    <a:pt x="20" y="9"/>
                  </a:cubicBezTo>
                  <a:cubicBezTo>
                    <a:pt x="21" y="9"/>
                    <a:pt x="22" y="9"/>
                    <a:pt x="22" y="8"/>
                  </a:cubicBezTo>
                  <a:cubicBezTo>
                    <a:pt x="23" y="8"/>
                    <a:pt x="23" y="6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1" y="3"/>
                    <a:pt x="4" y="6"/>
                  </a:cubicBezTo>
                  <a:cubicBezTo>
                    <a:pt x="5" y="7"/>
                    <a:pt x="6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xmlns="" id="{415CDBD3-D84F-4054-9407-6A3DD61496D3}"/>
                </a:ext>
              </a:extLst>
            </p:cNvPr>
            <p:cNvSpPr/>
            <p:nvPr/>
          </p:nvSpPr>
          <p:spPr bwMode="auto">
            <a:xfrm>
              <a:off x="1592263" y="2824163"/>
              <a:ext cx="88900" cy="53975"/>
            </a:xfrm>
            <a:custGeom>
              <a:avLst/>
              <a:gdLst>
                <a:gd name="T0" fmla="*/ 5 w 10"/>
                <a:gd name="T1" fmla="*/ 6 h 6"/>
                <a:gd name="T2" fmla="*/ 3 w 10"/>
                <a:gd name="T3" fmla="*/ 0 h 6"/>
                <a:gd name="T4" fmla="*/ 0 w 10"/>
                <a:gd name="T5" fmla="*/ 1 h 6"/>
                <a:gd name="T6" fmla="*/ 0 w 10"/>
                <a:gd name="T7" fmla="*/ 3 h 6"/>
                <a:gd name="T8" fmla="*/ 5 w 1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5" y="6"/>
                  </a:moveTo>
                  <a:cubicBezTo>
                    <a:pt x="10" y="6"/>
                    <a:pt x="7" y="0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5"/>
                    <a:pt x="3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xmlns="" id="{0DF8CCE8-04A9-442F-A14E-D08774A7A4DB}"/>
                </a:ext>
              </a:extLst>
            </p:cNvPr>
            <p:cNvSpPr/>
            <p:nvPr/>
          </p:nvSpPr>
          <p:spPr bwMode="auto">
            <a:xfrm>
              <a:off x="1708151" y="2903538"/>
              <a:ext cx="79375" cy="26988"/>
            </a:xfrm>
            <a:custGeom>
              <a:avLst/>
              <a:gdLst>
                <a:gd name="T0" fmla="*/ 4 w 9"/>
                <a:gd name="T1" fmla="*/ 0 h 3"/>
                <a:gd name="T2" fmla="*/ 4 w 9"/>
                <a:gd name="T3" fmla="*/ 0 h 3"/>
                <a:gd name="T4" fmla="*/ 4 w 9"/>
                <a:gd name="T5" fmla="*/ 3 h 3"/>
                <a:gd name="T6" fmla="*/ 5 w 9"/>
                <a:gd name="T7" fmla="*/ 3 h 3"/>
                <a:gd name="T8" fmla="*/ 4 w 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9" y="3"/>
                    <a:pt x="8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xmlns="" id="{7EB7D13C-FC97-41F9-964F-A49BE452FA67}"/>
                </a:ext>
              </a:extLst>
            </p:cNvPr>
            <p:cNvSpPr/>
            <p:nvPr/>
          </p:nvSpPr>
          <p:spPr bwMode="auto">
            <a:xfrm>
              <a:off x="1831976" y="2744788"/>
              <a:ext cx="69850" cy="44450"/>
            </a:xfrm>
            <a:custGeom>
              <a:avLst/>
              <a:gdLst>
                <a:gd name="T0" fmla="*/ 5 w 8"/>
                <a:gd name="T1" fmla="*/ 5 h 5"/>
                <a:gd name="T2" fmla="*/ 2 w 8"/>
                <a:gd name="T3" fmla="*/ 1 h 5"/>
                <a:gd name="T4" fmla="*/ 1 w 8"/>
                <a:gd name="T5" fmla="*/ 1 h 5"/>
                <a:gd name="T6" fmla="*/ 1 w 8"/>
                <a:gd name="T7" fmla="*/ 3 h 5"/>
                <a:gd name="T8" fmla="*/ 5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5" y="5"/>
                  </a:moveTo>
                  <a:cubicBezTo>
                    <a:pt x="8" y="5"/>
                    <a:pt x="6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4"/>
                    <a:pt x="3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xmlns="" id="{8E31B8B2-556F-4CD6-971D-F3A198442CEC}"/>
                </a:ext>
              </a:extLst>
            </p:cNvPr>
            <p:cNvSpPr/>
            <p:nvPr/>
          </p:nvSpPr>
          <p:spPr bwMode="auto">
            <a:xfrm>
              <a:off x="3175001" y="3232150"/>
              <a:ext cx="195263" cy="123825"/>
            </a:xfrm>
            <a:custGeom>
              <a:avLst/>
              <a:gdLst>
                <a:gd name="T0" fmla="*/ 15 w 22"/>
                <a:gd name="T1" fmla="*/ 13 h 14"/>
                <a:gd name="T2" fmla="*/ 17 w 22"/>
                <a:gd name="T3" fmla="*/ 12 h 14"/>
                <a:gd name="T4" fmla="*/ 20 w 22"/>
                <a:gd name="T5" fmla="*/ 9 h 14"/>
                <a:gd name="T6" fmla="*/ 17 w 22"/>
                <a:gd name="T7" fmla="*/ 3 h 14"/>
                <a:gd name="T8" fmla="*/ 15 w 22"/>
                <a:gd name="T9" fmla="*/ 4 h 14"/>
                <a:gd name="T10" fmla="*/ 15 w 22"/>
                <a:gd name="T11" fmla="*/ 4 h 14"/>
                <a:gd name="T12" fmla="*/ 7 w 22"/>
                <a:gd name="T13" fmla="*/ 2 h 14"/>
                <a:gd name="T14" fmla="*/ 6 w 22"/>
                <a:gd name="T15" fmla="*/ 12 h 14"/>
                <a:gd name="T16" fmla="*/ 15 w 22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15" y="13"/>
                  </a:moveTo>
                  <a:cubicBezTo>
                    <a:pt x="16" y="13"/>
                    <a:pt x="17" y="12"/>
                    <a:pt x="17" y="12"/>
                  </a:cubicBezTo>
                  <a:cubicBezTo>
                    <a:pt x="18" y="11"/>
                    <a:pt x="19" y="10"/>
                    <a:pt x="20" y="9"/>
                  </a:cubicBezTo>
                  <a:cubicBezTo>
                    <a:pt x="22" y="7"/>
                    <a:pt x="21" y="3"/>
                    <a:pt x="17" y="3"/>
                  </a:cubicBezTo>
                  <a:cubicBezTo>
                    <a:pt x="17" y="3"/>
                    <a:pt x="16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3"/>
                    <a:pt x="11" y="4"/>
                    <a:pt x="7" y="2"/>
                  </a:cubicBezTo>
                  <a:cubicBezTo>
                    <a:pt x="4" y="0"/>
                    <a:pt x="0" y="7"/>
                    <a:pt x="6" y="12"/>
                  </a:cubicBezTo>
                  <a:cubicBezTo>
                    <a:pt x="9" y="14"/>
                    <a:pt x="12" y="14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xmlns="" id="{9AEF4CCB-852A-4932-A6AE-FF6872EDCF1B}"/>
                </a:ext>
              </a:extLst>
            </p:cNvPr>
            <p:cNvSpPr/>
            <p:nvPr/>
          </p:nvSpPr>
          <p:spPr bwMode="auto">
            <a:xfrm>
              <a:off x="3308351" y="4049713"/>
              <a:ext cx="34925" cy="34925"/>
            </a:xfrm>
            <a:custGeom>
              <a:avLst/>
              <a:gdLst>
                <a:gd name="T0" fmla="*/ 2 w 4"/>
                <a:gd name="T1" fmla="*/ 1 h 4"/>
                <a:gd name="T2" fmla="*/ 2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4 w 4"/>
                <a:gd name="T9" fmla="*/ 2 h 4"/>
                <a:gd name="T10" fmla="*/ 2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xmlns="" id="{7D300043-E08D-489F-80D0-86F335222DD8}"/>
                </a:ext>
              </a:extLst>
            </p:cNvPr>
            <p:cNvSpPr/>
            <p:nvPr/>
          </p:nvSpPr>
          <p:spPr bwMode="auto">
            <a:xfrm>
              <a:off x="2327276" y="2584450"/>
              <a:ext cx="1104900" cy="887413"/>
            </a:xfrm>
            <a:custGeom>
              <a:avLst/>
              <a:gdLst>
                <a:gd name="T0" fmla="*/ 94 w 125"/>
                <a:gd name="T1" fmla="*/ 62 h 100"/>
                <a:gd name="T2" fmla="*/ 96 w 125"/>
                <a:gd name="T3" fmla="*/ 55 h 100"/>
                <a:gd name="T4" fmla="*/ 96 w 125"/>
                <a:gd name="T5" fmla="*/ 48 h 100"/>
                <a:gd name="T6" fmla="*/ 103 w 125"/>
                <a:gd name="T7" fmla="*/ 42 h 100"/>
                <a:gd name="T8" fmla="*/ 106 w 125"/>
                <a:gd name="T9" fmla="*/ 36 h 100"/>
                <a:gd name="T10" fmla="*/ 107 w 125"/>
                <a:gd name="T11" fmla="*/ 28 h 100"/>
                <a:gd name="T12" fmla="*/ 108 w 125"/>
                <a:gd name="T13" fmla="*/ 21 h 100"/>
                <a:gd name="T14" fmla="*/ 111 w 125"/>
                <a:gd name="T15" fmla="*/ 18 h 100"/>
                <a:gd name="T16" fmla="*/ 113 w 125"/>
                <a:gd name="T17" fmla="*/ 18 h 100"/>
                <a:gd name="T18" fmla="*/ 120 w 125"/>
                <a:gd name="T19" fmla="*/ 17 h 100"/>
                <a:gd name="T20" fmla="*/ 113 w 125"/>
                <a:gd name="T21" fmla="*/ 12 h 100"/>
                <a:gd name="T22" fmla="*/ 112 w 125"/>
                <a:gd name="T23" fmla="*/ 13 h 100"/>
                <a:gd name="T24" fmla="*/ 111 w 125"/>
                <a:gd name="T25" fmla="*/ 13 h 100"/>
                <a:gd name="T26" fmla="*/ 102 w 125"/>
                <a:gd name="T27" fmla="*/ 13 h 100"/>
                <a:gd name="T28" fmla="*/ 93 w 125"/>
                <a:gd name="T29" fmla="*/ 10 h 100"/>
                <a:gd name="T30" fmla="*/ 83 w 125"/>
                <a:gd name="T31" fmla="*/ 10 h 100"/>
                <a:gd name="T32" fmla="*/ 101 w 125"/>
                <a:gd name="T33" fmla="*/ 8 h 100"/>
                <a:gd name="T34" fmla="*/ 79 w 125"/>
                <a:gd name="T35" fmla="*/ 0 h 100"/>
                <a:gd name="T36" fmla="*/ 61 w 125"/>
                <a:gd name="T37" fmla="*/ 4 h 100"/>
                <a:gd name="T38" fmla="*/ 57 w 125"/>
                <a:gd name="T39" fmla="*/ 10 h 100"/>
                <a:gd name="T40" fmla="*/ 50 w 125"/>
                <a:gd name="T41" fmla="*/ 11 h 100"/>
                <a:gd name="T42" fmla="*/ 44 w 125"/>
                <a:gd name="T43" fmla="*/ 14 h 100"/>
                <a:gd name="T44" fmla="*/ 33 w 125"/>
                <a:gd name="T45" fmla="*/ 10 h 100"/>
                <a:gd name="T46" fmla="*/ 32 w 125"/>
                <a:gd name="T47" fmla="*/ 10 h 100"/>
                <a:gd name="T48" fmla="*/ 19 w 125"/>
                <a:gd name="T49" fmla="*/ 15 h 100"/>
                <a:gd name="T50" fmla="*/ 17 w 125"/>
                <a:gd name="T51" fmla="*/ 15 h 100"/>
                <a:gd name="T52" fmla="*/ 14 w 125"/>
                <a:gd name="T53" fmla="*/ 15 h 100"/>
                <a:gd name="T54" fmla="*/ 13 w 125"/>
                <a:gd name="T55" fmla="*/ 20 h 100"/>
                <a:gd name="T56" fmla="*/ 14 w 125"/>
                <a:gd name="T57" fmla="*/ 21 h 100"/>
                <a:gd name="T58" fmla="*/ 14 w 125"/>
                <a:gd name="T59" fmla="*/ 26 h 100"/>
                <a:gd name="T60" fmla="*/ 11 w 125"/>
                <a:gd name="T61" fmla="*/ 27 h 100"/>
                <a:gd name="T62" fmla="*/ 10 w 125"/>
                <a:gd name="T63" fmla="*/ 27 h 100"/>
                <a:gd name="T64" fmla="*/ 2 w 125"/>
                <a:gd name="T65" fmla="*/ 28 h 100"/>
                <a:gd name="T66" fmla="*/ 1 w 125"/>
                <a:gd name="T67" fmla="*/ 31 h 100"/>
                <a:gd name="T68" fmla="*/ 2 w 125"/>
                <a:gd name="T69" fmla="*/ 33 h 100"/>
                <a:gd name="T70" fmla="*/ 11 w 125"/>
                <a:gd name="T71" fmla="*/ 33 h 100"/>
                <a:gd name="T72" fmla="*/ 13 w 125"/>
                <a:gd name="T73" fmla="*/ 33 h 100"/>
                <a:gd name="T74" fmla="*/ 11 w 125"/>
                <a:gd name="T75" fmla="*/ 36 h 100"/>
                <a:gd name="T76" fmla="*/ 11 w 125"/>
                <a:gd name="T77" fmla="*/ 39 h 100"/>
                <a:gd name="T78" fmla="*/ 11 w 125"/>
                <a:gd name="T79" fmla="*/ 39 h 100"/>
                <a:gd name="T80" fmla="*/ 14 w 125"/>
                <a:gd name="T81" fmla="*/ 40 h 100"/>
                <a:gd name="T82" fmla="*/ 19 w 125"/>
                <a:gd name="T83" fmla="*/ 40 h 100"/>
                <a:gd name="T84" fmla="*/ 28 w 125"/>
                <a:gd name="T85" fmla="*/ 41 h 100"/>
                <a:gd name="T86" fmla="*/ 33 w 125"/>
                <a:gd name="T87" fmla="*/ 45 h 100"/>
                <a:gd name="T88" fmla="*/ 36 w 125"/>
                <a:gd name="T89" fmla="*/ 49 h 100"/>
                <a:gd name="T90" fmla="*/ 36 w 125"/>
                <a:gd name="T91" fmla="*/ 53 h 100"/>
                <a:gd name="T92" fmla="*/ 39 w 125"/>
                <a:gd name="T93" fmla="*/ 57 h 100"/>
                <a:gd name="T94" fmla="*/ 40 w 125"/>
                <a:gd name="T95" fmla="*/ 62 h 100"/>
                <a:gd name="T96" fmla="*/ 44 w 125"/>
                <a:gd name="T97" fmla="*/ 64 h 100"/>
                <a:gd name="T98" fmla="*/ 40 w 125"/>
                <a:gd name="T99" fmla="*/ 71 h 100"/>
                <a:gd name="T100" fmla="*/ 42 w 125"/>
                <a:gd name="T101" fmla="*/ 82 h 100"/>
                <a:gd name="T102" fmla="*/ 54 w 125"/>
                <a:gd name="T103" fmla="*/ 97 h 100"/>
                <a:gd name="T104" fmla="*/ 63 w 125"/>
                <a:gd name="T105" fmla="*/ 81 h 100"/>
                <a:gd name="T106" fmla="*/ 76 w 125"/>
                <a:gd name="T107" fmla="*/ 73 h 100"/>
                <a:gd name="T108" fmla="*/ 94 w 125"/>
                <a:gd name="T109" fmla="*/ 66 h 100"/>
                <a:gd name="T110" fmla="*/ 94 w 125"/>
                <a:gd name="T111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00">
                  <a:moveTo>
                    <a:pt x="94" y="62"/>
                  </a:moveTo>
                  <a:cubicBezTo>
                    <a:pt x="89" y="62"/>
                    <a:pt x="91" y="55"/>
                    <a:pt x="96" y="55"/>
                  </a:cubicBezTo>
                  <a:cubicBezTo>
                    <a:pt x="101" y="55"/>
                    <a:pt x="91" y="48"/>
                    <a:pt x="96" y="48"/>
                  </a:cubicBezTo>
                  <a:cubicBezTo>
                    <a:pt x="100" y="48"/>
                    <a:pt x="99" y="46"/>
                    <a:pt x="103" y="42"/>
                  </a:cubicBezTo>
                  <a:cubicBezTo>
                    <a:pt x="106" y="39"/>
                    <a:pt x="101" y="36"/>
                    <a:pt x="106" y="36"/>
                  </a:cubicBezTo>
                  <a:cubicBezTo>
                    <a:pt x="110" y="36"/>
                    <a:pt x="111" y="31"/>
                    <a:pt x="107" y="28"/>
                  </a:cubicBezTo>
                  <a:cubicBezTo>
                    <a:pt x="103" y="26"/>
                    <a:pt x="111" y="24"/>
                    <a:pt x="108" y="21"/>
                  </a:cubicBezTo>
                  <a:cubicBezTo>
                    <a:pt x="106" y="19"/>
                    <a:pt x="108" y="19"/>
                    <a:pt x="111" y="18"/>
                  </a:cubicBezTo>
                  <a:cubicBezTo>
                    <a:pt x="112" y="18"/>
                    <a:pt x="112" y="18"/>
                    <a:pt x="113" y="18"/>
                  </a:cubicBezTo>
                  <a:cubicBezTo>
                    <a:pt x="115" y="18"/>
                    <a:pt x="118" y="18"/>
                    <a:pt x="120" y="17"/>
                  </a:cubicBezTo>
                  <a:cubicBezTo>
                    <a:pt x="125" y="17"/>
                    <a:pt x="117" y="12"/>
                    <a:pt x="113" y="12"/>
                  </a:cubicBezTo>
                  <a:cubicBezTo>
                    <a:pt x="113" y="12"/>
                    <a:pt x="112" y="13"/>
                    <a:pt x="112" y="13"/>
                  </a:cubicBezTo>
                  <a:cubicBezTo>
                    <a:pt x="112" y="13"/>
                    <a:pt x="111" y="13"/>
                    <a:pt x="111" y="13"/>
                  </a:cubicBezTo>
                  <a:cubicBezTo>
                    <a:pt x="108" y="15"/>
                    <a:pt x="105" y="15"/>
                    <a:pt x="102" y="13"/>
                  </a:cubicBezTo>
                  <a:cubicBezTo>
                    <a:pt x="99" y="10"/>
                    <a:pt x="95" y="14"/>
                    <a:pt x="93" y="10"/>
                  </a:cubicBezTo>
                  <a:cubicBezTo>
                    <a:pt x="91" y="7"/>
                    <a:pt x="89" y="14"/>
                    <a:pt x="83" y="10"/>
                  </a:cubicBezTo>
                  <a:cubicBezTo>
                    <a:pt x="76" y="6"/>
                    <a:pt x="90" y="7"/>
                    <a:pt x="101" y="8"/>
                  </a:cubicBezTo>
                  <a:cubicBezTo>
                    <a:pt x="112" y="9"/>
                    <a:pt x="91" y="0"/>
                    <a:pt x="79" y="0"/>
                  </a:cubicBezTo>
                  <a:cubicBezTo>
                    <a:pt x="69" y="0"/>
                    <a:pt x="69" y="4"/>
                    <a:pt x="61" y="4"/>
                  </a:cubicBezTo>
                  <a:cubicBezTo>
                    <a:pt x="54" y="4"/>
                    <a:pt x="61" y="10"/>
                    <a:pt x="57" y="10"/>
                  </a:cubicBezTo>
                  <a:cubicBezTo>
                    <a:pt x="52" y="10"/>
                    <a:pt x="60" y="17"/>
                    <a:pt x="50" y="11"/>
                  </a:cubicBezTo>
                  <a:cubicBezTo>
                    <a:pt x="40" y="5"/>
                    <a:pt x="48" y="13"/>
                    <a:pt x="44" y="14"/>
                  </a:cubicBezTo>
                  <a:cubicBezTo>
                    <a:pt x="40" y="15"/>
                    <a:pt x="40" y="11"/>
                    <a:pt x="33" y="10"/>
                  </a:cubicBezTo>
                  <a:cubicBezTo>
                    <a:pt x="33" y="10"/>
                    <a:pt x="32" y="10"/>
                    <a:pt x="32" y="10"/>
                  </a:cubicBezTo>
                  <a:cubicBezTo>
                    <a:pt x="25" y="9"/>
                    <a:pt x="26" y="14"/>
                    <a:pt x="19" y="15"/>
                  </a:cubicBezTo>
                  <a:cubicBezTo>
                    <a:pt x="18" y="15"/>
                    <a:pt x="18" y="15"/>
                    <a:pt x="17" y="15"/>
                  </a:cubicBezTo>
                  <a:cubicBezTo>
                    <a:pt x="16" y="15"/>
                    <a:pt x="15" y="15"/>
                    <a:pt x="14" y="15"/>
                  </a:cubicBezTo>
                  <a:cubicBezTo>
                    <a:pt x="9" y="16"/>
                    <a:pt x="11" y="20"/>
                    <a:pt x="13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22"/>
                    <a:pt x="16" y="24"/>
                    <a:pt x="14" y="26"/>
                  </a:cubicBezTo>
                  <a:cubicBezTo>
                    <a:pt x="13" y="26"/>
                    <a:pt x="12" y="26"/>
                    <a:pt x="11" y="27"/>
                  </a:cubicBezTo>
                  <a:cubicBezTo>
                    <a:pt x="11" y="27"/>
                    <a:pt x="10" y="27"/>
                    <a:pt x="10" y="27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2" y="29"/>
                    <a:pt x="1" y="30"/>
                    <a:pt x="1" y="31"/>
                  </a:cubicBezTo>
                  <a:cubicBezTo>
                    <a:pt x="0" y="32"/>
                    <a:pt x="1" y="33"/>
                    <a:pt x="2" y="33"/>
                  </a:cubicBezTo>
                  <a:cubicBezTo>
                    <a:pt x="4" y="34"/>
                    <a:pt x="8" y="33"/>
                    <a:pt x="11" y="33"/>
                  </a:cubicBezTo>
                  <a:cubicBezTo>
                    <a:pt x="11" y="33"/>
                    <a:pt x="12" y="33"/>
                    <a:pt x="13" y="33"/>
                  </a:cubicBezTo>
                  <a:cubicBezTo>
                    <a:pt x="15" y="33"/>
                    <a:pt x="13" y="34"/>
                    <a:pt x="11" y="36"/>
                  </a:cubicBezTo>
                  <a:cubicBezTo>
                    <a:pt x="10" y="37"/>
                    <a:pt x="9" y="38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0"/>
                    <a:pt x="14" y="40"/>
                  </a:cubicBezTo>
                  <a:cubicBezTo>
                    <a:pt x="16" y="40"/>
                    <a:pt x="17" y="40"/>
                    <a:pt x="19" y="40"/>
                  </a:cubicBezTo>
                  <a:cubicBezTo>
                    <a:pt x="22" y="40"/>
                    <a:pt x="25" y="40"/>
                    <a:pt x="28" y="41"/>
                  </a:cubicBezTo>
                  <a:cubicBezTo>
                    <a:pt x="31" y="41"/>
                    <a:pt x="32" y="43"/>
                    <a:pt x="33" y="45"/>
                  </a:cubicBezTo>
                  <a:cubicBezTo>
                    <a:pt x="34" y="47"/>
                    <a:pt x="34" y="49"/>
                    <a:pt x="36" y="49"/>
                  </a:cubicBezTo>
                  <a:cubicBezTo>
                    <a:pt x="39" y="50"/>
                    <a:pt x="41" y="49"/>
                    <a:pt x="36" y="53"/>
                  </a:cubicBezTo>
                  <a:cubicBezTo>
                    <a:pt x="32" y="56"/>
                    <a:pt x="36" y="58"/>
                    <a:pt x="39" y="57"/>
                  </a:cubicBezTo>
                  <a:cubicBezTo>
                    <a:pt x="43" y="56"/>
                    <a:pt x="44" y="60"/>
                    <a:pt x="40" y="62"/>
                  </a:cubicBezTo>
                  <a:cubicBezTo>
                    <a:pt x="35" y="63"/>
                    <a:pt x="40" y="66"/>
                    <a:pt x="44" y="64"/>
                  </a:cubicBezTo>
                  <a:cubicBezTo>
                    <a:pt x="47" y="61"/>
                    <a:pt x="37" y="69"/>
                    <a:pt x="40" y="71"/>
                  </a:cubicBezTo>
                  <a:cubicBezTo>
                    <a:pt x="43" y="72"/>
                    <a:pt x="39" y="77"/>
                    <a:pt x="42" y="82"/>
                  </a:cubicBezTo>
                  <a:cubicBezTo>
                    <a:pt x="45" y="87"/>
                    <a:pt x="46" y="94"/>
                    <a:pt x="54" y="97"/>
                  </a:cubicBezTo>
                  <a:cubicBezTo>
                    <a:pt x="62" y="100"/>
                    <a:pt x="63" y="85"/>
                    <a:pt x="63" y="81"/>
                  </a:cubicBezTo>
                  <a:cubicBezTo>
                    <a:pt x="63" y="77"/>
                    <a:pt x="73" y="77"/>
                    <a:pt x="76" y="73"/>
                  </a:cubicBezTo>
                  <a:cubicBezTo>
                    <a:pt x="79" y="69"/>
                    <a:pt x="88" y="69"/>
                    <a:pt x="94" y="66"/>
                  </a:cubicBezTo>
                  <a:cubicBezTo>
                    <a:pt x="99" y="63"/>
                    <a:pt x="100" y="61"/>
                    <a:pt x="9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xmlns="" id="{B7E53232-EAB3-40EC-BAEE-839A5A4B1817}"/>
                </a:ext>
              </a:extLst>
            </p:cNvPr>
            <p:cNvSpPr/>
            <p:nvPr/>
          </p:nvSpPr>
          <p:spPr bwMode="auto">
            <a:xfrm>
              <a:off x="2432051" y="3817938"/>
              <a:ext cx="44450" cy="26988"/>
            </a:xfrm>
            <a:custGeom>
              <a:avLst/>
              <a:gdLst>
                <a:gd name="T0" fmla="*/ 2 w 5"/>
                <a:gd name="T1" fmla="*/ 0 h 3"/>
                <a:gd name="T2" fmla="*/ 2 w 5"/>
                <a:gd name="T3" fmla="*/ 0 h 3"/>
                <a:gd name="T4" fmla="*/ 2 w 5"/>
                <a:gd name="T5" fmla="*/ 3 h 3"/>
                <a:gd name="T6" fmla="*/ 3 w 5"/>
                <a:gd name="T7" fmla="*/ 3 h 3"/>
                <a:gd name="T8" fmla="*/ 2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5" y="3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xmlns="" id="{0E4EDC41-CFFC-42DF-B602-6D5DF63B1009}"/>
                </a:ext>
              </a:extLst>
            </p:cNvPr>
            <p:cNvSpPr/>
            <p:nvPr/>
          </p:nvSpPr>
          <p:spPr bwMode="auto">
            <a:xfrm>
              <a:off x="3254376" y="4067175"/>
              <a:ext cx="26988" cy="34925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3 h 4"/>
                <a:gd name="T4" fmla="*/ 3 w 3"/>
                <a:gd name="T5" fmla="*/ 1 h 4"/>
                <a:gd name="T6" fmla="*/ 1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1" y="3"/>
                  </a:cubicBezTo>
                  <a:cubicBezTo>
                    <a:pt x="2" y="4"/>
                    <a:pt x="3" y="3"/>
                    <a:pt x="3" y="1"/>
                  </a:cubicBezTo>
                  <a:cubicBezTo>
                    <a:pt x="3" y="0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xmlns="" id="{EE347964-FE45-40E6-AD6D-A94243B24739}"/>
                </a:ext>
              </a:extLst>
            </p:cNvPr>
            <p:cNvSpPr/>
            <p:nvPr/>
          </p:nvSpPr>
          <p:spPr bwMode="auto">
            <a:xfrm>
              <a:off x="3290888" y="4129088"/>
              <a:ext cx="25400" cy="26988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2 h 3"/>
                <a:gd name="T4" fmla="*/ 2 w 3"/>
                <a:gd name="T5" fmla="*/ 0 h 3"/>
                <a:gd name="T6" fmla="*/ 1 w 3"/>
                <a:gd name="T7" fmla="*/ 0 h 3"/>
                <a:gd name="T8" fmla="*/ 1 w 3"/>
                <a:gd name="T9" fmla="*/ 3 h 3"/>
                <a:gd name="T10" fmla="*/ 2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xmlns="" id="{6D4B674F-4CC5-40E6-A80C-89F2AF37B265}"/>
                </a:ext>
              </a:extLst>
            </p:cNvPr>
            <p:cNvSpPr/>
            <p:nvPr/>
          </p:nvSpPr>
          <p:spPr bwMode="auto">
            <a:xfrm>
              <a:off x="2300288" y="4333875"/>
              <a:ext cx="79375" cy="44450"/>
            </a:xfrm>
            <a:custGeom>
              <a:avLst/>
              <a:gdLst>
                <a:gd name="T0" fmla="*/ 5 w 9"/>
                <a:gd name="T1" fmla="*/ 0 h 5"/>
                <a:gd name="T2" fmla="*/ 5 w 9"/>
                <a:gd name="T3" fmla="*/ 5 h 5"/>
                <a:gd name="T4" fmla="*/ 6 w 9"/>
                <a:gd name="T5" fmla="*/ 5 h 5"/>
                <a:gd name="T6" fmla="*/ 6 w 9"/>
                <a:gd name="T7" fmla="*/ 0 h 5"/>
                <a:gd name="T8" fmla="*/ 5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cubicBezTo>
                    <a:pt x="0" y="1"/>
                    <a:pt x="3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5"/>
                    <a:pt x="9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xmlns="" id="{931AAA93-C508-464E-965F-3E8A5B17E6C0}"/>
                </a:ext>
              </a:extLst>
            </p:cNvPr>
            <p:cNvSpPr/>
            <p:nvPr/>
          </p:nvSpPr>
          <p:spPr bwMode="auto">
            <a:xfrm>
              <a:off x="2132013" y="4252913"/>
              <a:ext cx="79375" cy="44450"/>
            </a:xfrm>
            <a:custGeom>
              <a:avLst/>
              <a:gdLst>
                <a:gd name="T0" fmla="*/ 3 w 9"/>
                <a:gd name="T1" fmla="*/ 1 h 5"/>
                <a:gd name="T2" fmla="*/ 4 w 9"/>
                <a:gd name="T3" fmla="*/ 4 h 5"/>
                <a:gd name="T4" fmla="*/ 6 w 9"/>
                <a:gd name="T5" fmla="*/ 5 h 5"/>
                <a:gd name="T6" fmla="*/ 4 w 9"/>
                <a:gd name="T7" fmla="*/ 1 h 5"/>
                <a:gd name="T8" fmla="*/ 3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3" y="1"/>
                  </a:moveTo>
                  <a:cubicBezTo>
                    <a:pt x="0" y="0"/>
                    <a:pt x="1" y="3"/>
                    <a:pt x="4" y="4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9" y="5"/>
                    <a:pt x="7" y="2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xmlns="" id="{A0211686-5D18-4833-9BA3-18FB3E521EA9}"/>
                </a:ext>
              </a:extLst>
            </p:cNvPr>
            <p:cNvSpPr/>
            <p:nvPr/>
          </p:nvSpPr>
          <p:spPr bwMode="auto">
            <a:xfrm>
              <a:off x="2389188" y="4359275"/>
              <a:ext cx="69850" cy="19050"/>
            </a:xfrm>
            <a:custGeom>
              <a:avLst/>
              <a:gdLst>
                <a:gd name="T0" fmla="*/ 4 w 8"/>
                <a:gd name="T1" fmla="*/ 0 h 2"/>
                <a:gd name="T2" fmla="*/ 4 w 8"/>
                <a:gd name="T3" fmla="*/ 0 h 2"/>
                <a:gd name="T4" fmla="*/ 4 w 8"/>
                <a:gd name="T5" fmla="*/ 2 h 2"/>
                <a:gd name="T6" fmla="*/ 6 w 8"/>
                <a:gd name="T7" fmla="*/ 2 h 2"/>
                <a:gd name="T8" fmla="*/ 7 w 8"/>
                <a:gd name="T9" fmla="*/ 2 h 2"/>
                <a:gd name="T10" fmla="*/ 7 w 8"/>
                <a:gd name="T11" fmla="*/ 1 h 2"/>
                <a:gd name="T12" fmla="*/ 4 w 8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" y="2"/>
                    <a:pt x="4" y="2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xmlns="" id="{CC1C552E-D50B-4AA4-B76E-7C7F76EB051B}"/>
                </a:ext>
              </a:extLst>
            </p:cNvPr>
            <p:cNvSpPr/>
            <p:nvPr/>
          </p:nvSpPr>
          <p:spPr bwMode="auto">
            <a:xfrm>
              <a:off x="2211388" y="4297363"/>
              <a:ext cx="79375" cy="26988"/>
            </a:xfrm>
            <a:custGeom>
              <a:avLst/>
              <a:gdLst>
                <a:gd name="T0" fmla="*/ 3 w 9"/>
                <a:gd name="T1" fmla="*/ 0 h 3"/>
                <a:gd name="T2" fmla="*/ 3 w 9"/>
                <a:gd name="T3" fmla="*/ 3 h 3"/>
                <a:gd name="T4" fmla="*/ 5 w 9"/>
                <a:gd name="T5" fmla="*/ 3 h 3"/>
                <a:gd name="T6" fmla="*/ 3 w 9"/>
                <a:gd name="T7" fmla="*/ 0 h 3"/>
                <a:gd name="T8" fmla="*/ 3 w 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3" y="0"/>
                  </a:moveTo>
                  <a:cubicBezTo>
                    <a:pt x="0" y="0"/>
                    <a:pt x="1" y="2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9" y="3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xmlns="" id="{767E96CE-0489-451C-87D1-E52CD618308D}"/>
                </a:ext>
              </a:extLst>
            </p:cNvPr>
            <p:cNvSpPr/>
            <p:nvPr/>
          </p:nvSpPr>
          <p:spPr bwMode="auto">
            <a:xfrm>
              <a:off x="2193926" y="4208463"/>
              <a:ext cx="96838" cy="61913"/>
            </a:xfrm>
            <a:custGeom>
              <a:avLst/>
              <a:gdLst>
                <a:gd name="T0" fmla="*/ 5 w 11"/>
                <a:gd name="T1" fmla="*/ 1 h 7"/>
                <a:gd name="T2" fmla="*/ 4 w 11"/>
                <a:gd name="T3" fmla="*/ 0 h 7"/>
                <a:gd name="T4" fmla="*/ 2 w 11"/>
                <a:gd name="T5" fmla="*/ 5 h 7"/>
                <a:gd name="T6" fmla="*/ 5 w 11"/>
                <a:gd name="T7" fmla="*/ 5 h 7"/>
                <a:gd name="T8" fmla="*/ 9 w 11"/>
                <a:gd name="T9" fmla="*/ 5 h 7"/>
                <a:gd name="T10" fmla="*/ 5 w 11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5" y="1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1" y="1"/>
                    <a:pt x="0" y="4"/>
                    <a:pt x="2" y="5"/>
                  </a:cubicBezTo>
                  <a:cubicBezTo>
                    <a:pt x="3" y="6"/>
                    <a:pt x="4" y="5"/>
                    <a:pt x="5" y="5"/>
                  </a:cubicBezTo>
                  <a:cubicBezTo>
                    <a:pt x="6" y="4"/>
                    <a:pt x="7" y="4"/>
                    <a:pt x="9" y="5"/>
                  </a:cubicBezTo>
                  <a:cubicBezTo>
                    <a:pt x="11" y="7"/>
                    <a:pt x="9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xmlns="" id="{9357E7BF-DC11-4E4D-8B67-A924E029C317}"/>
                </a:ext>
              </a:extLst>
            </p:cNvPr>
            <p:cNvSpPr/>
            <p:nvPr/>
          </p:nvSpPr>
          <p:spPr bwMode="auto">
            <a:xfrm>
              <a:off x="2052638" y="3286125"/>
              <a:ext cx="123825" cy="79375"/>
            </a:xfrm>
            <a:custGeom>
              <a:avLst/>
              <a:gdLst>
                <a:gd name="T0" fmla="*/ 13 w 14"/>
                <a:gd name="T1" fmla="*/ 4 h 9"/>
                <a:gd name="T2" fmla="*/ 8 w 14"/>
                <a:gd name="T3" fmla="*/ 0 h 9"/>
                <a:gd name="T4" fmla="*/ 6 w 14"/>
                <a:gd name="T5" fmla="*/ 0 h 9"/>
                <a:gd name="T6" fmla="*/ 2 w 14"/>
                <a:gd name="T7" fmla="*/ 6 h 9"/>
                <a:gd name="T8" fmla="*/ 8 w 14"/>
                <a:gd name="T9" fmla="*/ 7 h 9"/>
                <a:gd name="T10" fmla="*/ 12 w 14"/>
                <a:gd name="T11" fmla="*/ 6 h 9"/>
                <a:gd name="T12" fmla="*/ 13 w 14"/>
                <a:gd name="T13" fmla="*/ 6 h 9"/>
                <a:gd name="T14" fmla="*/ 13 w 14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4"/>
                  </a:moveTo>
                  <a:cubicBezTo>
                    <a:pt x="12" y="3"/>
                    <a:pt x="10" y="1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3" y="0"/>
                    <a:pt x="0" y="2"/>
                    <a:pt x="2" y="6"/>
                  </a:cubicBezTo>
                  <a:cubicBezTo>
                    <a:pt x="4" y="9"/>
                    <a:pt x="5" y="8"/>
                    <a:pt x="8" y="7"/>
                  </a:cubicBezTo>
                  <a:cubicBezTo>
                    <a:pt x="9" y="6"/>
                    <a:pt x="11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5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xmlns="" id="{E83032EF-214D-4092-BC54-02CEAFA8F8AB}"/>
                </a:ext>
              </a:extLst>
            </p:cNvPr>
            <p:cNvSpPr/>
            <p:nvPr/>
          </p:nvSpPr>
          <p:spPr bwMode="auto">
            <a:xfrm>
              <a:off x="4546601" y="2868613"/>
              <a:ext cx="307975" cy="257175"/>
            </a:xfrm>
            <a:custGeom>
              <a:avLst/>
              <a:gdLst>
                <a:gd name="T0" fmla="*/ 5 w 35"/>
                <a:gd name="T1" fmla="*/ 28 h 29"/>
                <a:gd name="T2" fmla="*/ 7 w 35"/>
                <a:gd name="T3" fmla="*/ 29 h 29"/>
                <a:gd name="T4" fmla="*/ 10 w 35"/>
                <a:gd name="T5" fmla="*/ 21 h 29"/>
                <a:gd name="T6" fmla="*/ 26 w 35"/>
                <a:gd name="T7" fmla="*/ 8 h 29"/>
                <a:gd name="T8" fmla="*/ 29 w 35"/>
                <a:gd name="T9" fmla="*/ 2 h 29"/>
                <a:gd name="T10" fmla="*/ 17 w 35"/>
                <a:gd name="T11" fmla="*/ 4 h 29"/>
                <a:gd name="T12" fmla="*/ 7 w 35"/>
                <a:gd name="T13" fmla="*/ 14 h 29"/>
                <a:gd name="T14" fmla="*/ 6 w 35"/>
                <a:gd name="T15" fmla="*/ 14 h 29"/>
                <a:gd name="T16" fmla="*/ 5 w 35"/>
                <a:gd name="T17" fmla="*/ 14 h 29"/>
                <a:gd name="T18" fmla="*/ 4 w 35"/>
                <a:gd name="T19" fmla="*/ 28 h 29"/>
                <a:gd name="T20" fmla="*/ 5 w 35"/>
                <a:gd name="T21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29">
                  <a:moveTo>
                    <a:pt x="5" y="28"/>
                  </a:moveTo>
                  <a:cubicBezTo>
                    <a:pt x="6" y="29"/>
                    <a:pt x="7" y="29"/>
                    <a:pt x="7" y="29"/>
                  </a:cubicBezTo>
                  <a:cubicBezTo>
                    <a:pt x="9" y="28"/>
                    <a:pt x="9" y="25"/>
                    <a:pt x="10" y="21"/>
                  </a:cubicBezTo>
                  <a:cubicBezTo>
                    <a:pt x="11" y="17"/>
                    <a:pt x="21" y="8"/>
                    <a:pt x="26" y="8"/>
                  </a:cubicBezTo>
                  <a:cubicBezTo>
                    <a:pt x="30" y="8"/>
                    <a:pt x="35" y="2"/>
                    <a:pt x="29" y="2"/>
                  </a:cubicBezTo>
                  <a:cubicBezTo>
                    <a:pt x="20" y="0"/>
                    <a:pt x="25" y="4"/>
                    <a:pt x="17" y="4"/>
                  </a:cubicBezTo>
                  <a:cubicBezTo>
                    <a:pt x="10" y="4"/>
                    <a:pt x="11" y="11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16"/>
                    <a:pt x="0" y="24"/>
                    <a:pt x="4" y="28"/>
                  </a:cubicBezTo>
                  <a:cubicBezTo>
                    <a:pt x="5" y="28"/>
                    <a:pt x="5" y="28"/>
                    <a:pt x="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xmlns="" id="{09F3D538-40B2-4149-B9AB-78BE6255CFCC}"/>
                </a:ext>
              </a:extLst>
            </p:cNvPr>
            <p:cNvSpPr/>
            <p:nvPr/>
          </p:nvSpPr>
          <p:spPr bwMode="auto">
            <a:xfrm>
              <a:off x="5280026" y="2725738"/>
              <a:ext cx="131763" cy="63500"/>
            </a:xfrm>
            <a:custGeom>
              <a:avLst/>
              <a:gdLst>
                <a:gd name="T0" fmla="*/ 2 w 15"/>
                <a:gd name="T1" fmla="*/ 7 h 7"/>
                <a:gd name="T2" fmla="*/ 4 w 15"/>
                <a:gd name="T3" fmla="*/ 7 h 7"/>
                <a:gd name="T4" fmla="*/ 11 w 15"/>
                <a:gd name="T5" fmla="*/ 1 h 7"/>
                <a:gd name="T6" fmla="*/ 3 w 15"/>
                <a:gd name="T7" fmla="*/ 1 h 7"/>
                <a:gd name="T8" fmla="*/ 2 w 15"/>
                <a:gd name="T9" fmla="*/ 1 h 7"/>
                <a:gd name="T10" fmla="*/ 2 w 1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">
                  <a:moveTo>
                    <a:pt x="2" y="7"/>
                  </a:moveTo>
                  <a:cubicBezTo>
                    <a:pt x="3" y="7"/>
                    <a:pt x="3" y="7"/>
                    <a:pt x="4" y="7"/>
                  </a:cubicBezTo>
                  <a:cubicBezTo>
                    <a:pt x="7" y="7"/>
                    <a:pt x="8" y="1"/>
                    <a:pt x="11" y="1"/>
                  </a:cubicBezTo>
                  <a:cubicBezTo>
                    <a:pt x="15" y="0"/>
                    <a:pt x="5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2"/>
                    <a:pt x="0" y="6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xmlns="" id="{BAE8C58D-F64B-443B-8A74-132D19470CB8}"/>
                </a:ext>
              </a:extLst>
            </p:cNvPr>
            <p:cNvSpPr/>
            <p:nvPr/>
          </p:nvSpPr>
          <p:spPr bwMode="auto">
            <a:xfrm>
              <a:off x="5810251" y="2984500"/>
              <a:ext cx="158750" cy="69850"/>
            </a:xfrm>
            <a:custGeom>
              <a:avLst/>
              <a:gdLst>
                <a:gd name="T0" fmla="*/ 4 w 18"/>
                <a:gd name="T1" fmla="*/ 5 h 8"/>
                <a:gd name="T2" fmla="*/ 5 w 18"/>
                <a:gd name="T3" fmla="*/ 6 h 8"/>
                <a:gd name="T4" fmla="*/ 8 w 18"/>
                <a:gd name="T5" fmla="*/ 7 h 8"/>
                <a:gd name="T6" fmla="*/ 11 w 18"/>
                <a:gd name="T7" fmla="*/ 8 h 8"/>
                <a:gd name="T8" fmla="*/ 14 w 18"/>
                <a:gd name="T9" fmla="*/ 8 h 8"/>
                <a:gd name="T10" fmla="*/ 12 w 18"/>
                <a:gd name="T11" fmla="*/ 4 h 8"/>
                <a:gd name="T12" fmla="*/ 11 w 18"/>
                <a:gd name="T13" fmla="*/ 4 h 8"/>
                <a:gd name="T14" fmla="*/ 8 w 18"/>
                <a:gd name="T15" fmla="*/ 3 h 8"/>
                <a:gd name="T16" fmla="*/ 5 w 18"/>
                <a:gd name="T17" fmla="*/ 1 h 8"/>
                <a:gd name="T18" fmla="*/ 2 w 18"/>
                <a:gd name="T19" fmla="*/ 1 h 8"/>
                <a:gd name="T20" fmla="*/ 4 w 18"/>
                <a:gd name="T2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8">
                  <a:moveTo>
                    <a:pt x="4" y="5"/>
                  </a:moveTo>
                  <a:cubicBezTo>
                    <a:pt x="4" y="5"/>
                    <a:pt x="4" y="5"/>
                    <a:pt x="5" y="6"/>
                  </a:cubicBezTo>
                  <a:cubicBezTo>
                    <a:pt x="6" y="6"/>
                    <a:pt x="7" y="7"/>
                    <a:pt x="8" y="7"/>
                  </a:cubicBezTo>
                  <a:cubicBezTo>
                    <a:pt x="9" y="7"/>
                    <a:pt x="10" y="8"/>
                    <a:pt x="11" y="8"/>
                  </a:cubicBezTo>
                  <a:cubicBezTo>
                    <a:pt x="12" y="8"/>
                    <a:pt x="13" y="8"/>
                    <a:pt x="14" y="8"/>
                  </a:cubicBezTo>
                  <a:cubicBezTo>
                    <a:pt x="18" y="8"/>
                    <a:pt x="16" y="4"/>
                    <a:pt x="12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0" y="4"/>
                    <a:pt x="10" y="4"/>
                    <a:pt x="8" y="3"/>
                  </a:cubicBezTo>
                  <a:cubicBezTo>
                    <a:pt x="7" y="2"/>
                    <a:pt x="6" y="1"/>
                    <a:pt x="5" y="1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0" y="1"/>
                    <a:pt x="1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xmlns="" id="{A12DDB68-861E-488E-8689-D95A25070CD0}"/>
                </a:ext>
              </a:extLst>
            </p:cNvPr>
            <p:cNvSpPr/>
            <p:nvPr/>
          </p:nvSpPr>
          <p:spPr bwMode="auto">
            <a:xfrm>
              <a:off x="3625851" y="3614738"/>
              <a:ext cx="36513" cy="25400"/>
            </a:xfrm>
            <a:custGeom>
              <a:avLst/>
              <a:gdLst>
                <a:gd name="T0" fmla="*/ 1 w 4"/>
                <a:gd name="T1" fmla="*/ 3 h 3"/>
                <a:gd name="T2" fmla="*/ 2 w 4"/>
                <a:gd name="T3" fmla="*/ 3 h 3"/>
                <a:gd name="T4" fmla="*/ 4 w 4"/>
                <a:gd name="T5" fmla="*/ 2 h 3"/>
                <a:gd name="T6" fmla="*/ 2 w 4"/>
                <a:gd name="T7" fmla="*/ 0 h 3"/>
                <a:gd name="T8" fmla="*/ 2 w 4"/>
                <a:gd name="T9" fmla="*/ 1 h 3"/>
                <a:gd name="T10" fmla="*/ 1 w 4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xmlns="" id="{55553E92-1291-469A-B8EF-BEC144F4F615}"/>
                </a:ext>
              </a:extLst>
            </p:cNvPr>
            <p:cNvSpPr/>
            <p:nvPr/>
          </p:nvSpPr>
          <p:spPr bwMode="auto">
            <a:xfrm>
              <a:off x="3608388" y="3508375"/>
              <a:ext cx="26988" cy="25400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2 h 3"/>
                <a:gd name="T4" fmla="*/ 2 w 3"/>
                <a:gd name="T5" fmla="*/ 0 h 3"/>
                <a:gd name="T6" fmla="*/ 1 w 3"/>
                <a:gd name="T7" fmla="*/ 1 h 3"/>
                <a:gd name="T8" fmla="*/ 1 w 3"/>
                <a:gd name="T9" fmla="*/ 3 h 3"/>
                <a:gd name="T10" fmla="*/ 2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xmlns="" id="{97D85825-D0A2-4E96-BE12-642018EF4214}"/>
                </a:ext>
              </a:extLst>
            </p:cNvPr>
            <p:cNvSpPr/>
            <p:nvPr/>
          </p:nvSpPr>
          <p:spPr bwMode="auto">
            <a:xfrm>
              <a:off x="6216651" y="2930525"/>
              <a:ext cx="79375" cy="26988"/>
            </a:xfrm>
            <a:custGeom>
              <a:avLst/>
              <a:gdLst>
                <a:gd name="T0" fmla="*/ 4 w 9"/>
                <a:gd name="T1" fmla="*/ 3 h 3"/>
                <a:gd name="T2" fmla="*/ 5 w 9"/>
                <a:gd name="T3" fmla="*/ 3 h 3"/>
                <a:gd name="T4" fmla="*/ 4 w 9"/>
                <a:gd name="T5" fmla="*/ 0 h 3"/>
                <a:gd name="T6" fmla="*/ 4 w 9"/>
                <a:gd name="T7" fmla="*/ 0 h 3"/>
                <a:gd name="T8" fmla="*/ 4 w 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4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9" y="3"/>
                    <a:pt x="6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xmlns="" id="{4782DEDC-3504-4FCB-83CA-F7E5D7BF5183}"/>
                </a:ext>
              </a:extLst>
            </p:cNvPr>
            <p:cNvSpPr/>
            <p:nvPr/>
          </p:nvSpPr>
          <p:spPr bwMode="auto">
            <a:xfrm>
              <a:off x="6808788" y="3081338"/>
              <a:ext cx="79375" cy="36513"/>
            </a:xfrm>
            <a:custGeom>
              <a:avLst/>
              <a:gdLst>
                <a:gd name="T0" fmla="*/ 4 w 9"/>
                <a:gd name="T1" fmla="*/ 4 h 4"/>
                <a:gd name="T2" fmla="*/ 5 w 9"/>
                <a:gd name="T3" fmla="*/ 4 h 4"/>
                <a:gd name="T4" fmla="*/ 4 w 9"/>
                <a:gd name="T5" fmla="*/ 0 h 4"/>
                <a:gd name="T6" fmla="*/ 4 w 9"/>
                <a:gd name="T7" fmla="*/ 0 h 4"/>
                <a:gd name="T8" fmla="*/ 4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4" y="4"/>
                  </a:moveTo>
                  <a:cubicBezTo>
                    <a:pt x="4" y="4"/>
                    <a:pt x="4" y="4"/>
                    <a:pt x="5" y="4"/>
                  </a:cubicBezTo>
                  <a:cubicBezTo>
                    <a:pt x="9" y="4"/>
                    <a:pt x="6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1" y="3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xmlns="" id="{010B60FA-AB8C-4A99-B48F-25C2B22BB758}"/>
                </a:ext>
              </a:extLst>
            </p:cNvPr>
            <p:cNvSpPr/>
            <p:nvPr/>
          </p:nvSpPr>
          <p:spPr bwMode="auto">
            <a:xfrm>
              <a:off x="6491288" y="3108325"/>
              <a:ext cx="52388" cy="26988"/>
            </a:xfrm>
            <a:custGeom>
              <a:avLst/>
              <a:gdLst>
                <a:gd name="T0" fmla="*/ 3 w 6"/>
                <a:gd name="T1" fmla="*/ 3 h 3"/>
                <a:gd name="T2" fmla="*/ 4 w 6"/>
                <a:gd name="T3" fmla="*/ 3 h 3"/>
                <a:gd name="T4" fmla="*/ 3 w 6"/>
                <a:gd name="T5" fmla="*/ 0 h 3"/>
                <a:gd name="T6" fmla="*/ 3 w 6"/>
                <a:gd name="T7" fmla="*/ 0 h 3"/>
                <a:gd name="T8" fmla="*/ 3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xmlns="" id="{CC1AFF13-885C-437F-B661-E744B89D4758}"/>
                </a:ext>
              </a:extLst>
            </p:cNvPr>
            <p:cNvSpPr/>
            <p:nvPr/>
          </p:nvSpPr>
          <p:spPr bwMode="auto">
            <a:xfrm>
              <a:off x="6119813" y="2992438"/>
              <a:ext cx="69850" cy="36513"/>
            </a:xfrm>
            <a:custGeom>
              <a:avLst/>
              <a:gdLst>
                <a:gd name="T0" fmla="*/ 4 w 8"/>
                <a:gd name="T1" fmla="*/ 0 h 4"/>
                <a:gd name="T2" fmla="*/ 5 w 8"/>
                <a:gd name="T3" fmla="*/ 3 h 4"/>
                <a:gd name="T4" fmla="*/ 7 w 8"/>
                <a:gd name="T5" fmla="*/ 3 h 4"/>
                <a:gd name="T6" fmla="*/ 7 w 8"/>
                <a:gd name="T7" fmla="*/ 1 h 4"/>
                <a:gd name="T8" fmla="*/ 4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cubicBezTo>
                    <a:pt x="0" y="0"/>
                    <a:pt x="1" y="4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xmlns="" id="{D3A9C55F-1028-47F6-836C-90C91252B255}"/>
                </a:ext>
              </a:extLst>
            </p:cNvPr>
            <p:cNvSpPr/>
            <p:nvPr/>
          </p:nvSpPr>
          <p:spPr bwMode="auto">
            <a:xfrm>
              <a:off x="1901826" y="3001963"/>
              <a:ext cx="106363" cy="79375"/>
            </a:xfrm>
            <a:custGeom>
              <a:avLst/>
              <a:gdLst>
                <a:gd name="T0" fmla="*/ 5 w 12"/>
                <a:gd name="T1" fmla="*/ 7 h 9"/>
                <a:gd name="T2" fmla="*/ 11 w 12"/>
                <a:gd name="T3" fmla="*/ 3 h 9"/>
                <a:gd name="T4" fmla="*/ 5 w 12"/>
                <a:gd name="T5" fmla="*/ 1 h 9"/>
                <a:gd name="T6" fmla="*/ 2 w 12"/>
                <a:gd name="T7" fmla="*/ 6 h 9"/>
                <a:gd name="T8" fmla="*/ 5 w 12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5" y="7"/>
                  </a:moveTo>
                  <a:cubicBezTo>
                    <a:pt x="6" y="6"/>
                    <a:pt x="10" y="5"/>
                    <a:pt x="11" y="3"/>
                  </a:cubicBezTo>
                  <a:cubicBezTo>
                    <a:pt x="12" y="0"/>
                    <a:pt x="8" y="1"/>
                    <a:pt x="5" y="1"/>
                  </a:cubicBezTo>
                  <a:cubicBezTo>
                    <a:pt x="0" y="1"/>
                    <a:pt x="1" y="4"/>
                    <a:pt x="2" y="6"/>
                  </a:cubicBezTo>
                  <a:cubicBezTo>
                    <a:pt x="3" y="9"/>
                    <a:pt x="4" y="9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xmlns="" id="{919CB6F4-EA68-4E76-A557-B311B4575445}"/>
                </a:ext>
              </a:extLst>
            </p:cNvPr>
            <p:cNvSpPr/>
            <p:nvPr/>
          </p:nvSpPr>
          <p:spPr bwMode="auto">
            <a:xfrm>
              <a:off x="6084888" y="2895600"/>
              <a:ext cx="104775" cy="52388"/>
            </a:xfrm>
            <a:custGeom>
              <a:avLst/>
              <a:gdLst>
                <a:gd name="T0" fmla="*/ 4 w 12"/>
                <a:gd name="T1" fmla="*/ 6 h 6"/>
                <a:gd name="T2" fmla="*/ 11 w 12"/>
                <a:gd name="T3" fmla="*/ 5 h 6"/>
                <a:gd name="T4" fmla="*/ 12 w 12"/>
                <a:gd name="T5" fmla="*/ 2 h 6"/>
                <a:gd name="T6" fmla="*/ 11 w 12"/>
                <a:gd name="T7" fmla="*/ 0 h 6"/>
                <a:gd name="T8" fmla="*/ 4 w 12"/>
                <a:gd name="T9" fmla="*/ 0 h 6"/>
                <a:gd name="T10" fmla="*/ 1 w 12"/>
                <a:gd name="T11" fmla="*/ 1 h 6"/>
                <a:gd name="T12" fmla="*/ 1 w 12"/>
                <a:gd name="T13" fmla="*/ 4 h 6"/>
                <a:gd name="T14" fmla="*/ 4 w 12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6" y="6"/>
                    <a:pt x="9" y="5"/>
                    <a:pt x="11" y="5"/>
                  </a:cubicBezTo>
                  <a:cubicBezTo>
                    <a:pt x="12" y="4"/>
                    <a:pt x="12" y="3"/>
                    <a:pt x="12" y="2"/>
                  </a:cubicBezTo>
                  <a:cubicBezTo>
                    <a:pt x="12" y="1"/>
                    <a:pt x="12" y="1"/>
                    <a:pt x="11" y="0"/>
                  </a:cubicBezTo>
                  <a:cubicBezTo>
                    <a:pt x="9" y="0"/>
                    <a:pt x="7" y="0"/>
                    <a:pt x="4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3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xmlns="" id="{997EF597-9853-4149-AD3F-366FA0082FFA}"/>
                </a:ext>
              </a:extLst>
            </p:cNvPr>
            <p:cNvSpPr/>
            <p:nvPr/>
          </p:nvSpPr>
          <p:spPr bwMode="auto">
            <a:xfrm>
              <a:off x="3494088" y="3481388"/>
              <a:ext cx="141288" cy="222250"/>
            </a:xfrm>
            <a:custGeom>
              <a:avLst/>
              <a:gdLst>
                <a:gd name="T0" fmla="*/ 4 w 16"/>
                <a:gd name="T1" fmla="*/ 15 h 25"/>
                <a:gd name="T2" fmla="*/ 1 w 16"/>
                <a:gd name="T3" fmla="*/ 21 h 25"/>
                <a:gd name="T4" fmla="*/ 7 w 16"/>
                <a:gd name="T5" fmla="*/ 22 h 25"/>
                <a:gd name="T6" fmla="*/ 11 w 16"/>
                <a:gd name="T7" fmla="*/ 21 h 25"/>
                <a:gd name="T8" fmla="*/ 11 w 16"/>
                <a:gd name="T9" fmla="*/ 9 h 25"/>
                <a:gd name="T10" fmla="*/ 7 w 16"/>
                <a:gd name="T11" fmla="*/ 0 h 25"/>
                <a:gd name="T12" fmla="*/ 6 w 16"/>
                <a:gd name="T13" fmla="*/ 0 h 25"/>
                <a:gd name="T14" fmla="*/ 4 w 16"/>
                <a:gd name="T15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4" y="15"/>
                  </a:moveTo>
                  <a:cubicBezTo>
                    <a:pt x="0" y="17"/>
                    <a:pt x="0" y="16"/>
                    <a:pt x="1" y="21"/>
                  </a:cubicBezTo>
                  <a:cubicBezTo>
                    <a:pt x="1" y="25"/>
                    <a:pt x="4" y="23"/>
                    <a:pt x="7" y="22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6" y="21"/>
                    <a:pt x="11" y="12"/>
                    <a:pt x="11" y="9"/>
                  </a:cubicBezTo>
                  <a:cubicBezTo>
                    <a:pt x="12" y="7"/>
                    <a:pt x="12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0"/>
                    <a:pt x="9" y="13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xmlns="" id="{4955656D-621B-4105-A24D-195C5F0BFD20}"/>
                </a:ext>
              </a:extLst>
            </p:cNvPr>
            <p:cNvSpPr/>
            <p:nvPr/>
          </p:nvSpPr>
          <p:spPr bwMode="auto">
            <a:xfrm>
              <a:off x="1778001" y="3001963"/>
              <a:ext cx="123825" cy="106363"/>
            </a:xfrm>
            <a:custGeom>
              <a:avLst/>
              <a:gdLst>
                <a:gd name="T0" fmla="*/ 12 w 14"/>
                <a:gd name="T1" fmla="*/ 7 h 12"/>
                <a:gd name="T2" fmla="*/ 8 w 14"/>
                <a:gd name="T3" fmla="*/ 0 h 12"/>
                <a:gd name="T4" fmla="*/ 7 w 14"/>
                <a:gd name="T5" fmla="*/ 1 h 12"/>
                <a:gd name="T6" fmla="*/ 5 w 14"/>
                <a:gd name="T7" fmla="*/ 4 h 12"/>
                <a:gd name="T8" fmla="*/ 2 w 14"/>
                <a:gd name="T9" fmla="*/ 6 h 12"/>
                <a:gd name="T10" fmla="*/ 2 w 14"/>
                <a:gd name="T11" fmla="*/ 6 h 12"/>
                <a:gd name="T12" fmla="*/ 2 w 14"/>
                <a:gd name="T13" fmla="*/ 10 h 12"/>
                <a:gd name="T14" fmla="*/ 7 w 14"/>
                <a:gd name="T15" fmla="*/ 12 h 12"/>
                <a:gd name="T16" fmla="*/ 7 w 14"/>
                <a:gd name="T17" fmla="*/ 12 h 12"/>
                <a:gd name="T18" fmla="*/ 12 w 14"/>
                <a:gd name="T1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2" y="7"/>
                  </a:moveTo>
                  <a:cubicBezTo>
                    <a:pt x="10" y="7"/>
                    <a:pt x="12" y="0"/>
                    <a:pt x="8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5" y="1"/>
                    <a:pt x="4" y="3"/>
                    <a:pt x="5" y="4"/>
                  </a:cubicBezTo>
                  <a:cubicBezTo>
                    <a:pt x="7" y="5"/>
                    <a:pt x="5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6"/>
                    <a:pt x="1" y="8"/>
                    <a:pt x="2" y="10"/>
                  </a:cubicBezTo>
                  <a:cubicBezTo>
                    <a:pt x="3" y="11"/>
                    <a:pt x="5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1" y="12"/>
                    <a:pt x="14" y="7"/>
                    <a:pt x="1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xmlns="" id="{AAF12C92-DB07-4D24-8849-BB976D23511E}"/>
                </a:ext>
              </a:extLst>
            </p:cNvPr>
            <p:cNvSpPr/>
            <p:nvPr/>
          </p:nvSpPr>
          <p:spPr bwMode="auto">
            <a:xfrm>
              <a:off x="2124076" y="3348038"/>
              <a:ext cx="52388" cy="44450"/>
            </a:xfrm>
            <a:custGeom>
              <a:avLst/>
              <a:gdLst>
                <a:gd name="T0" fmla="*/ 2 w 6"/>
                <a:gd name="T1" fmla="*/ 1 h 5"/>
                <a:gd name="T2" fmla="*/ 0 w 6"/>
                <a:gd name="T3" fmla="*/ 2 h 5"/>
                <a:gd name="T4" fmla="*/ 0 w 6"/>
                <a:gd name="T5" fmla="*/ 3 h 5"/>
                <a:gd name="T6" fmla="*/ 4 w 6"/>
                <a:gd name="T7" fmla="*/ 4 h 5"/>
                <a:gd name="T8" fmla="*/ 2 w 6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1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2" y="5"/>
                    <a:pt x="4" y="4"/>
                  </a:cubicBezTo>
                  <a:cubicBezTo>
                    <a:pt x="6" y="3"/>
                    <a:pt x="6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xmlns="" id="{22F0F30F-7F29-4336-B94E-BC39DA784A20}"/>
                </a:ext>
              </a:extLst>
            </p:cNvPr>
            <p:cNvSpPr/>
            <p:nvPr/>
          </p:nvSpPr>
          <p:spPr bwMode="auto">
            <a:xfrm>
              <a:off x="1822451" y="3152775"/>
              <a:ext cx="96838" cy="34925"/>
            </a:xfrm>
            <a:custGeom>
              <a:avLst/>
              <a:gdLst>
                <a:gd name="T0" fmla="*/ 2 w 11"/>
                <a:gd name="T1" fmla="*/ 0 h 4"/>
                <a:gd name="T2" fmla="*/ 2 w 11"/>
                <a:gd name="T3" fmla="*/ 3 h 4"/>
                <a:gd name="T4" fmla="*/ 7 w 11"/>
                <a:gd name="T5" fmla="*/ 4 h 4"/>
                <a:gd name="T6" fmla="*/ 9 w 11"/>
                <a:gd name="T7" fmla="*/ 4 h 4"/>
                <a:gd name="T8" fmla="*/ 9 w 11"/>
                <a:gd name="T9" fmla="*/ 2 h 4"/>
                <a:gd name="T10" fmla="*/ 4 w 11"/>
                <a:gd name="T11" fmla="*/ 0 h 4"/>
                <a:gd name="T12" fmla="*/ 2 w 1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2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5" y="4"/>
                    <a:pt x="7" y="4"/>
                  </a:cubicBezTo>
                  <a:cubicBezTo>
                    <a:pt x="8" y="4"/>
                    <a:pt x="9" y="4"/>
                    <a:pt x="9" y="4"/>
                  </a:cubicBezTo>
                  <a:cubicBezTo>
                    <a:pt x="11" y="4"/>
                    <a:pt x="10" y="3"/>
                    <a:pt x="9" y="2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xmlns="" id="{E071E5E2-ACD8-49F7-A70D-87863857173D}"/>
                </a:ext>
              </a:extLst>
            </p:cNvPr>
            <p:cNvSpPr/>
            <p:nvPr/>
          </p:nvSpPr>
          <p:spPr bwMode="auto">
            <a:xfrm>
              <a:off x="1893888" y="2859088"/>
              <a:ext cx="69850" cy="71438"/>
            </a:xfrm>
            <a:custGeom>
              <a:avLst/>
              <a:gdLst>
                <a:gd name="T0" fmla="*/ 4 w 8"/>
                <a:gd name="T1" fmla="*/ 0 h 8"/>
                <a:gd name="T2" fmla="*/ 1 w 8"/>
                <a:gd name="T3" fmla="*/ 2 h 8"/>
                <a:gd name="T4" fmla="*/ 0 w 8"/>
                <a:gd name="T5" fmla="*/ 6 h 8"/>
                <a:gd name="T6" fmla="*/ 1 w 8"/>
                <a:gd name="T7" fmla="*/ 7 h 8"/>
                <a:gd name="T8" fmla="*/ 6 w 8"/>
                <a:gd name="T9" fmla="*/ 5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3" y="8"/>
                    <a:pt x="8" y="5"/>
                    <a:pt x="6" y="5"/>
                  </a:cubicBezTo>
                  <a:cubicBezTo>
                    <a:pt x="3" y="5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xmlns="" id="{47067C53-2040-4FAD-A8E0-CB14456A1F66}"/>
                </a:ext>
              </a:extLst>
            </p:cNvPr>
            <p:cNvSpPr/>
            <p:nvPr/>
          </p:nvSpPr>
          <p:spPr bwMode="auto">
            <a:xfrm>
              <a:off x="3440113" y="3081338"/>
              <a:ext cx="79375" cy="44450"/>
            </a:xfrm>
            <a:custGeom>
              <a:avLst/>
              <a:gdLst>
                <a:gd name="T0" fmla="*/ 3 w 9"/>
                <a:gd name="T1" fmla="*/ 4 h 5"/>
                <a:gd name="T2" fmla="*/ 5 w 9"/>
                <a:gd name="T3" fmla="*/ 5 h 5"/>
                <a:gd name="T4" fmla="*/ 4 w 9"/>
                <a:gd name="T5" fmla="*/ 0 h 5"/>
                <a:gd name="T6" fmla="*/ 3 w 9"/>
                <a:gd name="T7" fmla="*/ 0 h 5"/>
                <a:gd name="T8" fmla="*/ 3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3" y="4"/>
                  </a:moveTo>
                  <a:cubicBezTo>
                    <a:pt x="4" y="5"/>
                    <a:pt x="4" y="5"/>
                    <a:pt x="5" y="5"/>
                  </a:cubicBezTo>
                  <a:cubicBezTo>
                    <a:pt x="9" y="5"/>
                    <a:pt x="7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0" y="0"/>
                    <a:pt x="1" y="3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xmlns="" id="{4BD64058-F2D9-405A-87A2-695B05D251E5}"/>
                </a:ext>
              </a:extLst>
            </p:cNvPr>
            <p:cNvSpPr/>
            <p:nvPr/>
          </p:nvSpPr>
          <p:spPr bwMode="auto">
            <a:xfrm>
              <a:off x="1795463" y="2913063"/>
              <a:ext cx="177800" cy="71438"/>
            </a:xfrm>
            <a:custGeom>
              <a:avLst/>
              <a:gdLst>
                <a:gd name="T0" fmla="*/ 16 w 20"/>
                <a:gd name="T1" fmla="*/ 8 h 8"/>
                <a:gd name="T2" fmla="*/ 12 w 20"/>
                <a:gd name="T3" fmla="*/ 4 h 8"/>
                <a:gd name="T4" fmla="*/ 11 w 20"/>
                <a:gd name="T5" fmla="*/ 4 h 8"/>
                <a:gd name="T6" fmla="*/ 5 w 20"/>
                <a:gd name="T7" fmla="*/ 0 h 8"/>
                <a:gd name="T8" fmla="*/ 5 w 20"/>
                <a:gd name="T9" fmla="*/ 0 h 8"/>
                <a:gd name="T10" fmla="*/ 4 w 20"/>
                <a:gd name="T11" fmla="*/ 6 h 8"/>
                <a:gd name="T12" fmla="*/ 5 w 20"/>
                <a:gd name="T13" fmla="*/ 6 h 8"/>
                <a:gd name="T14" fmla="*/ 12 w 20"/>
                <a:gd name="T15" fmla="*/ 7 h 8"/>
                <a:gd name="T16" fmla="*/ 16 w 20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8">
                  <a:moveTo>
                    <a:pt x="16" y="8"/>
                  </a:moveTo>
                  <a:cubicBezTo>
                    <a:pt x="20" y="8"/>
                    <a:pt x="15" y="5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9" y="4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7" y="6"/>
                    <a:pt x="10" y="7"/>
                    <a:pt x="12" y="7"/>
                  </a:cubicBezTo>
                  <a:cubicBezTo>
                    <a:pt x="13" y="8"/>
                    <a:pt x="15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xmlns="" id="{28812622-9C86-49AE-9706-54E9D2374FD0}"/>
                </a:ext>
              </a:extLst>
            </p:cNvPr>
            <p:cNvSpPr/>
            <p:nvPr/>
          </p:nvSpPr>
          <p:spPr bwMode="auto">
            <a:xfrm>
              <a:off x="4378326" y="4927600"/>
              <a:ext cx="158750" cy="284163"/>
            </a:xfrm>
            <a:custGeom>
              <a:avLst/>
              <a:gdLst>
                <a:gd name="T0" fmla="*/ 14 w 18"/>
                <a:gd name="T1" fmla="*/ 0 h 32"/>
                <a:gd name="T2" fmla="*/ 9 w 18"/>
                <a:gd name="T3" fmla="*/ 4 h 32"/>
                <a:gd name="T4" fmla="*/ 4 w 18"/>
                <a:gd name="T5" fmla="*/ 11 h 32"/>
                <a:gd name="T6" fmla="*/ 2 w 18"/>
                <a:gd name="T7" fmla="*/ 14 h 32"/>
                <a:gd name="T8" fmla="*/ 2 w 18"/>
                <a:gd name="T9" fmla="*/ 21 h 32"/>
                <a:gd name="T10" fmla="*/ 2 w 18"/>
                <a:gd name="T11" fmla="*/ 21 h 32"/>
                <a:gd name="T12" fmla="*/ 6 w 18"/>
                <a:gd name="T13" fmla="*/ 31 h 32"/>
                <a:gd name="T14" fmla="*/ 9 w 18"/>
                <a:gd name="T15" fmla="*/ 29 h 32"/>
                <a:gd name="T16" fmla="*/ 15 w 18"/>
                <a:gd name="T17" fmla="*/ 22 h 32"/>
                <a:gd name="T18" fmla="*/ 15 w 18"/>
                <a:gd name="T19" fmla="*/ 7 h 32"/>
                <a:gd name="T20" fmla="*/ 14 w 18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2" y="0"/>
                    <a:pt x="11" y="2"/>
                    <a:pt x="9" y="4"/>
                  </a:cubicBezTo>
                  <a:cubicBezTo>
                    <a:pt x="7" y="7"/>
                    <a:pt x="5" y="10"/>
                    <a:pt x="4" y="11"/>
                  </a:cubicBezTo>
                  <a:cubicBezTo>
                    <a:pt x="3" y="11"/>
                    <a:pt x="2" y="12"/>
                    <a:pt x="2" y="14"/>
                  </a:cubicBezTo>
                  <a:cubicBezTo>
                    <a:pt x="1" y="16"/>
                    <a:pt x="0" y="20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4"/>
                    <a:pt x="2" y="32"/>
                    <a:pt x="6" y="31"/>
                  </a:cubicBezTo>
                  <a:cubicBezTo>
                    <a:pt x="7" y="31"/>
                    <a:pt x="8" y="30"/>
                    <a:pt x="9" y="29"/>
                  </a:cubicBezTo>
                  <a:cubicBezTo>
                    <a:pt x="11" y="27"/>
                    <a:pt x="13" y="23"/>
                    <a:pt x="15" y="22"/>
                  </a:cubicBezTo>
                  <a:cubicBezTo>
                    <a:pt x="18" y="21"/>
                    <a:pt x="12" y="10"/>
                    <a:pt x="15" y="7"/>
                  </a:cubicBezTo>
                  <a:cubicBezTo>
                    <a:pt x="18" y="5"/>
                    <a:pt x="18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xmlns="" id="{078D9672-6E4C-445E-9449-F84E03ABA15F}"/>
                </a:ext>
              </a:extLst>
            </p:cNvPr>
            <p:cNvSpPr/>
            <p:nvPr/>
          </p:nvSpPr>
          <p:spPr bwMode="auto">
            <a:xfrm>
              <a:off x="3422651" y="3551238"/>
              <a:ext cx="79375" cy="115888"/>
            </a:xfrm>
            <a:custGeom>
              <a:avLst/>
              <a:gdLst>
                <a:gd name="T0" fmla="*/ 5 w 9"/>
                <a:gd name="T1" fmla="*/ 12 h 13"/>
                <a:gd name="T2" fmla="*/ 7 w 9"/>
                <a:gd name="T3" fmla="*/ 10 h 13"/>
                <a:gd name="T4" fmla="*/ 6 w 9"/>
                <a:gd name="T5" fmla="*/ 1 h 13"/>
                <a:gd name="T6" fmla="*/ 5 w 9"/>
                <a:gd name="T7" fmla="*/ 0 h 13"/>
                <a:gd name="T8" fmla="*/ 2 w 9"/>
                <a:gd name="T9" fmla="*/ 9 h 13"/>
                <a:gd name="T10" fmla="*/ 5 w 9"/>
                <a:gd name="T1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3">
                  <a:moveTo>
                    <a:pt x="5" y="12"/>
                  </a:moveTo>
                  <a:cubicBezTo>
                    <a:pt x="6" y="12"/>
                    <a:pt x="7" y="11"/>
                    <a:pt x="7" y="10"/>
                  </a:cubicBezTo>
                  <a:cubicBezTo>
                    <a:pt x="9" y="7"/>
                    <a:pt x="9" y="0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3" y="5"/>
                    <a:pt x="2" y="9"/>
                  </a:cubicBezTo>
                  <a:cubicBezTo>
                    <a:pt x="2" y="11"/>
                    <a:pt x="3" y="13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xmlns="" id="{B6FBFF5D-E5D3-4AEC-AF98-B7F55E46086F}"/>
                </a:ext>
              </a:extLst>
            </p:cNvPr>
            <p:cNvSpPr/>
            <p:nvPr/>
          </p:nvSpPr>
          <p:spPr bwMode="auto">
            <a:xfrm>
              <a:off x="1955801" y="2619375"/>
              <a:ext cx="565150" cy="320675"/>
            </a:xfrm>
            <a:custGeom>
              <a:avLst/>
              <a:gdLst>
                <a:gd name="T0" fmla="*/ 7 w 64"/>
                <a:gd name="T1" fmla="*/ 11 h 36"/>
                <a:gd name="T2" fmla="*/ 8 w 64"/>
                <a:gd name="T3" fmla="*/ 12 h 36"/>
                <a:gd name="T4" fmla="*/ 19 w 64"/>
                <a:gd name="T5" fmla="*/ 12 h 36"/>
                <a:gd name="T6" fmla="*/ 22 w 64"/>
                <a:gd name="T7" fmla="*/ 12 h 36"/>
                <a:gd name="T8" fmla="*/ 24 w 64"/>
                <a:gd name="T9" fmla="*/ 13 h 36"/>
                <a:gd name="T10" fmla="*/ 24 w 64"/>
                <a:gd name="T11" fmla="*/ 16 h 36"/>
                <a:gd name="T12" fmla="*/ 19 w 64"/>
                <a:gd name="T13" fmla="*/ 16 h 36"/>
                <a:gd name="T14" fmla="*/ 19 w 64"/>
                <a:gd name="T15" fmla="*/ 17 h 36"/>
                <a:gd name="T16" fmla="*/ 16 w 64"/>
                <a:gd name="T17" fmla="*/ 25 h 36"/>
                <a:gd name="T18" fmla="*/ 9 w 64"/>
                <a:gd name="T19" fmla="*/ 33 h 36"/>
                <a:gd name="T20" fmla="*/ 19 w 64"/>
                <a:gd name="T21" fmla="*/ 35 h 36"/>
                <a:gd name="T22" fmla="*/ 23 w 64"/>
                <a:gd name="T23" fmla="*/ 34 h 36"/>
                <a:gd name="T24" fmla="*/ 24 w 64"/>
                <a:gd name="T25" fmla="*/ 34 h 36"/>
                <a:gd name="T26" fmla="*/ 32 w 64"/>
                <a:gd name="T27" fmla="*/ 27 h 36"/>
                <a:gd name="T28" fmla="*/ 33 w 64"/>
                <a:gd name="T29" fmla="*/ 27 h 36"/>
                <a:gd name="T30" fmla="*/ 37 w 64"/>
                <a:gd name="T31" fmla="*/ 19 h 36"/>
                <a:gd name="T32" fmla="*/ 44 w 64"/>
                <a:gd name="T33" fmla="*/ 17 h 36"/>
                <a:gd name="T34" fmla="*/ 51 w 64"/>
                <a:gd name="T35" fmla="*/ 12 h 36"/>
                <a:gd name="T36" fmla="*/ 53 w 64"/>
                <a:gd name="T37" fmla="*/ 10 h 36"/>
                <a:gd name="T38" fmla="*/ 56 w 64"/>
                <a:gd name="T39" fmla="*/ 7 h 36"/>
                <a:gd name="T40" fmla="*/ 61 w 64"/>
                <a:gd name="T41" fmla="*/ 5 h 36"/>
                <a:gd name="T42" fmla="*/ 62 w 64"/>
                <a:gd name="T43" fmla="*/ 5 h 36"/>
                <a:gd name="T44" fmla="*/ 61 w 64"/>
                <a:gd name="T45" fmla="*/ 3 h 36"/>
                <a:gd name="T46" fmla="*/ 56 w 64"/>
                <a:gd name="T47" fmla="*/ 2 h 36"/>
                <a:gd name="T48" fmla="*/ 53 w 64"/>
                <a:gd name="T49" fmla="*/ 2 h 36"/>
                <a:gd name="T50" fmla="*/ 46 w 64"/>
                <a:gd name="T51" fmla="*/ 2 h 36"/>
                <a:gd name="T52" fmla="*/ 44 w 64"/>
                <a:gd name="T53" fmla="*/ 2 h 36"/>
                <a:gd name="T54" fmla="*/ 34 w 64"/>
                <a:gd name="T55" fmla="*/ 0 h 36"/>
                <a:gd name="T56" fmla="*/ 32 w 64"/>
                <a:gd name="T57" fmla="*/ 0 h 36"/>
                <a:gd name="T58" fmla="*/ 24 w 64"/>
                <a:gd name="T59" fmla="*/ 2 h 36"/>
                <a:gd name="T60" fmla="*/ 19 w 64"/>
                <a:gd name="T61" fmla="*/ 4 h 36"/>
                <a:gd name="T62" fmla="*/ 7 w 64"/>
                <a:gd name="T63" fmla="*/ 7 h 36"/>
                <a:gd name="T64" fmla="*/ 7 w 64"/>
                <a:gd name="T65" fmla="*/ 7 h 36"/>
                <a:gd name="T66" fmla="*/ 7 w 64"/>
                <a:gd name="T6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36">
                  <a:moveTo>
                    <a:pt x="7" y="11"/>
                  </a:moveTo>
                  <a:cubicBezTo>
                    <a:pt x="7" y="11"/>
                    <a:pt x="8" y="12"/>
                    <a:pt x="8" y="12"/>
                  </a:cubicBezTo>
                  <a:cubicBezTo>
                    <a:pt x="13" y="13"/>
                    <a:pt x="13" y="13"/>
                    <a:pt x="19" y="12"/>
                  </a:cubicBezTo>
                  <a:cubicBezTo>
                    <a:pt x="20" y="12"/>
                    <a:pt x="21" y="12"/>
                    <a:pt x="22" y="12"/>
                  </a:cubicBezTo>
                  <a:cubicBezTo>
                    <a:pt x="23" y="12"/>
                    <a:pt x="24" y="13"/>
                    <a:pt x="24" y="13"/>
                  </a:cubicBezTo>
                  <a:cubicBezTo>
                    <a:pt x="28" y="13"/>
                    <a:pt x="28" y="15"/>
                    <a:pt x="24" y="16"/>
                  </a:cubicBezTo>
                  <a:cubicBezTo>
                    <a:pt x="23" y="16"/>
                    <a:pt x="21" y="16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1" y="17"/>
                    <a:pt x="20" y="23"/>
                    <a:pt x="16" y="25"/>
                  </a:cubicBezTo>
                  <a:cubicBezTo>
                    <a:pt x="12" y="26"/>
                    <a:pt x="10" y="29"/>
                    <a:pt x="9" y="33"/>
                  </a:cubicBezTo>
                  <a:cubicBezTo>
                    <a:pt x="9" y="36"/>
                    <a:pt x="14" y="35"/>
                    <a:pt x="19" y="35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3" y="34"/>
                    <a:pt x="24" y="34"/>
                    <a:pt x="24" y="34"/>
                  </a:cubicBezTo>
                  <a:cubicBezTo>
                    <a:pt x="28" y="33"/>
                    <a:pt x="30" y="28"/>
                    <a:pt x="32" y="27"/>
                  </a:cubicBezTo>
                  <a:cubicBezTo>
                    <a:pt x="32" y="27"/>
                    <a:pt x="33" y="27"/>
                    <a:pt x="33" y="27"/>
                  </a:cubicBezTo>
                  <a:cubicBezTo>
                    <a:pt x="35" y="27"/>
                    <a:pt x="33" y="18"/>
                    <a:pt x="37" y="19"/>
                  </a:cubicBezTo>
                  <a:cubicBezTo>
                    <a:pt x="39" y="19"/>
                    <a:pt x="42" y="18"/>
                    <a:pt x="44" y="17"/>
                  </a:cubicBezTo>
                  <a:cubicBezTo>
                    <a:pt x="47" y="16"/>
                    <a:pt x="49" y="14"/>
                    <a:pt x="51" y="12"/>
                  </a:cubicBezTo>
                  <a:cubicBezTo>
                    <a:pt x="51" y="11"/>
                    <a:pt x="52" y="11"/>
                    <a:pt x="53" y="10"/>
                  </a:cubicBezTo>
                  <a:cubicBezTo>
                    <a:pt x="54" y="9"/>
                    <a:pt x="55" y="8"/>
                    <a:pt x="56" y="7"/>
                  </a:cubicBezTo>
                  <a:cubicBezTo>
                    <a:pt x="57" y="7"/>
                    <a:pt x="59" y="6"/>
                    <a:pt x="61" y="5"/>
                  </a:cubicBezTo>
                  <a:cubicBezTo>
                    <a:pt x="61" y="5"/>
                    <a:pt x="61" y="5"/>
                    <a:pt x="62" y="5"/>
                  </a:cubicBezTo>
                  <a:cubicBezTo>
                    <a:pt x="64" y="4"/>
                    <a:pt x="63" y="3"/>
                    <a:pt x="61" y="3"/>
                  </a:cubicBezTo>
                  <a:cubicBezTo>
                    <a:pt x="59" y="3"/>
                    <a:pt x="58" y="2"/>
                    <a:pt x="56" y="2"/>
                  </a:cubicBezTo>
                  <a:cubicBezTo>
                    <a:pt x="55" y="2"/>
                    <a:pt x="54" y="2"/>
                    <a:pt x="53" y="2"/>
                  </a:cubicBezTo>
                  <a:cubicBezTo>
                    <a:pt x="50" y="2"/>
                    <a:pt x="48" y="2"/>
                    <a:pt x="46" y="2"/>
                  </a:cubicBezTo>
                  <a:cubicBezTo>
                    <a:pt x="45" y="2"/>
                    <a:pt x="45" y="2"/>
                    <a:pt x="44" y="2"/>
                  </a:cubicBezTo>
                  <a:cubicBezTo>
                    <a:pt x="40" y="2"/>
                    <a:pt x="39" y="0"/>
                    <a:pt x="34" y="0"/>
                  </a:cubicBezTo>
                  <a:cubicBezTo>
                    <a:pt x="34" y="0"/>
                    <a:pt x="33" y="0"/>
                    <a:pt x="32" y="0"/>
                  </a:cubicBezTo>
                  <a:cubicBezTo>
                    <a:pt x="30" y="0"/>
                    <a:pt x="27" y="1"/>
                    <a:pt x="24" y="2"/>
                  </a:cubicBezTo>
                  <a:cubicBezTo>
                    <a:pt x="23" y="3"/>
                    <a:pt x="21" y="3"/>
                    <a:pt x="19" y="4"/>
                  </a:cubicBezTo>
                  <a:cubicBezTo>
                    <a:pt x="15" y="5"/>
                    <a:pt x="11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7"/>
                    <a:pt x="3" y="9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xmlns="" id="{BD0335F6-1C1A-4774-BB10-6C22DC00A182}"/>
                </a:ext>
              </a:extLst>
            </p:cNvPr>
            <p:cNvSpPr/>
            <p:nvPr/>
          </p:nvSpPr>
          <p:spPr bwMode="auto">
            <a:xfrm>
              <a:off x="2035176" y="3001963"/>
              <a:ext cx="468313" cy="381000"/>
            </a:xfrm>
            <a:custGeom>
              <a:avLst/>
              <a:gdLst>
                <a:gd name="T0" fmla="*/ 47 w 53"/>
                <a:gd name="T1" fmla="*/ 30 h 43"/>
                <a:gd name="T2" fmla="*/ 50 w 53"/>
                <a:gd name="T3" fmla="*/ 31 h 43"/>
                <a:gd name="T4" fmla="*/ 52 w 53"/>
                <a:gd name="T5" fmla="*/ 31 h 43"/>
                <a:gd name="T6" fmla="*/ 52 w 53"/>
                <a:gd name="T7" fmla="*/ 27 h 43"/>
                <a:gd name="T8" fmla="*/ 48 w 53"/>
                <a:gd name="T9" fmla="*/ 23 h 43"/>
                <a:gd name="T10" fmla="*/ 47 w 53"/>
                <a:gd name="T11" fmla="*/ 23 h 43"/>
                <a:gd name="T12" fmla="*/ 44 w 53"/>
                <a:gd name="T13" fmla="*/ 17 h 43"/>
                <a:gd name="T14" fmla="*/ 40 w 53"/>
                <a:gd name="T15" fmla="*/ 12 h 43"/>
                <a:gd name="T16" fmla="*/ 35 w 53"/>
                <a:gd name="T17" fmla="*/ 11 h 43"/>
                <a:gd name="T18" fmla="*/ 23 w 53"/>
                <a:gd name="T19" fmla="*/ 7 h 43"/>
                <a:gd name="T20" fmla="*/ 23 w 53"/>
                <a:gd name="T21" fmla="*/ 5 h 43"/>
                <a:gd name="T22" fmla="*/ 23 w 53"/>
                <a:gd name="T23" fmla="*/ 5 h 43"/>
                <a:gd name="T24" fmla="*/ 23 w 53"/>
                <a:gd name="T25" fmla="*/ 3 h 43"/>
                <a:gd name="T26" fmla="*/ 15 w 53"/>
                <a:gd name="T27" fmla="*/ 1 h 43"/>
                <a:gd name="T28" fmla="*/ 11 w 53"/>
                <a:gd name="T29" fmla="*/ 0 h 43"/>
                <a:gd name="T30" fmla="*/ 10 w 53"/>
                <a:gd name="T31" fmla="*/ 0 h 43"/>
                <a:gd name="T32" fmla="*/ 0 w 53"/>
                <a:gd name="T33" fmla="*/ 8 h 43"/>
                <a:gd name="T34" fmla="*/ 10 w 53"/>
                <a:gd name="T35" fmla="*/ 15 h 43"/>
                <a:gd name="T36" fmla="*/ 11 w 53"/>
                <a:gd name="T37" fmla="*/ 16 h 43"/>
                <a:gd name="T38" fmla="*/ 15 w 53"/>
                <a:gd name="T39" fmla="*/ 16 h 43"/>
                <a:gd name="T40" fmla="*/ 23 w 53"/>
                <a:gd name="T41" fmla="*/ 17 h 43"/>
                <a:gd name="T42" fmla="*/ 28 w 53"/>
                <a:gd name="T43" fmla="*/ 19 h 43"/>
                <a:gd name="T44" fmla="*/ 29 w 53"/>
                <a:gd name="T45" fmla="*/ 25 h 43"/>
                <a:gd name="T46" fmla="*/ 23 w 53"/>
                <a:gd name="T47" fmla="*/ 32 h 43"/>
                <a:gd name="T48" fmla="*/ 23 w 53"/>
                <a:gd name="T49" fmla="*/ 32 h 43"/>
                <a:gd name="T50" fmla="*/ 23 w 53"/>
                <a:gd name="T51" fmla="*/ 37 h 43"/>
                <a:gd name="T52" fmla="*/ 25 w 53"/>
                <a:gd name="T53" fmla="*/ 37 h 43"/>
                <a:gd name="T54" fmla="*/ 35 w 53"/>
                <a:gd name="T55" fmla="*/ 39 h 43"/>
                <a:gd name="T56" fmla="*/ 44 w 53"/>
                <a:gd name="T57" fmla="*/ 43 h 43"/>
                <a:gd name="T58" fmla="*/ 44 w 53"/>
                <a:gd name="T59" fmla="*/ 43 h 43"/>
                <a:gd name="T60" fmla="*/ 47 w 53"/>
                <a:gd name="T61" fmla="*/ 42 h 43"/>
                <a:gd name="T62" fmla="*/ 47 w 53"/>
                <a:gd name="T63" fmla="*/ 36 h 43"/>
                <a:gd name="T64" fmla="*/ 46 w 53"/>
                <a:gd name="T65" fmla="*/ 35 h 43"/>
                <a:gd name="T66" fmla="*/ 47 w 53"/>
                <a:gd name="T67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3">
                  <a:moveTo>
                    <a:pt x="47" y="30"/>
                  </a:moveTo>
                  <a:cubicBezTo>
                    <a:pt x="48" y="30"/>
                    <a:pt x="49" y="30"/>
                    <a:pt x="50" y="31"/>
                  </a:cubicBezTo>
                  <a:cubicBezTo>
                    <a:pt x="51" y="31"/>
                    <a:pt x="51" y="31"/>
                    <a:pt x="52" y="31"/>
                  </a:cubicBezTo>
                  <a:cubicBezTo>
                    <a:pt x="53" y="30"/>
                    <a:pt x="53" y="28"/>
                    <a:pt x="52" y="27"/>
                  </a:cubicBezTo>
                  <a:cubicBezTo>
                    <a:pt x="51" y="25"/>
                    <a:pt x="49" y="24"/>
                    <a:pt x="48" y="23"/>
                  </a:cubicBezTo>
                  <a:cubicBezTo>
                    <a:pt x="48" y="23"/>
                    <a:pt x="47" y="23"/>
                    <a:pt x="47" y="23"/>
                  </a:cubicBezTo>
                  <a:cubicBezTo>
                    <a:pt x="45" y="22"/>
                    <a:pt x="45" y="20"/>
                    <a:pt x="44" y="17"/>
                  </a:cubicBezTo>
                  <a:cubicBezTo>
                    <a:pt x="43" y="15"/>
                    <a:pt x="42" y="12"/>
                    <a:pt x="40" y="12"/>
                  </a:cubicBezTo>
                  <a:cubicBezTo>
                    <a:pt x="39" y="12"/>
                    <a:pt x="37" y="11"/>
                    <a:pt x="35" y="11"/>
                  </a:cubicBezTo>
                  <a:cubicBezTo>
                    <a:pt x="31" y="10"/>
                    <a:pt x="25" y="8"/>
                    <a:pt x="23" y="7"/>
                  </a:cubicBezTo>
                  <a:cubicBezTo>
                    <a:pt x="22" y="6"/>
                    <a:pt x="22" y="6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6" y="5"/>
                    <a:pt x="25" y="4"/>
                    <a:pt x="23" y="3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2" y="1"/>
                    <a:pt x="0" y="5"/>
                    <a:pt x="0" y="8"/>
                  </a:cubicBezTo>
                  <a:cubicBezTo>
                    <a:pt x="0" y="11"/>
                    <a:pt x="5" y="15"/>
                    <a:pt x="10" y="15"/>
                  </a:cubicBezTo>
                  <a:cubicBezTo>
                    <a:pt x="10" y="15"/>
                    <a:pt x="10" y="16"/>
                    <a:pt x="11" y="16"/>
                  </a:cubicBezTo>
                  <a:cubicBezTo>
                    <a:pt x="12" y="16"/>
                    <a:pt x="14" y="16"/>
                    <a:pt x="15" y="16"/>
                  </a:cubicBezTo>
                  <a:cubicBezTo>
                    <a:pt x="18" y="16"/>
                    <a:pt x="21" y="16"/>
                    <a:pt x="23" y="17"/>
                  </a:cubicBezTo>
                  <a:cubicBezTo>
                    <a:pt x="25" y="18"/>
                    <a:pt x="26" y="18"/>
                    <a:pt x="28" y="19"/>
                  </a:cubicBezTo>
                  <a:cubicBezTo>
                    <a:pt x="33" y="23"/>
                    <a:pt x="33" y="23"/>
                    <a:pt x="29" y="25"/>
                  </a:cubicBezTo>
                  <a:cubicBezTo>
                    <a:pt x="27" y="27"/>
                    <a:pt x="28" y="31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8" y="32"/>
                    <a:pt x="19" y="36"/>
                    <a:pt x="23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8" y="37"/>
                    <a:pt x="32" y="38"/>
                    <a:pt x="35" y="39"/>
                  </a:cubicBezTo>
                  <a:cubicBezTo>
                    <a:pt x="39" y="41"/>
                    <a:pt x="42" y="42"/>
                    <a:pt x="44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5" y="43"/>
                    <a:pt x="46" y="43"/>
                    <a:pt x="47" y="42"/>
                  </a:cubicBezTo>
                  <a:cubicBezTo>
                    <a:pt x="49" y="41"/>
                    <a:pt x="49" y="38"/>
                    <a:pt x="47" y="36"/>
                  </a:cubicBezTo>
                  <a:cubicBezTo>
                    <a:pt x="47" y="36"/>
                    <a:pt x="47" y="35"/>
                    <a:pt x="46" y="35"/>
                  </a:cubicBezTo>
                  <a:cubicBezTo>
                    <a:pt x="43" y="32"/>
                    <a:pt x="44" y="30"/>
                    <a:pt x="4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xmlns="" id="{F2E39474-069C-420D-83D7-60C261407790}"/>
                </a:ext>
              </a:extLst>
            </p:cNvPr>
            <p:cNvSpPr/>
            <p:nvPr/>
          </p:nvSpPr>
          <p:spPr bwMode="auto">
            <a:xfrm>
              <a:off x="2203451" y="3187700"/>
              <a:ext cx="79375" cy="44450"/>
            </a:xfrm>
            <a:custGeom>
              <a:avLst/>
              <a:gdLst>
                <a:gd name="T0" fmla="*/ 4 w 9"/>
                <a:gd name="T1" fmla="*/ 5 h 5"/>
                <a:gd name="T2" fmla="*/ 6 w 9"/>
                <a:gd name="T3" fmla="*/ 4 h 5"/>
                <a:gd name="T4" fmla="*/ 4 w 9"/>
                <a:gd name="T5" fmla="*/ 0 h 5"/>
                <a:gd name="T6" fmla="*/ 3 w 9"/>
                <a:gd name="T7" fmla="*/ 0 h 5"/>
                <a:gd name="T8" fmla="*/ 4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4" y="5"/>
                  </a:moveTo>
                  <a:cubicBezTo>
                    <a:pt x="5" y="4"/>
                    <a:pt x="5" y="4"/>
                    <a:pt x="6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0" y="2"/>
                    <a:pt x="1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xmlns="" id="{B170EF78-3418-4F67-939A-EC2ED75DF73E}"/>
                </a:ext>
              </a:extLst>
            </p:cNvPr>
            <p:cNvSpPr/>
            <p:nvPr/>
          </p:nvSpPr>
          <p:spPr bwMode="auto">
            <a:xfrm>
              <a:off x="3786188" y="2752725"/>
              <a:ext cx="290513" cy="150813"/>
            </a:xfrm>
            <a:custGeom>
              <a:avLst/>
              <a:gdLst>
                <a:gd name="T0" fmla="*/ 7 w 33"/>
                <a:gd name="T1" fmla="*/ 6 h 17"/>
                <a:gd name="T2" fmla="*/ 14 w 33"/>
                <a:gd name="T3" fmla="*/ 8 h 17"/>
                <a:gd name="T4" fmla="*/ 15 w 33"/>
                <a:gd name="T5" fmla="*/ 15 h 17"/>
                <a:gd name="T6" fmla="*/ 17 w 33"/>
                <a:gd name="T7" fmla="*/ 16 h 17"/>
                <a:gd name="T8" fmla="*/ 22 w 33"/>
                <a:gd name="T9" fmla="*/ 13 h 17"/>
                <a:gd name="T10" fmla="*/ 29 w 33"/>
                <a:gd name="T11" fmla="*/ 7 h 17"/>
                <a:gd name="T12" fmla="*/ 19 w 33"/>
                <a:gd name="T13" fmla="*/ 2 h 17"/>
                <a:gd name="T14" fmla="*/ 17 w 33"/>
                <a:gd name="T15" fmla="*/ 2 h 17"/>
                <a:gd name="T16" fmla="*/ 7 w 33"/>
                <a:gd name="T17" fmla="*/ 0 h 17"/>
                <a:gd name="T18" fmla="*/ 7 w 33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7">
                  <a:moveTo>
                    <a:pt x="7" y="6"/>
                  </a:moveTo>
                  <a:cubicBezTo>
                    <a:pt x="10" y="4"/>
                    <a:pt x="20" y="8"/>
                    <a:pt x="14" y="8"/>
                  </a:cubicBezTo>
                  <a:cubicBezTo>
                    <a:pt x="9" y="8"/>
                    <a:pt x="10" y="11"/>
                    <a:pt x="15" y="15"/>
                  </a:cubicBezTo>
                  <a:cubicBezTo>
                    <a:pt x="16" y="15"/>
                    <a:pt x="16" y="16"/>
                    <a:pt x="17" y="16"/>
                  </a:cubicBezTo>
                  <a:cubicBezTo>
                    <a:pt x="19" y="15"/>
                    <a:pt x="17" y="9"/>
                    <a:pt x="22" y="13"/>
                  </a:cubicBezTo>
                  <a:cubicBezTo>
                    <a:pt x="28" y="17"/>
                    <a:pt x="33" y="10"/>
                    <a:pt x="29" y="7"/>
                  </a:cubicBezTo>
                  <a:cubicBezTo>
                    <a:pt x="25" y="4"/>
                    <a:pt x="27" y="2"/>
                    <a:pt x="19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3" y="0"/>
                    <a:pt x="13" y="0"/>
                    <a:pt x="7" y="0"/>
                  </a:cubicBezTo>
                  <a:cubicBezTo>
                    <a:pt x="0" y="0"/>
                    <a:pt x="5" y="9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xmlns="" id="{503FE583-D589-4E50-81C7-FF7C7045522F}"/>
                </a:ext>
              </a:extLst>
            </p:cNvPr>
            <p:cNvSpPr/>
            <p:nvPr/>
          </p:nvSpPr>
          <p:spPr bwMode="auto">
            <a:xfrm>
              <a:off x="6394451" y="4838700"/>
              <a:ext cx="114300" cy="36513"/>
            </a:xfrm>
            <a:custGeom>
              <a:avLst/>
              <a:gdLst>
                <a:gd name="T0" fmla="*/ 7 w 13"/>
                <a:gd name="T1" fmla="*/ 0 h 4"/>
                <a:gd name="T2" fmla="*/ 3 w 13"/>
                <a:gd name="T3" fmla="*/ 0 h 4"/>
                <a:gd name="T4" fmla="*/ 7 w 13"/>
                <a:gd name="T5" fmla="*/ 3 h 4"/>
                <a:gd name="T6" fmla="*/ 10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1"/>
                    <a:pt x="3" y="3"/>
                    <a:pt x="7" y="3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3" y="3"/>
                    <a:pt x="10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xmlns="" id="{02917CBB-79F7-415D-BD7C-7C51ECBA79A4}"/>
                </a:ext>
              </a:extLst>
            </p:cNvPr>
            <p:cNvSpPr/>
            <p:nvPr/>
          </p:nvSpPr>
          <p:spPr bwMode="auto">
            <a:xfrm>
              <a:off x="6030913" y="4005263"/>
              <a:ext cx="44450" cy="61913"/>
            </a:xfrm>
            <a:custGeom>
              <a:avLst/>
              <a:gdLst>
                <a:gd name="T0" fmla="*/ 3 w 5"/>
                <a:gd name="T1" fmla="*/ 4 h 7"/>
                <a:gd name="T2" fmla="*/ 4 w 5"/>
                <a:gd name="T3" fmla="*/ 4 h 7"/>
                <a:gd name="T4" fmla="*/ 4 w 5"/>
                <a:gd name="T5" fmla="*/ 1 h 7"/>
                <a:gd name="T6" fmla="*/ 2 w 5"/>
                <a:gd name="T7" fmla="*/ 0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3" y="4"/>
                    <a:pt x="4" y="4"/>
                    <a:pt x="4" y="4"/>
                  </a:cubicBezTo>
                  <a:cubicBezTo>
                    <a:pt x="5" y="3"/>
                    <a:pt x="4" y="1"/>
                    <a:pt x="4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1" y="7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xmlns="" id="{754D7524-2E3C-4701-9345-802B77A7FCEE}"/>
                </a:ext>
              </a:extLst>
            </p:cNvPr>
            <p:cNvSpPr/>
            <p:nvPr/>
          </p:nvSpPr>
          <p:spPr bwMode="auto">
            <a:xfrm>
              <a:off x="6057901" y="3889375"/>
              <a:ext cx="123825" cy="123825"/>
            </a:xfrm>
            <a:custGeom>
              <a:avLst/>
              <a:gdLst>
                <a:gd name="T0" fmla="*/ 7 w 14"/>
                <a:gd name="T1" fmla="*/ 7 h 14"/>
                <a:gd name="T2" fmla="*/ 4 w 14"/>
                <a:gd name="T3" fmla="*/ 8 h 14"/>
                <a:gd name="T4" fmla="*/ 2 w 14"/>
                <a:gd name="T5" fmla="*/ 9 h 14"/>
                <a:gd name="T6" fmla="*/ 1 w 14"/>
                <a:gd name="T7" fmla="*/ 9 h 14"/>
                <a:gd name="T8" fmla="*/ 1 w 14"/>
                <a:gd name="T9" fmla="*/ 11 h 14"/>
                <a:gd name="T10" fmla="*/ 2 w 14"/>
                <a:gd name="T11" fmla="*/ 11 h 14"/>
                <a:gd name="T12" fmla="*/ 4 w 14"/>
                <a:gd name="T13" fmla="*/ 11 h 14"/>
                <a:gd name="T14" fmla="*/ 5 w 14"/>
                <a:gd name="T15" fmla="*/ 13 h 14"/>
                <a:gd name="T16" fmla="*/ 7 w 14"/>
                <a:gd name="T17" fmla="*/ 13 h 14"/>
                <a:gd name="T18" fmla="*/ 10 w 14"/>
                <a:gd name="T19" fmla="*/ 12 h 14"/>
                <a:gd name="T20" fmla="*/ 12 w 14"/>
                <a:gd name="T21" fmla="*/ 8 h 14"/>
                <a:gd name="T22" fmla="*/ 14 w 14"/>
                <a:gd name="T23" fmla="*/ 4 h 14"/>
                <a:gd name="T24" fmla="*/ 14 w 14"/>
                <a:gd name="T25" fmla="*/ 4 h 14"/>
                <a:gd name="T26" fmla="*/ 14 w 14"/>
                <a:gd name="T27" fmla="*/ 3 h 14"/>
                <a:gd name="T28" fmla="*/ 12 w 14"/>
                <a:gd name="T29" fmla="*/ 0 h 14"/>
                <a:gd name="T30" fmla="*/ 10 w 14"/>
                <a:gd name="T31" fmla="*/ 4 h 14"/>
                <a:gd name="T32" fmla="*/ 7 w 14"/>
                <a:gd name="T3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4">
                  <a:moveTo>
                    <a:pt x="7" y="7"/>
                  </a:moveTo>
                  <a:cubicBezTo>
                    <a:pt x="6" y="9"/>
                    <a:pt x="5" y="8"/>
                    <a:pt x="4" y="8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5" y="11"/>
                    <a:pt x="5" y="12"/>
                    <a:pt x="5" y="13"/>
                  </a:cubicBezTo>
                  <a:cubicBezTo>
                    <a:pt x="6" y="14"/>
                    <a:pt x="7" y="14"/>
                    <a:pt x="7" y="13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3" y="7"/>
                    <a:pt x="13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3" y="0"/>
                    <a:pt x="12" y="0"/>
                  </a:cubicBezTo>
                  <a:cubicBezTo>
                    <a:pt x="10" y="0"/>
                    <a:pt x="11" y="2"/>
                    <a:pt x="10" y="4"/>
                  </a:cubicBezTo>
                  <a:cubicBezTo>
                    <a:pt x="9" y="6"/>
                    <a:pt x="8" y="5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xmlns="" id="{44C857DE-9481-424F-A9FE-E63DFE854064}"/>
                </a:ext>
              </a:extLst>
            </p:cNvPr>
            <p:cNvSpPr/>
            <p:nvPr/>
          </p:nvSpPr>
          <p:spPr bwMode="auto">
            <a:xfrm>
              <a:off x="6394451" y="3444875"/>
              <a:ext cx="166688" cy="204788"/>
            </a:xfrm>
            <a:custGeom>
              <a:avLst/>
              <a:gdLst>
                <a:gd name="T0" fmla="*/ 7 w 19"/>
                <a:gd name="T1" fmla="*/ 22 h 23"/>
                <a:gd name="T2" fmla="*/ 10 w 19"/>
                <a:gd name="T3" fmla="*/ 20 h 23"/>
                <a:gd name="T4" fmla="*/ 14 w 19"/>
                <a:gd name="T5" fmla="*/ 17 h 23"/>
                <a:gd name="T6" fmla="*/ 14 w 19"/>
                <a:gd name="T7" fmla="*/ 17 h 23"/>
                <a:gd name="T8" fmla="*/ 17 w 19"/>
                <a:gd name="T9" fmla="*/ 10 h 23"/>
                <a:gd name="T10" fmla="*/ 14 w 19"/>
                <a:gd name="T11" fmla="*/ 1 h 23"/>
                <a:gd name="T12" fmla="*/ 13 w 19"/>
                <a:gd name="T13" fmla="*/ 0 h 23"/>
                <a:gd name="T14" fmla="*/ 7 w 19"/>
                <a:gd name="T15" fmla="*/ 5 h 23"/>
                <a:gd name="T16" fmla="*/ 4 w 19"/>
                <a:gd name="T17" fmla="*/ 7 h 23"/>
                <a:gd name="T18" fmla="*/ 2 w 19"/>
                <a:gd name="T19" fmla="*/ 13 h 23"/>
                <a:gd name="T20" fmla="*/ 2 w 19"/>
                <a:gd name="T21" fmla="*/ 21 h 23"/>
                <a:gd name="T22" fmla="*/ 7 w 19"/>
                <a:gd name="T23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7" y="22"/>
                  </a:moveTo>
                  <a:cubicBezTo>
                    <a:pt x="8" y="22"/>
                    <a:pt x="9" y="21"/>
                    <a:pt x="10" y="20"/>
                  </a:cubicBezTo>
                  <a:cubicBezTo>
                    <a:pt x="11" y="18"/>
                    <a:pt x="10" y="15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8"/>
                    <a:pt x="15" y="10"/>
                    <a:pt x="17" y="10"/>
                  </a:cubicBezTo>
                  <a:cubicBezTo>
                    <a:pt x="19" y="10"/>
                    <a:pt x="17" y="4"/>
                    <a:pt x="14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10" y="0"/>
                    <a:pt x="9" y="2"/>
                    <a:pt x="7" y="5"/>
                  </a:cubicBezTo>
                  <a:cubicBezTo>
                    <a:pt x="6" y="6"/>
                    <a:pt x="5" y="6"/>
                    <a:pt x="4" y="7"/>
                  </a:cubicBezTo>
                  <a:cubicBezTo>
                    <a:pt x="0" y="11"/>
                    <a:pt x="1" y="11"/>
                    <a:pt x="2" y="13"/>
                  </a:cubicBezTo>
                  <a:cubicBezTo>
                    <a:pt x="3" y="15"/>
                    <a:pt x="1" y="18"/>
                    <a:pt x="2" y="21"/>
                  </a:cubicBezTo>
                  <a:cubicBezTo>
                    <a:pt x="2" y="22"/>
                    <a:pt x="4" y="23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xmlns="" id="{C29D67B3-9691-4ED7-B74D-F001A349976E}"/>
                </a:ext>
              </a:extLst>
            </p:cNvPr>
            <p:cNvSpPr/>
            <p:nvPr/>
          </p:nvSpPr>
          <p:spPr bwMode="auto">
            <a:xfrm>
              <a:off x="6367463" y="5184775"/>
              <a:ext cx="34925" cy="26988"/>
            </a:xfrm>
            <a:custGeom>
              <a:avLst/>
              <a:gdLst>
                <a:gd name="T0" fmla="*/ 2 w 4"/>
                <a:gd name="T1" fmla="*/ 0 h 3"/>
                <a:gd name="T2" fmla="*/ 2 w 4"/>
                <a:gd name="T3" fmla="*/ 0 h 3"/>
                <a:gd name="T4" fmla="*/ 1 w 4"/>
                <a:gd name="T5" fmla="*/ 3 h 3"/>
                <a:gd name="T6" fmla="*/ 2 w 4"/>
                <a:gd name="T7" fmla="*/ 3 h 3"/>
                <a:gd name="T8" fmla="*/ 4 w 4"/>
                <a:gd name="T9" fmla="*/ 1 h 3"/>
                <a:gd name="T10" fmla="*/ 2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1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xmlns="" id="{8384E9B6-7E21-4D8F-9A22-10EB50F7B791}"/>
                </a:ext>
              </a:extLst>
            </p:cNvPr>
            <p:cNvSpPr/>
            <p:nvPr/>
          </p:nvSpPr>
          <p:spPr bwMode="auto">
            <a:xfrm>
              <a:off x="6075363" y="4005263"/>
              <a:ext cx="26988" cy="25400"/>
            </a:xfrm>
            <a:custGeom>
              <a:avLst/>
              <a:gdLst>
                <a:gd name="T0" fmla="*/ 2 w 3"/>
                <a:gd name="T1" fmla="*/ 2 h 3"/>
                <a:gd name="T2" fmla="*/ 2 w 3"/>
                <a:gd name="T3" fmla="*/ 2 h 3"/>
                <a:gd name="T4" fmla="*/ 2 w 3"/>
                <a:gd name="T5" fmla="*/ 0 h 3"/>
                <a:gd name="T6" fmla="*/ 2 w 3"/>
                <a:gd name="T7" fmla="*/ 0 h 3"/>
                <a:gd name="T8" fmla="*/ 2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xmlns="" id="{5505FDE7-639F-43E6-B9B6-AD64CB26DD06}"/>
                </a:ext>
              </a:extLst>
            </p:cNvPr>
            <p:cNvSpPr/>
            <p:nvPr/>
          </p:nvSpPr>
          <p:spPr bwMode="auto">
            <a:xfrm>
              <a:off x="6313488" y="4749800"/>
              <a:ext cx="80963" cy="53975"/>
            </a:xfrm>
            <a:custGeom>
              <a:avLst/>
              <a:gdLst>
                <a:gd name="T0" fmla="*/ 7 w 9"/>
                <a:gd name="T1" fmla="*/ 6 h 6"/>
                <a:gd name="T2" fmla="*/ 8 w 9"/>
                <a:gd name="T3" fmla="*/ 6 h 6"/>
                <a:gd name="T4" fmla="*/ 8 w 9"/>
                <a:gd name="T5" fmla="*/ 5 h 6"/>
                <a:gd name="T6" fmla="*/ 5 w 9"/>
                <a:gd name="T7" fmla="*/ 2 h 6"/>
                <a:gd name="T8" fmla="*/ 2 w 9"/>
                <a:gd name="T9" fmla="*/ 1 h 6"/>
                <a:gd name="T10" fmla="*/ 5 w 9"/>
                <a:gd name="T11" fmla="*/ 5 h 6"/>
                <a:gd name="T12" fmla="*/ 7 w 9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7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5"/>
                    <a:pt x="8" y="5"/>
                  </a:cubicBezTo>
                  <a:cubicBezTo>
                    <a:pt x="8" y="4"/>
                    <a:pt x="6" y="3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0"/>
                    <a:pt x="2" y="4"/>
                    <a:pt x="5" y="5"/>
                  </a:cubicBezTo>
                  <a:cubicBezTo>
                    <a:pt x="6" y="6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xmlns="" id="{EA5BC46F-AAC3-4CE3-89B4-3A5FE643A8C5}"/>
                </a:ext>
              </a:extLst>
            </p:cNvPr>
            <p:cNvSpPr/>
            <p:nvPr/>
          </p:nvSpPr>
          <p:spPr bwMode="auto">
            <a:xfrm>
              <a:off x="6164263" y="3676650"/>
              <a:ext cx="44450" cy="71438"/>
            </a:xfrm>
            <a:custGeom>
              <a:avLst/>
              <a:gdLst>
                <a:gd name="T0" fmla="*/ 4 w 5"/>
                <a:gd name="T1" fmla="*/ 4 h 8"/>
                <a:gd name="T2" fmla="*/ 2 w 5"/>
                <a:gd name="T3" fmla="*/ 0 h 8"/>
                <a:gd name="T4" fmla="*/ 2 w 5"/>
                <a:gd name="T5" fmla="*/ 0 h 8"/>
                <a:gd name="T6" fmla="*/ 2 w 5"/>
                <a:gd name="T7" fmla="*/ 6 h 8"/>
                <a:gd name="T8" fmla="*/ 2 w 5"/>
                <a:gd name="T9" fmla="*/ 6 h 8"/>
                <a:gd name="T10" fmla="*/ 4 w 5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4" y="4"/>
                  </a:moveTo>
                  <a:cubicBezTo>
                    <a:pt x="5" y="4"/>
                    <a:pt x="4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8"/>
                    <a:pt x="2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xmlns="" id="{3869897A-36A9-4DCE-B585-5C7431D3B462}"/>
                </a:ext>
              </a:extLst>
            </p:cNvPr>
            <p:cNvSpPr/>
            <p:nvPr/>
          </p:nvSpPr>
          <p:spPr bwMode="auto">
            <a:xfrm>
              <a:off x="6154738" y="3587750"/>
              <a:ext cx="44450" cy="26988"/>
            </a:xfrm>
            <a:custGeom>
              <a:avLst/>
              <a:gdLst>
                <a:gd name="T0" fmla="*/ 3 w 5"/>
                <a:gd name="T1" fmla="*/ 1 h 3"/>
                <a:gd name="T2" fmla="*/ 2 w 5"/>
                <a:gd name="T3" fmla="*/ 1 h 3"/>
                <a:gd name="T4" fmla="*/ 3 w 5"/>
                <a:gd name="T5" fmla="*/ 3 h 3"/>
                <a:gd name="T6" fmla="*/ 4 w 5"/>
                <a:gd name="T7" fmla="*/ 3 h 3"/>
                <a:gd name="T8" fmla="*/ 3 w 5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0" y="0"/>
                    <a:pt x="1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xmlns="" id="{66360A20-2ECE-46A2-A349-9F871293C5EC}"/>
                </a:ext>
              </a:extLst>
            </p:cNvPr>
            <p:cNvSpPr/>
            <p:nvPr/>
          </p:nvSpPr>
          <p:spPr bwMode="auto">
            <a:xfrm>
              <a:off x="5969001" y="4741863"/>
              <a:ext cx="79375" cy="34925"/>
            </a:xfrm>
            <a:custGeom>
              <a:avLst/>
              <a:gdLst>
                <a:gd name="T0" fmla="*/ 4 w 9"/>
                <a:gd name="T1" fmla="*/ 4 h 4"/>
                <a:gd name="T2" fmla="*/ 6 w 9"/>
                <a:gd name="T3" fmla="*/ 4 h 4"/>
                <a:gd name="T4" fmla="*/ 4 w 9"/>
                <a:gd name="T5" fmla="*/ 0 h 4"/>
                <a:gd name="T6" fmla="*/ 3 w 9"/>
                <a:gd name="T7" fmla="*/ 0 h 4"/>
                <a:gd name="T8" fmla="*/ 4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4" y="4"/>
                  </a:moveTo>
                  <a:cubicBezTo>
                    <a:pt x="5" y="4"/>
                    <a:pt x="5" y="4"/>
                    <a:pt x="6" y="4"/>
                  </a:cubicBezTo>
                  <a:cubicBezTo>
                    <a:pt x="9" y="4"/>
                    <a:pt x="6" y="1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0"/>
                    <a:pt x="2" y="3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xmlns="" id="{A8D2DAA4-2C79-408D-94D5-BAC22DE605B6}"/>
                </a:ext>
              </a:extLst>
            </p:cNvPr>
            <p:cNvSpPr/>
            <p:nvPr/>
          </p:nvSpPr>
          <p:spPr bwMode="auto">
            <a:xfrm>
              <a:off x="6057901" y="4741863"/>
              <a:ext cx="230188" cy="133350"/>
            </a:xfrm>
            <a:custGeom>
              <a:avLst/>
              <a:gdLst>
                <a:gd name="T0" fmla="*/ 4 w 26"/>
                <a:gd name="T1" fmla="*/ 7 h 15"/>
                <a:gd name="T2" fmla="*/ 8 w 26"/>
                <a:gd name="T3" fmla="*/ 13 h 15"/>
                <a:gd name="T4" fmla="*/ 14 w 26"/>
                <a:gd name="T5" fmla="*/ 12 h 15"/>
                <a:gd name="T6" fmla="*/ 15 w 26"/>
                <a:gd name="T7" fmla="*/ 12 h 15"/>
                <a:gd name="T8" fmla="*/ 22 w 26"/>
                <a:gd name="T9" fmla="*/ 14 h 15"/>
                <a:gd name="T10" fmla="*/ 23 w 26"/>
                <a:gd name="T11" fmla="*/ 14 h 15"/>
                <a:gd name="T12" fmla="*/ 22 w 26"/>
                <a:gd name="T13" fmla="*/ 9 h 15"/>
                <a:gd name="T14" fmla="*/ 21 w 26"/>
                <a:gd name="T15" fmla="*/ 5 h 15"/>
                <a:gd name="T16" fmla="*/ 14 w 26"/>
                <a:gd name="T17" fmla="*/ 1 h 15"/>
                <a:gd name="T18" fmla="*/ 13 w 26"/>
                <a:gd name="T19" fmla="*/ 1 h 15"/>
                <a:gd name="T20" fmla="*/ 4 w 26"/>
                <a:gd name="T21" fmla="*/ 0 h 15"/>
                <a:gd name="T22" fmla="*/ 2 w 26"/>
                <a:gd name="T23" fmla="*/ 0 h 15"/>
                <a:gd name="T24" fmla="*/ 4 w 26"/>
                <a:gd name="T2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4" y="7"/>
                  </a:moveTo>
                  <a:cubicBezTo>
                    <a:pt x="5" y="10"/>
                    <a:pt x="7" y="11"/>
                    <a:pt x="8" y="13"/>
                  </a:cubicBezTo>
                  <a:cubicBezTo>
                    <a:pt x="10" y="15"/>
                    <a:pt x="12" y="14"/>
                    <a:pt x="14" y="12"/>
                  </a:cubicBezTo>
                  <a:cubicBezTo>
                    <a:pt x="14" y="12"/>
                    <a:pt x="15" y="12"/>
                    <a:pt x="15" y="12"/>
                  </a:cubicBezTo>
                  <a:cubicBezTo>
                    <a:pt x="17" y="11"/>
                    <a:pt x="18" y="13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6" y="14"/>
                    <a:pt x="24" y="12"/>
                    <a:pt x="22" y="9"/>
                  </a:cubicBezTo>
                  <a:cubicBezTo>
                    <a:pt x="22" y="8"/>
                    <a:pt x="21" y="6"/>
                    <a:pt x="21" y="5"/>
                  </a:cubicBezTo>
                  <a:cubicBezTo>
                    <a:pt x="21" y="3"/>
                    <a:pt x="17" y="1"/>
                    <a:pt x="14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11" y="2"/>
                    <a:pt x="7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1" y="4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xmlns="" id="{761BF860-97DE-4CC5-BA02-90969764F795}"/>
                </a:ext>
              </a:extLst>
            </p:cNvPr>
            <p:cNvSpPr/>
            <p:nvPr/>
          </p:nvSpPr>
          <p:spPr bwMode="auto">
            <a:xfrm>
              <a:off x="6137276" y="3756025"/>
              <a:ext cx="61913" cy="44450"/>
            </a:xfrm>
            <a:custGeom>
              <a:avLst/>
              <a:gdLst>
                <a:gd name="T0" fmla="*/ 5 w 7"/>
                <a:gd name="T1" fmla="*/ 4 h 5"/>
                <a:gd name="T2" fmla="*/ 6 w 7"/>
                <a:gd name="T3" fmla="*/ 5 h 5"/>
                <a:gd name="T4" fmla="*/ 5 w 7"/>
                <a:gd name="T5" fmla="*/ 2 h 5"/>
                <a:gd name="T6" fmla="*/ 2 w 7"/>
                <a:gd name="T7" fmla="*/ 0 h 5"/>
                <a:gd name="T8" fmla="*/ 5 w 7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3" y="3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xmlns="" id="{8E64C161-2D69-4340-9F11-7486C1D84617}"/>
                </a:ext>
              </a:extLst>
            </p:cNvPr>
            <p:cNvSpPr/>
            <p:nvPr/>
          </p:nvSpPr>
          <p:spPr bwMode="auto">
            <a:xfrm>
              <a:off x="6137276" y="3790950"/>
              <a:ext cx="88900" cy="98425"/>
            </a:xfrm>
            <a:custGeom>
              <a:avLst/>
              <a:gdLst>
                <a:gd name="T0" fmla="*/ 1 w 10"/>
                <a:gd name="T1" fmla="*/ 7 h 11"/>
                <a:gd name="T2" fmla="*/ 3 w 10"/>
                <a:gd name="T3" fmla="*/ 11 h 11"/>
                <a:gd name="T4" fmla="*/ 3 w 10"/>
                <a:gd name="T5" fmla="*/ 8 h 11"/>
                <a:gd name="T6" fmla="*/ 5 w 10"/>
                <a:gd name="T7" fmla="*/ 9 h 11"/>
                <a:gd name="T8" fmla="*/ 5 w 10"/>
                <a:gd name="T9" fmla="*/ 9 h 11"/>
                <a:gd name="T10" fmla="*/ 8 w 10"/>
                <a:gd name="T11" fmla="*/ 6 h 11"/>
                <a:gd name="T12" fmla="*/ 7 w 10"/>
                <a:gd name="T13" fmla="*/ 4 h 11"/>
                <a:gd name="T14" fmla="*/ 5 w 10"/>
                <a:gd name="T15" fmla="*/ 2 h 11"/>
                <a:gd name="T16" fmla="*/ 4 w 10"/>
                <a:gd name="T17" fmla="*/ 1 h 11"/>
                <a:gd name="T18" fmla="*/ 3 w 10"/>
                <a:gd name="T19" fmla="*/ 6 h 11"/>
                <a:gd name="T20" fmla="*/ 1 w 10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1">
                  <a:moveTo>
                    <a:pt x="1" y="7"/>
                  </a:moveTo>
                  <a:cubicBezTo>
                    <a:pt x="1" y="8"/>
                    <a:pt x="2" y="10"/>
                    <a:pt x="3" y="11"/>
                  </a:cubicBezTo>
                  <a:cubicBezTo>
                    <a:pt x="4" y="11"/>
                    <a:pt x="4" y="10"/>
                    <a:pt x="3" y="8"/>
                  </a:cubicBezTo>
                  <a:cubicBezTo>
                    <a:pt x="2" y="6"/>
                    <a:pt x="4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7" y="7"/>
                    <a:pt x="8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2" y="0"/>
                    <a:pt x="4" y="4"/>
                    <a:pt x="3" y="6"/>
                  </a:cubicBezTo>
                  <a:cubicBezTo>
                    <a:pt x="2" y="7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xmlns="" id="{9C8EFC7D-472C-4A11-8CD5-EEF57BDCA9D9}"/>
                </a:ext>
              </a:extLst>
            </p:cNvPr>
            <p:cNvSpPr/>
            <p:nvPr/>
          </p:nvSpPr>
          <p:spPr bwMode="auto">
            <a:xfrm>
              <a:off x="6667501" y="5354638"/>
              <a:ext cx="106363" cy="150813"/>
            </a:xfrm>
            <a:custGeom>
              <a:avLst/>
              <a:gdLst>
                <a:gd name="T0" fmla="*/ 10 w 12"/>
                <a:gd name="T1" fmla="*/ 8 h 17"/>
                <a:gd name="T2" fmla="*/ 7 w 12"/>
                <a:gd name="T3" fmla="*/ 4 h 17"/>
                <a:gd name="T4" fmla="*/ 3 w 12"/>
                <a:gd name="T5" fmla="*/ 0 h 17"/>
                <a:gd name="T6" fmla="*/ 3 w 12"/>
                <a:gd name="T7" fmla="*/ 0 h 17"/>
                <a:gd name="T8" fmla="*/ 3 w 12"/>
                <a:gd name="T9" fmla="*/ 7 h 17"/>
                <a:gd name="T10" fmla="*/ 4 w 12"/>
                <a:gd name="T11" fmla="*/ 11 h 17"/>
                <a:gd name="T12" fmla="*/ 7 w 12"/>
                <a:gd name="T13" fmla="*/ 16 h 17"/>
                <a:gd name="T14" fmla="*/ 9 w 12"/>
                <a:gd name="T15" fmla="*/ 17 h 17"/>
                <a:gd name="T16" fmla="*/ 12 w 12"/>
                <a:gd name="T17" fmla="*/ 14 h 17"/>
                <a:gd name="T18" fmla="*/ 12 w 12"/>
                <a:gd name="T19" fmla="*/ 10 h 17"/>
                <a:gd name="T20" fmla="*/ 10 w 12"/>
                <a:gd name="T2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7">
                  <a:moveTo>
                    <a:pt x="10" y="8"/>
                  </a:moveTo>
                  <a:cubicBezTo>
                    <a:pt x="8" y="7"/>
                    <a:pt x="7" y="6"/>
                    <a:pt x="7" y="4"/>
                  </a:cubicBezTo>
                  <a:cubicBezTo>
                    <a:pt x="6" y="2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2" y="4"/>
                    <a:pt x="3" y="7"/>
                  </a:cubicBezTo>
                  <a:cubicBezTo>
                    <a:pt x="4" y="8"/>
                    <a:pt x="4" y="9"/>
                    <a:pt x="4" y="11"/>
                  </a:cubicBezTo>
                  <a:cubicBezTo>
                    <a:pt x="5" y="13"/>
                    <a:pt x="5" y="15"/>
                    <a:pt x="7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1" y="16"/>
                    <a:pt x="12" y="14"/>
                  </a:cubicBezTo>
                  <a:cubicBezTo>
                    <a:pt x="12" y="13"/>
                    <a:pt x="12" y="11"/>
                    <a:pt x="12" y="10"/>
                  </a:cubicBezTo>
                  <a:cubicBezTo>
                    <a:pt x="11" y="9"/>
                    <a:pt x="11" y="9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xmlns="" id="{6E34A93D-6214-4CDD-8E05-E35E3ADD15DF}"/>
                </a:ext>
              </a:extLst>
            </p:cNvPr>
            <p:cNvSpPr/>
            <p:nvPr/>
          </p:nvSpPr>
          <p:spPr bwMode="auto">
            <a:xfrm>
              <a:off x="6756401" y="5008563"/>
              <a:ext cx="26988" cy="25400"/>
            </a:xfrm>
            <a:custGeom>
              <a:avLst/>
              <a:gdLst>
                <a:gd name="T0" fmla="*/ 2 w 3"/>
                <a:gd name="T1" fmla="*/ 0 h 3"/>
                <a:gd name="T2" fmla="*/ 1 w 3"/>
                <a:gd name="T3" fmla="*/ 0 h 3"/>
                <a:gd name="T4" fmla="*/ 1 w 3"/>
                <a:gd name="T5" fmla="*/ 2 h 3"/>
                <a:gd name="T6" fmla="*/ 2 w 3"/>
                <a:gd name="T7" fmla="*/ 3 h 3"/>
                <a:gd name="T8" fmla="*/ 3 w 3"/>
                <a:gd name="T9" fmla="*/ 1 h 3"/>
                <a:gd name="T10" fmla="*/ 2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xmlns="" id="{20F09621-428E-4AEE-AA1F-0B354B3B39AB}"/>
                </a:ext>
              </a:extLst>
            </p:cNvPr>
            <p:cNvSpPr/>
            <p:nvPr/>
          </p:nvSpPr>
          <p:spPr bwMode="auto">
            <a:xfrm>
              <a:off x="3290888" y="2851150"/>
              <a:ext cx="3721100" cy="2520950"/>
            </a:xfrm>
            <a:custGeom>
              <a:avLst/>
              <a:gdLst>
                <a:gd name="T0" fmla="*/ 390 w 421"/>
                <a:gd name="T1" fmla="*/ 32 h 284"/>
                <a:gd name="T2" fmla="*/ 377 w 421"/>
                <a:gd name="T3" fmla="*/ 34 h 284"/>
                <a:gd name="T4" fmla="*/ 354 w 421"/>
                <a:gd name="T5" fmla="*/ 29 h 284"/>
                <a:gd name="T6" fmla="*/ 332 w 421"/>
                <a:gd name="T7" fmla="*/ 23 h 284"/>
                <a:gd name="T8" fmla="*/ 307 w 421"/>
                <a:gd name="T9" fmla="*/ 27 h 284"/>
                <a:gd name="T10" fmla="*/ 284 w 421"/>
                <a:gd name="T11" fmla="*/ 21 h 284"/>
                <a:gd name="T12" fmla="*/ 260 w 421"/>
                <a:gd name="T13" fmla="*/ 13 h 284"/>
                <a:gd name="T14" fmla="*/ 243 w 421"/>
                <a:gd name="T15" fmla="*/ 7 h 284"/>
                <a:gd name="T16" fmla="*/ 204 w 421"/>
                <a:gd name="T17" fmla="*/ 18 h 284"/>
                <a:gd name="T18" fmla="*/ 201 w 421"/>
                <a:gd name="T19" fmla="*/ 26 h 284"/>
                <a:gd name="T20" fmla="*/ 186 w 421"/>
                <a:gd name="T21" fmla="*/ 25 h 284"/>
                <a:gd name="T22" fmla="*/ 198 w 421"/>
                <a:gd name="T23" fmla="*/ 44 h 284"/>
                <a:gd name="T24" fmla="*/ 180 w 421"/>
                <a:gd name="T25" fmla="*/ 42 h 284"/>
                <a:gd name="T26" fmla="*/ 159 w 421"/>
                <a:gd name="T27" fmla="*/ 37 h 284"/>
                <a:gd name="T28" fmla="*/ 132 w 421"/>
                <a:gd name="T29" fmla="*/ 43 h 284"/>
                <a:gd name="T30" fmla="*/ 114 w 421"/>
                <a:gd name="T31" fmla="*/ 50 h 284"/>
                <a:gd name="T32" fmla="*/ 105 w 421"/>
                <a:gd name="T33" fmla="*/ 33 h 284"/>
                <a:gd name="T34" fmla="*/ 52 w 421"/>
                <a:gd name="T35" fmla="*/ 74 h 284"/>
                <a:gd name="T36" fmla="*/ 74 w 421"/>
                <a:gd name="T37" fmla="*/ 59 h 284"/>
                <a:gd name="T38" fmla="*/ 86 w 421"/>
                <a:gd name="T39" fmla="*/ 71 h 284"/>
                <a:gd name="T40" fmla="*/ 54 w 421"/>
                <a:gd name="T41" fmla="*/ 78 h 284"/>
                <a:gd name="T42" fmla="*/ 32 w 421"/>
                <a:gd name="T43" fmla="*/ 105 h 284"/>
                <a:gd name="T44" fmla="*/ 17 w 421"/>
                <a:gd name="T45" fmla="*/ 126 h 284"/>
                <a:gd name="T46" fmla="*/ 38 w 421"/>
                <a:gd name="T47" fmla="*/ 121 h 284"/>
                <a:gd name="T48" fmla="*/ 67 w 421"/>
                <a:gd name="T49" fmla="*/ 126 h 284"/>
                <a:gd name="T50" fmla="*/ 67 w 421"/>
                <a:gd name="T51" fmla="*/ 110 h 284"/>
                <a:gd name="T52" fmla="*/ 94 w 421"/>
                <a:gd name="T53" fmla="*/ 118 h 284"/>
                <a:gd name="T54" fmla="*/ 118 w 421"/>
                <a:gd name="T55" fmla="*/ 117 h 284"/>
                <a:gd name="T56" fmla="*/ 102 w 421"/>
                <a:gd name="T57" fmla="*/ 141 h 284"/>
                <a:gd name="T58" fmla="*/ 48 w 421"/>
                <a:gd name="T59" fmla="*/ 127 h 284"/>
                <a:gd name="T60" fmla="*/ 20 w 421"/>
                <a:gd name="T61" fmla="*/ 134 h 284"/>
                <a:gd name="T62" fmla="*/ 1 w 421"/>
                <a:gd name="T63" fmla="*/ 169 h 284"/>
                <a:gd name="T64" fmla="*/ 11 w 421"/>
                <a:gd name="T65" fmla="*/ 190 h 284"/>
                <a:gd name="T66" fmla="*/ 40 w 421"/>
                <a:gd name="T67" fmla="*/ 196 h 284"/>
                <a:gd name="T68" fmla="*/ 64 w 421"/>
                <a:gd name="T69" fmla="*/ 254 h 284"/>
                <a:gd name="T70" fmla="*/ 105 w 421"/>
                <a:gd name="T71" fmla="*/ 262 h 284"/>
                <a:gd name="T72" fmla="*/ 124 w 421"/>
                <a:gd name="T73" fmla="*/ 209 h 284"/>
                <a:gd name="T74" fmla="*/ 125 w 421"/>
                <a:gd name="T75" fmla="*/ 183 h 284"/>
                <a:gd name="T76" fmla="*/ 125 w 421"/>
                <a:gd name="T77" fmla="*/ 179 h 284"/>
                <a:gd name="T78" fmla="*/ 150 w 421"/>
                <a:gd name="T79" fmla="*/ 172 h 284"/>
                <a:gd name="T80" fmla="*/ 137 w 421"/>
                <a:gd name="T81" fmla="*/ 147 h 284"/>
                <a:gd name="T82" fmla="*/ 161 w 421"/>
                <a:gd name="T83" fmla="*/ 154 h 284"/>
                <a:gd name="T84" fmla="*/ 188 w 421"/>
                <a:gd name="T85" fmla="*/ 183 h 284"/>
                <a:gd name="T86" fmla="*/ 226 w 421"/>
                <a:gd name="T87" fmla="*/ 168 h 284"/>
                <a:gd name="T88" fmla="*/ 243 w 421"/>
                <a:gd name="T89" fmla="*/ 203 h 284"/>
                <a:gd name="T90" fmla="*/ 245 w 421"/>
                <a:gd name="T91" fmla="*/ 187 h 284"/>
                <a:gd name="T92" fmla="*/ 276 w 421"/>
                <a:gd name="T93" fmla="*/ 156 h 284"/>
                <a:gd name="T94" fmla="*/ 288 w 421"/>
                <a:gd name="T95" fmla="*/ 124 h 284"/>
                <a:gd name="T96" fmla="*/ 297 w 421"/>
                <a:gd name="T97" fmla="*/ 126 h 284"/>
                <a:gd name="T98" fmla="*/ 307 w 421"/>
                <a:gd name="T99" fmla="*/ 113 h 284"/>
                <a:gd name="T100" fmla="*/ 317 w 421"/>
                <a:gd name="T101" fmla="*/ 83 h 284"/>
                <a:gd name="T102" fmla="*/ 323 w 421"/>
                <a:gd name="T103" fmla="*/ 69 h 284"/>
                <a:gd name="T104" fmla="*/ 350 w 421"/>
                <a:gd name="T105" fmla="*/ 66 h 284"/>
                <a:gd name="T106" fmla="*/ 370 w 421"/>
                <a:gd name="T107" fmla="*/ 58 h 284"/>
                <a:gd name="T108" fmla="*/ 379 w 421"/>
                <a:gd name="T109" fmla="*/ 64 h 284"/>
                <a:gd name="T110" fmla="*/ 396 w 421"/>
                <a:gd name="T111" fmla="*/ 58 h 284"/>
                <a:gd name="T112" fmla="*/ 394 w 421"/>
                <a:gd name="T113" fmla="*/ 50 h 284"/>
                <a:gd name="T114" fmla="*/ 416 w 421"/>
                <a:gd name="T115" fmla="*/ 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1" h="284">
                  <a:moveTo>
                    <a:pt x="416" y="43"/>
                  </a:moveTo>
                  <a:cubicBezTo>
                    <a:pt x="410" y="43"/>
                    <a:pt x="407" y="40"/>
                    <a:pt x="403" y="37"/>
                  </a:cubicBezTo>
                  <a:cubicBezTo>
                    <a:pt x="403" y="37"/>
                    <a:pt x="402" y="36"/>
                    <a:pt x="402" y="36"/>
                  </a:cubicBezTo>
                  <a:cubicBezTo>
                    <a:pt x="401" y="36"/>
                    <a:pt x="400" y="35"/>
                    <a:pt x="398" y="35"/>
                  </a:cubicBezTo>
                  <a:cubicBezTo>
                    <a:pt x="397" y="34"/>
                    <a:pt x="395" y="34"/>
                    <a:pt x="394" y="34"/>
                  </a:cubicBezTo>
                  <a:cubicBezTo>
                    <a:pt x="392" y="33"/>
                    <a:pt x="391" y="33"/>
                    <a:pt x="390" y="32"/>
                  </a:cubicBezTo>
                  <a:cubicBezTo>
                    <a:pt x="389" y="32"/>
                    <a:pt x="389" y="32"/>
                    <a:pt x="389" y="32"/>
                  </a:cubicBezTo>
                  <a:cubicBezTo>
                    <a:pt x="388" y="31"/>
                    <a:pt x="386" y="31"/>
                    <a:pt x="385" y="30"/>
                  </a:cubicBezTo>
                  <a:cubicBezTo>
                    <a:pt x="383" y="30"/>
                    <a:pt x="381" y="30"/>
                    <a:pt x="383" y="32"/>
                  </a:cubicBezTo>
                  <a:cubicBezTo>
                    <a:pt x="386" y="36"/>
                    <a:pt x="386" y="37"/>
                    <a:pt x="380" y="35"/>
                  </a:cubicBezTo>
                  <a:cubicBezTo>
                    <a:pt x="380" y="35"/>
                    <a:pt x="380" y="35"/>
                    <a:pt x="380" y="35"/>
                  </a:cubicBezTo>
                  <a:cubicBezTo>
                    <a:pt x="379" y="35"/>
                    <a:pt x="378" y="34"/>
                    <a:pt x="377" y="34"/>
                  </a:cubicBezTo>
                  <a:cubicBezTo>
                    <a:pt x="373" y="33"/>
                    <a:pt x="375" y="35"/>
                    <a:pt x="371" y="35"/>
                  </a:cubicBezTo>
                  <a:cubicBezTo>
                    <a:pt x="371" y="35"/>
                    <a:pt x="371" y="34"/>
                    <a:pt x="370" y="34"/>
                  </a:cubicBezTo>
                  <a:cubicBezTo>
                    <a:pt x="369" y="34"/>
                    <a:pt x="367" y="35"/>
                    <a:pt x="365" y="35"/>
                  </a:cubicBezTo>
                  <a:cubicBezTo>
                    <a:pt x="364" y="35"/>
                    <a:pt x="363" y="36"/>
                    <a:pt x="362" y="36"/>
                  </a:cubicBezTo>
                  <a:cubicBezTo>
                    <a:pt x="360" y="36"/>
                    <a:pt x="359" y="34"/>
                    <a:pt x="358" y="32"/>
                  </a:cubicBezTo>
                  <a:cubicBezTo>
                    <a:pt x="356" y="30"/>
                    <a:pt x="355" y="29"/>
                    <a:pt x="354" y="29"/>
                  </a:cubicBezTo>
                  <a:cubicBezTo>
                    <a:pt x="353" y="29"/>
                    <a:pt x="352" y="29"/>
                    <a:pt x="350" y="29"/>
                  </a:cubicBezTo>
                  <a:cubicBezTo>
                    <a:pt x="349" y="28"/>
                    <a:pt x="348" y="28"/>
                    <a:pt x="347" y="28"/>
                  </a:cubicBezTo>
                  <a:cubicBezTo>
                    <a:pt x="345" y="28"/>
                    <a:pt x="342" y="27"/>
                    <a:pt x="341" y="26"/>
                  </a:cubicBezTo>
                  <a:cubicBezTo>
                    <a:pt x="338" y="23"/>
                    <a:pt x="337" y="24"/>
                    <a:pt x="335" y="25"/>
                  </a:cubicBezTo>
                  <a:cubicBezTo>
                    <a:pt x="335" y="26"/>
                    <a:pt x="335" y="26"/>
                    <a:pt x="334" y="27"/>
                  </a:cubicBezTo>
                  <a:cubicBezTo>
                    <a:pt x="333" y="29"/>
                    <a:pt x="330" y="26"/>
                    <a:pt x="332" y="23"/>
                  </a:cubicBezTo>
                  <a:cubicBezTo>
                    <a:pt x="333" y="21"/>
                    <a:pt x="330" y="21"/>
                    <a:pt x="327" y="22"/>
                  </a:cubicBezTo>
                  <a:cubicBezTo>
                    <a:pt x="325" y="23"/>
                    <a:pt x="322" y="24"/>
                    <a:pt x="320" y="25"/>
                  </a:cubicBezTo>
                  <a:cubicBezTo>
                    <a:pt x="319" y="25"/>
                    <a:pt x="318" y="26"/>
                    <a:pt x="317" y="26"/>
                  </a:cubicBezTo>
                  <a:cubicBezTo>
                    <a:pt x="316" y="26"/>
                    <a:pt x="315" y="26"/>
                    <a:pt x="314" y="26"/>
                  </a:cubicBezTo>
                  <a:cubicBezTo>
                    <a:pt x="313" y="26"/>
                    <a:pt x="312" y="26"/>
                    <a:pt x="310" y="26"/>
                  </a:cubicBezTo>
                  <a:cubicBezTo>
                    <a:pt x="309" y="26"/>
                    <a:pt x="308" y="27"/>
                    <a:pt x="307" y="27"/>
                  </a:cubicBezTo>
                  <a:cubicBezTo>
                    <a:pt x="306" y="28"/>
                    <a:pt x="304" y="29"/>
                    <a:pt x="303" y="29"/>
                  </a:cubicBezTo>
                  <a:cubicBezTo>
                    <a:pt x="302" y="29"/>
                    <a:pt x="301" y="29"/>
                    <a:pt x="300" y="27"/>
                  </a:cubicBezTo>
                  <a:cubicBezTo>
                    <a:pt x="299" y="25"/>
                    <a:pt x="298" y="24"/>
                    <a:pt x="296" y="23"/>
                  </a:cubicBezTo>
                  <a:cubicBezTo>
                    <a:pt x="296" y="23"/>
                    <a:pt x="295" y="23"/>
                    <a:pt x="293" y="23"/>
                  </a:cubicBezTo>
                  <a:cubicBezTo>
                    <a:pt x="292" y="22"/>
                    <a:pt x="291" y="22"/>
                    <a:pt x="290" y="22"/>
                  </a:cubicBezTo>
                  <a:cubicBezTo>
                    <a:pt x="288" y="22"/>
                    <a:pt x="286" y="21"/>
                    <a:pt x="284" y="21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78" y="18"/>
                    <a:pt x="273" y="19"/>
                    <a:pt x="266" y="18"/>
                  </a:cubicBezTo>
                  <a:cubicBezTo>
                    <a:pt x="263" y="17"/>
                    <a:pt x="262" y="17"/>
                    <a:pt x="260" y="18"/>
                  </a:cubicBezTo>
                  <a:cubicBezTo>
                    <a:pt x="257" y="18"/>
                    <a:pt x="256" y="20"/>
                    <a:pt x="254" y="22"/>
                  </a:cubicBezTo>
                  <a:cubicBezTo>
                    <a:pt x="251" y="25"/>
                    <a:pt x="247" y="24"/>
                    <a:pt x="249" y="20"/>
                  </a:cubicBezTo>
                  <a:cubicBezTo>
                    <a:pt x="251" y="17"/>
                    <a:pt x="256" y="14"/>
                    <a:pt x="260" y="13"/>
                  </a:cubicBezTo>
                  <a:cubicBezTo>
                    <a:pt x="260" y="13"/>
                    <a:pt x="260" y="13"/>
                    <a:pt x="260" y="13"/>
                  </a:cubicBezTo>
                  <a:cubicBezTo>
                    <a:pt x="265" y="12"/>
                    <a:pt x="269" y="7"/>
                    <a:pt x="264" y="7"/>
                  </a:cubicBezTo>
                  <a:cubicBezTo>
                    <a:pt x="263" y="7"/>
                    <a:pt x="262" y="7"/>
                    <a:pt x="260" y="7"/>
                  </a:cubicBezTo>
                  <a:cubicBezTo>
                    <a:pt x="257" y="6"/>
                    <a:pt x="254" y="5"/>
                    <a:pt x="251" y="5"/>
                  </a:cubicBezTo>
                  <a:cubicBezTo>
                    <a:pt x="247" y="6"/>
                    <a:pt x="254" y="0"/>
                    <a:pt x="247" y="0"/>
                  </a:cubicBezTo>
                  <a:cubicBezTo>
                    <a:pt x="243" y="0"/>
                    <a:pt x="244" y="4"/>
                    <a:pt x="243" y="7"/>
                  </a:cubicBezTo>
                  <a:cubicBezTo>
                    <a:pt x="243" y="7"/>
                    <a:pt x="243" y="8"/>
                    <a:pt x="243" y="8"/>
                  </a:cubicBezTo>
                  <a:cubicBezTo>
                    <a:pt x="241" y="11"/>
                    <a:pt x="237" y="8"/>
                    <a:pt x="235" y="9"/>
                  </a:cubicBezTo>
                  <a:cubicBezTo>
                    <a:pt x="233" y="10"/>
                    <a:pt x="232" y="8"/>
                    <a:pt x="227" y="9"/>
                  </a:cubicBezTo>
                  <a:cubicBezTo>
                    <a:pt x="227" y="9"/>
                    <a:pt x="226" y="9"/>
                    <a:pt x="226" y="9"/>
                  </a:cubicBezTo>
                  <a:cubicBezTo>
                    <a:pt x="220" y="10"/>
                    <a:pt x="214" y="13"/>
                    <a:pt x="212" y="15"/>
                  </a:cubicBezTo>
                  <a:cubicBezTo>
                    <a:pt x="210" y="17"/>
                    <a:pt x="209" y="17"/>
                    <a:pt x="204" y="18"/>
                  </a:cubicBezTo>
                  <a:cubicBezTo>
                    <a:pt x="200" y="18"/>
                    <a:pt x="202" y="23"/>
                    <a:pt x="206" y="24"/>
                  </a:cubicBezTo>
                  <a:cubicBezTo>
                    <a:pt x="209" y="25"/>
                    <a:pt x="207" y="31"/>
                    <a:pt x="209" y="32"/>
                  </a:cubicBezTo>
                  <a:cubicBezTo>
                    <a:pt x="210" y="33"/>
                    <a:pt x="212" y="37"/>
                    <a:pt x="212" y="39"/>
                  </a:cubicBezTo>
                  <a:cubicBezTo>
                    <a:pt x="212" y="42"/>
                    <a:pt x="211" y="41"/>
                    <a:pt x="209" y="38"/>
                  </a:cubicBezTo>
                  <a:cubicBezTo>
                    <a:pt x="208" y="35"/>
                    <a:pt x="203" y="31"/>
                    <a:pt x="202" y="29"/>
                  </a:cubicBezTo>
                  <a:cubicBezTo>
                    <a:pt x="202" y="28"/>
                    <a:pt x="202" y="27"/>
                    <a:pt x="201" y="26"/>
                  </a:cubicBezTo>
                  <a:cubicBezTo>
                    <a:pt x="200" y="25"/>
                    <a:pt x="199" y="24"/>
                    <a:pt x="197" y="25"/>
                  </a:cubicBezTo>
                  <a:cubicBezTo>
                    <a:pt x="193" y="25"/>
                    <a:pt x="199" y="25"/>
                    <a:pt x="192" y="28"/>
                  </a:cubicBezTo>
                  <a:cubicBezTo>
                    <a:pt x="186" y="31"/>
                    <a:pt x="191" y="23"/>
                    <a:pt x="188" y="23"/>
                  </a:cubicBezTo>
                  <a:cubicBezTo>
                    <a:pt x="188" y="23"/>
                    <a:pt x="188" y="23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6" y="25"/>
                    <a:pt x="186" y="25"/>
                  </a:cubicBezTo>
                  <a:cubicBezTo>
                    <a:pt x="185" y="26"/>
                    <a:pt x="186" y="27"/>
                    <a:pt x="186" y="29"/>
                  </a:cubicBezTo>
                  <a:cubicBezTo>
                    <a:pt x="186" y="31"/>
                    <a:pt x="187" y="32"/>
                    <a:pt x="186" y="34"/>
                  </a:cubicBezTo>
                  <a:cubicBezTo>
                    <a:pt x="186" y="35"/>
                    <a:pt x="186" y="35"/>
                    <a:pt x="187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90" y="36"/>
                    <a:pt x="192" y="36"/>
                    <a:pt x="194" y="37"/>
                  </a:cubicBezTo>
                  <a:cubicBezTo>
                    <a:pt x="198" y="39"/>
                    <a:pt x="201" y="44"/>
                    <a:pt x="198" y="44"/>
                  </a:cubicBezTo>
                  <a:cubicBezTo>
                    <a:pt x="194" y="44"/>
                    <a:pt x="192" y="40"/>
                    <a:pt x="189" y="40"/>
                  </a:cubicBezTo>
                  <a:cubicBezTo>
                    <a:pt x="189" y="40"/>
                    <a:pt x="189" y="40"/>
                    <a:pt x="188" y="40"/>
                  </a:cubicBezTo>
                  <a:cubicBezTo>
                    <a:pt x="188" y="41"/>
                    <a:pt x="188" y="42"/>
                    <a:pt x="187" y="43"/>
                  </a:cubicBezTo>
                  <a:cubicBezTo>
                    <a:pt x="187" y="44"/>
                    <a:pt x="186" y="44"/>
                    <a:pt x="186" y="45"/>
                  </a:cubicBezTo>
                  <a:cubicBezTo>
                    <a:pt x="185" y="45"/>
                    <a:pt x="185" y="45"/>
                    <a:pt x="184" y="46"/>
                  </a:cubicBezTo>
                  <a:cubicBezTo>
                    <a:pt x="179" y="48"/>
                    <a:pt x="178" y="45"/>
                    <a:pt x="180" y="42"/>
                  </a:cubicBezTo>
                  <a:cubicBezTo>
                    <a:pt x="183" y="39"/>
                    <a:pt x="184" y="37"/>
                    <a:pt x="183" y="31"/>
                  </a:cubicBezTo>
                  <a:cubicBezTo>
                    <a:pt x="182" y="25"/>
                    <a:pt x="183" y="20"/>
                    <a:pt x="179" y="21"/>
                  </a:cubicBezTo>
                  <a:cubicBezTo>
                    <a:pt x="176" y="21"/>
                    <a:pt x="173" y="30"/>
                    <a:pt x="173" y="33"/>
                  </a:cubicBezTo>
                  <a:cubicBezTo>
                    <a:pt x="173" y="37"/>
                    <a:pt x="176" y="38"/>
                    <a:pt x="172" y="38"/>
                  </a:cubicBezTo>
                  <a:cubicBezTo>
                    <a:pt x="167" y="38"/>
                    <a:pt x="166" y="33"/>
                    <a:pt x="163" y="33"/>
                  </a:cubicBezTo>
                  <a:cubicBezTo>
                    <a:pt x="159" y="33"/>
                    <a:pt x="162" y="37"/>
                    <a:pt x="159" y="37"/>
                  </a:cubicBezTo>
                  <a:cubicBezTo>
                    <a:pt x="156" y="37"/>
                    <a:pt x="153" y="38"/>
                    <a:pt x="149" y="39"/>
                  </a:cubicBezTo>
                  <a:cubicBezTo>
                    <a:pt x="149" y="39"/>
                    <a:pt x="148" y="39"/>
                    <a:pt x="147" y="40"/>
                  </a:cubicBezTo>
                  <a:cubicBezTo>
                    <a:pt x="147" y="40"/>
                    <a:pt x="146" y="40"/>
                    <a:pt x="146" y="40"/>
                  </a:cubicBezTo>
                  <a:cubicBezTo>
                    <a:pt x="141" y="42"/>
                    <a:pt x="146" y="38"/>
                    <a:pt x="143" y="38"/>
                  </a:cubicBezTo>
                  <a:cubicBezTo>
                    <a:pt x="143" y="38"/>
                    <a:pt x="142" y="38"/>
                    <a:pt x="142" y="38"/>
                  </a:cubicBezTo>
                  <a:cubicBezTo>
                    <a:pt x="138" y="39"/>
                    <a:pt x="135" y="41"/>
                    <a:pt x="132" y="43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28" y="47"/>
                    <a:pt x="131" y="38"/>
                    <a:pt x="127" y="38"/>
                  </a:cubicBezTo>
                  <a:cubicBezTo>
                    <a:pt x="123" y="38"/>
                    <a:pt x="129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1" y="46"/>
                    <a:pt x="117" y="47"/>
                    <a:pt x="120" y="49"/>
                  </a:cubicBezTo>
                  <a:cubicBezTo>
                    <a:pt x="122" y="51"/>
                    <a:pt x="118" y="51"/>
                    <a:pt x="114" y="50"/>
                  </a:cubicBezTo>
                  <a:cubicBezTo>
                    <a:pt x="111" y="49"/>
                    <a:pt x="116" y="52"/>
                    <a:pt x="114" y="53"/>
                  </a:cubicBezTo>
                  <a:cubicBezTo>
                    <a:pt x="112" y="54"/>
                    <a:pt x="108" y="53"/>
                    <a:pt x="106" y="50"/>
                  </a:cubicBezTo>
                  <a:cubicBezTo>
                    <a:pt x="104" y="48"/>
                    <a:pt x="100" y="46"/>
                    <a:pt x="102" y="44"/>
                  </a:cubicBezTo>
                  <a:cubicBezTo>
                    <a:pt x="104" y="42"/>
                    <a:pt x="108" y="46"/>
                    <a:pt x="113" y="46"/>
                  </a:cubicBezTo>
                  <a:cubicBezTo>
                    <a:pt x="119" y="46"/>
                    <a:pt x="118" y="40"/>
                    <a:pt x="113" y="39"/>
                  </a:cubicBezTo>
                  <a:cubicBezTo>
                    <a:pt x="109" y="38"/>
                    <a:pt x="109" y="36"/>
                    <a:pt x="105" y="33"/>
                  </a:cubicBezTo>
                  <a:cubicBezTo>
                    <a:pt x="101" y="30"/>
                    <a:pt x="98" y="31"/>
                    <a:pt x="93" y="28"/>
                  </a:cubicBezTo>
                  <a:cubicBezTo>
                    <a:pt x="87" y="26"/>
                    <a:pt x="80" y="32"/>
                    <a:pt x="75" y="33"/>
                  </a:cubicBezTo>
                  <a:cubicBezTo>
                    <a:pt x="74" y="33"/>
                    <a:pt x="73" y="34"/>
                    <a:pt x="73" y="34"/>
                  </a:cubicBezTo>
                  <a:cubicBezTo>
                    <a:pt x="68" y="37"/>
                    <a:pt x="63" y="44"/>
                    <a:pt x="61" y="47"/>
                  </a:cubicBezTo>
                  <a:cubicBezTo>
                    <a:pt x="58" y="51"/>
                    <a:pt x="53" y="54"/>
                    <a:pt x="49" y="58"/>
                  </a:cubicBezTo>
                  <a:cubicBezTo>
                    <a:pt x="46" y="62"/>
                    <a:pt x="49" y="69"/>
                    <a:pt x="52" y="74"/>
                  </a:cubicBezTo>
                  <a:cubicBezTo>
                    <a:pt x="55" y="79"/>
                    <a:pt x="55" y="73"/>
                    <a:pt x="57" y="71"/>
                  </a:cubicBezTo>
                  <a:cubicBezTo>
                    <a:pt x="59" y="70"/>
                    <a:pt x="62" y="74"/>
                    <a:pt x="63" y="77"/>
                  </a:cubicBezTo>
                  <a:cubicBezTo>
                    <a:pt x="64" y="81"/>
                    <a:pt x="66" y="75"/>
                    <a:pt x="68" y="75"/>
                  </a:cubicBezTo>
                  <a:cubicBezTo>
                    <a:pt x="70" y="75"/>
                    <a:pt x="71" y="74"/>
                    <a:pt x="73" y="72"/>
                  </a:cubicBezTo>
                  <a:cubicBezTo>
                    <a:pt x="73" y="71"/>
                    <a:pt x="74" y="70"/>
                    <a:pt x="75" y="69"/>
                  </a:cubicBezTo>
                  <a:cubicBezTo>
                    <a:pt x="78" y="66"/>
                    <a:pt x="72" y="63"/>
                    <a:pt x="74" y="59"/>
                  </a:cubicBezTo>
                  <a:cubicBezTo>
                    <a:pt x="75" y="55"/>
                    <a:pt x="79" y="53"/>
                    <a:pt x="80" y="49"/>
                  </a:cubicBezTo>
                  <a:cubicBezTo>
                    <a:pt x="81" y="46"/>
                    <a:pt x="89" y="47"/>
                    <a:pt x="86" y="50"/>
                  </a:cubicBezTo>
                  <a:cubicBezTo>
                    <a:pt x="83" y="53"/>
                    <a:pt x="78" y="58"/>
                    <a:pt x="80" y="63"/>
                  </a:cubicBezTo>
                  <a:cubicBezTo>
                    <a:pt x="81" y="67"/>
                    <a:pt x="85" y="64"/>
                    <a:pt x="89" y="64"/>
                  </a:cubicBezTo>
                  <a:cubicBezTo>
                    <a:pt x="94" y="63"/>
                    <a:pt x="94" y="66"/>
                    <a:pt x="90" y="68"/>
                  </a:cubicBezTo>
                  <a:cubicBezTo>
                    <a:pt x="87" y="69"/>
                    <a:pt x="83" y="68"/>
                    <a:pt x="86" y="71"/>
                  </a:cubicBezTo>
                  <a:cubicBezTo>
                    <a:pt x="89" y="74"/>
                    <a:pt x="85" y="74"/>
                    <a:pt x="81" y="74"/>
                  </a:cubicBezTo>
                  <a:cubicBezTo>
                    <a:pt x="77" y="74"/>
                    <a:pt x="82" y="78"/>
                    <a:pt x="79" y="80"/>
                  </a:cubicBezTo>
                  <a:cubicBezTo>
                    <a:pt x="77" y="82"/>
                    <a:pt x="75" y="81"/>
                    <a:pt x="73" y="80"/>
                  </a:cubicBezTo>
                  <a:cubicBezTo>
                    <a:pt x="72" y="80"/>
                    <a:pt x="71" y="80"/>
                    <a:pt x="69" y="80"/>
                  </a:cubicBezTo>
                  <a:cubicBezTo>
                    <a:pt x="66" y="80"/>
                    <a:pt x="64" y="81"/>
                    <a:pt x="60" y="81"/>
                  </a:cubicBezTo>
                  <a:cubicBezTo>
                    <a:pt x="55" y="81"/>
                    <a:pt x="57" y="78"/>
                    <a:pt x="54" y="78"/>
                  </a:cubicBezTo>
                  <a:cubicBezTo>
                    <a:pt x="51" y="78"/>
                    <a:pt x="52" y="83"/>
                    <a:pt x="50" y="86"/>
                  </a:cubicBezTo>
                  <a:cubicBezTo>
                    <a:pt x="47" y="88"/>
                    <a:pt x="44" y="91"/>
                    <a:pt x="40" y="92"/>
                  </a:cubicBezTo>
                  <a:cubicBezTo>
                    <a:pt x="40" y="92"/>
                    <a:pt x="39" y="93"/>
                    <a:pt x="39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4" y="94"/>
                    <a:pt x="33" y="93"/>
                    <a:pt x="31" y="96"/>
                  </a:cubicBezTo>
                  <a:cubicBezTo>
                    <a:pt x="30" y="99"/>
                    <a:pt x="29" y="103"/>
                    <a:pt x="32" y="105"/>
                  </a:cubicBezTo>
                  <a:cubicBezTo>
                    <a:pt x="35" y="108"/>
                    <a:pt x="33" y="111"/>
                    <a:pt x="30" y="112"/>
                  </a:cubicBezTo>
                  <a:cubicBezTo>
                    <a:pt x="29" y="112"/>
                    <a:pt x="29" y="112"/>
                    <a:pt x="28" y="112"/>
                  </a:cubicBezTo>
                  <a:cubicBezTo>
                    <a:pt x="24" y="112"/>
                    <a:pt x="23" y="112"/>
                    <a:pt x="20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6" y="111"/>
                    <a:pt x="18" y="115"/>
                    <a:pt x="16" y="118"/>
                  </a:cubicBezTo>
                  <a:cubicBezTo>
                    <a:pt x="14" y="121"/>
                    <a:pt x="17" y="122"/>
                    <a:pt x="17" y="126"/>
                  </a:cubicBezTo>
                  <a:cubicBezTo>
                    <a:pt x="17" y="128"/>
                    <a:pt x="18" y="128"/>
                    <a:pt x="20" y="128"/>
                  </a:cubicBezTo>
                  <a:cubicBezTo>
                    <a:pt x="22" y="128"/>
                    <a:pt x="24" y="128"/>
                    <a:pt x="25" y="128"/>
                  </a:cubicBezTo>
                  <a:cubicBezTo>
                    <a:pt x="27" y="129"/>
                    <a:pt x="28" y="129"/>
                    <a:pt x="30" y="129"/>
                  </a:cubicBezTo>
                  <a:cubicBezTo>
                    <a:pt x="31" y="128"/>
                    <a:pt x="32" y="128"/>
                    <a:pt x="33" y="127"/>
                  </a:cubicBezTo>
                  <a:cubicBezTo>
                    <a:pt x="35" y="126"/>
                    <a:pt x="36" y="126"/>
                    <a:pt x="35" y="124"/>
                  </a:cubicBezTo>
                  <a:cubicBezTo>
                    <a:pt x="35" y="122"/>
                    <a:pt x="36" y="121"/>
                    <a:pt x="38" y="121"/>
                  </a:cubicBezTo>
                  <a:cubicBezTo>
                    <a:pt x="38" y="121"/>
                    <a:pt x="39" y="121"/>
                    <a:pt x="40" y="121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42" y="120"/>
                    <a:pt x="42" y="117"/>
                    <a:pt x="41" y="113"/>
                  </a:cubicBezTo>
                  <a:cubicBezTo>
                    <a:pt x="40" y="109"/>
                    <a:pt x="47" y="111"/>
                    <a:pt x="53" y="111"/>
                  </a:cubicBezTo>
                  <a:cubicBezTo>
                    <a:pt x="58" y="111"/>
                    <a:pt x="59" y="115"/>
                    <a:pt x="63" y="116"/>
                  </a:cubicBezTo>
                  <a:cubicBezTo>
                    <a:pt x="67" y="118"/>
                    <a:pt x="67" y="121"/>
                    <a:pt x="67" y="126"/>
                  </a:cubicBezTo>
                  <a:cubicBezTo>
                    <a:pt x="67" y="131"/>
                    <a:pt x="71" y="124"/>
                    <a:pt x="72" y="122"/>
                  </a:cubicBezTo>
                  <a:cubicBezTo>
                    <a:pt x="72" y="121"/>
                    <a:pt x="72" y="120"/>
                    <a:pt x="73" y="119"/>
                  </a:cubicBezTo>
                  <a:cubicBezTo>
                    <a:pt x="73" y="118"/>
                    <a:pt x="73" y="117"/>
                    <a:pt x="73" y="116"/>
                  </a:cubicBezTo>
                  <a:cubicBezTo>
                    <a:pt x="72" y="115"/>
                    <a:pt x="72" y="115"/>
                    <a:pt x="71" y="115"/>
                  </a:cubicBezTo>
                  <a:cubicBezTo>
                    <a:pt x="68" y="115"/>
                    <a:pt x="68" y="114"/>
                    <a:pt x="65" y="111"/>
                  </a:cubicBezTo>
                  <a:cubicBezTo>
                    <a:pt x="63" y="109"/>
                    <a:pt x="65" y="108"/>
                    <a:pt x="67" y="110"/>
                  </a:cubicBezTo>
                  <a:cubicBezTo>
                    <a:pt x="70" y="112"/>
                    <a:pt x="71" y="113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4" y="117"/>
                    <a:pt x="76" y="119"/>
                    <a:pt x="78" y="123"/>
                  </a:cubicBezTo>
                  <a:cubicBezTo>
                    <a:pt x="79" y="126"/>
                    <a:pt x="81" y="130"/>
                    <a:pt x="84" y="128"/>
                  </a:cubicBezTo>
                  <a:cubicBezTo>
                    <a:pt x="86" y="127"/>
                    <a:pt x="83" y="122"/>
                    <a:pt x="86" y="122"/>
                  </a:cubicBezTo>
                  <a:cubicBezTo>
                    <a:pt x="89" y="122"/>
                    <a:pt x="92" y="120"/>
                    <a:pt x="94" y="118"/>
                  </a:cubicBezTo>
                  <a:cubicBezTo>
                    <a:pt x="95" y="115"/>
                    <a:pt x="94" y="114"/>
                    <a:pt x="94" y="110"/>
                  </a:cubicBezTo>
                  <a:cubicBezTo>
                    <a:pt x="94" y="105"/>
                    <a:pt x="102" y="103"/>
                    <a:pt x="103" y="106"/>
                  </a:cubicBezTo>
                  <a:cubicBezTo>
                    <a:pt x="104" y="109"/>
                    <a:pt x="108" y="104"/>
                    <a:pt x="112" y="102"/>
                  </a:cubicBezTo>
                  <a:cubicBezTo>
                    <a:pt x="115" y="100"/>
                    <a:pt x="116" y="102"/>
                    <a:pt x="114" y="104"/>
                  </a:cubicBezTo>
                  <a:cubicBezTo>
                    <a:pt x="112" y="106"/>
                    <a:pt x="113" y="109"/>
                    <a:pt x="117" y="111"/>
                  </a:cubicBezTo>
                  <a:cubicBezTo>
                    <a:pt x="121" y="113"/>
                    <a:pt x="122" y="117"/>
                    <a:pt x="118" y="117"/>
                  </a:cubicBezTo>
                  <a:cubicBezTo>
                    <a:pt x="114" y="118"/>
                    <a:pt x="110" y="115"/>
                    <a:pt x="107" y="115"/>
                  </a:cubicBezTo>
                  <a:cubicBezTo>
                    <a:pt x="104" y="115"/>
                    <a:pt x="101" y="116"/>
                    <a:pt x="98" y="117"/>
                  </a:cubicBezTo>
                  <a:cubicBezTo>
                    <a:pt x="95" y="119"/>
                    <a:pt x="93" y="122"/>
                    <a:pt x="92" y="125"/>
                  </a:cubicBezTo>
                  <a:cubicBezTo>
                    <a:pt x="91" y="129"/>
                    <a:pt x="93" y="130"/>
                    <a:pt x="99" y="130"/>
                  </a:cubicBezTo>
                  <a:cubicBezTo>
                    <a:pt x="105" y="130"/>
                    <a:pt x="110" y="131"/>
                    <a:pt x="110" y="134"/>
                  </a:cubicBezTo>
                  <a:cubicBezTo>
                    <a:pt x="109" y="137"/>
                    <a:pt x="106" y="140"/>
                    <a:pt x="102" y="141"/>
                  </a:cubicBezTo>
                  <a:cubicBezTo>
                    <a:pt x="99" y="141"/>
                    <a:pt x="92" y="139"/>
                    <a:pt x="88" y="139"/>
                  </a:cubicBezTo>
                  <a:cubicBezTo>
                    <a:pt x="84" y="138"/>
                    <a:pt x="80" y="137"/>
                    <a:pt x="78" y="140"/>
                  </a:cubicBezTo>
                  <a:cubicBezTo>
                    <a:pt x="77" y="142"/>
                    <a:pt x="75" y="142"/>
                    <a:pt x="73" y="141"/>
                  </a:cubicBezTo>
                  <a:cubicBezTo>
                    <a:pt x="71" y="140"/>
                    <a:pt x="70" y="139"/>
                    <a:pt x="68" y="138"/>
                  </a:cubicBezTo>
                  <a:cubicBezTo>
                    <a:pt x="65" y="136"/>
                    <a:pt x="58" y="135"/>
                    <a:pt x="59" y="130"/>
                  </a:cubicBezTo>
                  <a:cubicBezTo>
                    <a:pt x="59" y="125"/>
                    <a:pt x="55" y="127"/>
                    <a:pt x="48" y="127"/>
                  </a:cubicBezTo>
                  <a:cubicBezTo>
                    <a:pt x="44" y="127"/>
                    <a:pt x="42" y="128"/>
                    <a:pt x="40" y="129"/>
                  </a:cubicBezTo>
                  <a:cubicBezTo>
                    <a:pt x="39" y="129"/>
                    <a:pt x="39" y="129"/>
                    <a:pt x="38" y="130"/>
                  </a:cubicBezTo>
                  <a:cubicBezTo>
                    <a:pt x="36" y="130"/>
                    <a:pt x="35" y="130"/>
                    <a:pt x="33" y="130"/>
                  </a:cubicBezTo>
                  <a:cubicBezTo>
                    <a:pt x="32" y="130"/>
                    <a:pt x="31" y="130"/>
                    <a:pt x="30" y="131"/>
                  </a:cubicBezTo>
                  <a:cubicBezTo>
                    <a:pt x="26" y="131"/>
                    <a:pt x="25" y="133"/>
                    <a:pt x="22" y="133"/>
                  </a:cubicBezTo>
                  <a:cubicBezTo>
                    <a:pt x="22" y="134"/>
                    <a:pt x="21" y="134"/>
                    <a:pt x="20" y="134"/>
                  </a:cubicBezTo>
                  <a:cubicBezTo>
                    <a:pt x="18" y="135"/>
                    <a:pt x="16" y="138"/>
                    <a:pt x="16" y="140"/>
                  </a:cubicBezTo>
                  <a:cubicBezTo>
                    <a:pt x="16" y="143"/>
                    <a:pt x="14" y="147"/>
                    <a:pt x="10" y="148"/>
                  </a:cubicBezTo>
                  <a:cubicBezTo>
                    <a:pt x="7" y="148"/>
                    <a:pt x="6" y="155"/>
                    <a:pt x="4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3" y="160"/>
                    <a:pt x="3" y="161"/>
                    <a:pt x="2" y="162"/>
                  </a:cubicBezTo>
                  <a:cubicBezTo>
                    <a:pt x="1" y="165"/>
                    <a:pt x="0" y="167"/>
                    <a:pt x="1" y="169"/>
                  </a:cubicBezTo>
                  <a:cubicBezTo>
                    <a:pt x="2" y="169"/>
                    <a:pt x="2" y="169"/>
                    <a:pt x="2" y="170"/>
                  </a:cubicBezTo>
                  <a:cubicBezTo>
                    <a:pt x="4" y="172"/>
                    <a:pt x="5" y="172"/>
                    <a:pt x="2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0" y="176"/>
                    <a:pt x="1" y="178"/>
                    <a:pt x="2" y="180"/>
                  </a:cubicBezTo>
                  <a:cubicBezTo>
                    <a:pt x="3" y="181"/>
                    <a:pt x="3" y="182"/>
                    <a:pt x="4" y="183"/>
                  </a:cubicBezTo>
                  <a:cubicBezTo>
                    <a:pt x="6" y="186"/>
                    <a:pt x="9" y="188"/>
                    <a:pt x="11" y="190"/>
                  </a:cubicBezTo>
                  <a:cubicBezTo>
                    <a:pt x="14" y="193"/>
                    <a:pt x="17" y="196"/>
                    <a:pt x="20" y="199"/>
                  </a:cubicBezTo>
                  <a:cubicBezTo>
                    <a:pt x="22" y="200"/>
                    <a:pt x="24" y="201"/>
                    <a:pt x="25" y="200"/>
                  </a:cubicBezTo>
                  <a:cubicBezTo>
                    <a:pt x="26" y="200"/>
                    <a:pt x="28" y="199"/>
                    <a:pt x="30" y="198"/>
                  </a:cubicBezTo>
                  <a:cubicBezTo>
                    <a:pt x="32" y="198"/>
                    <a:pt x="34" y="197"/>
                    <a:pt x="36" y="197"/>
                  </a:cubicBezTo>
                  <a:cubicBezTo>
                    <a:pt x="37" y="196"/>
                    <a:pt x="37" y="196"/>
                    <a:pt x="38" y="196"/>
                  </a:cubicBezTo>
                  <a:cubicBezTo>
                    <a:pt x="39" y="196"/>
                    <a:pt x="39" y="196"/>
                    <a:pt x="40" y="196"/>
                  </a:cubicBezTo>
                  <a:cubicBezTo>
                    <a:pt x="44" y="197"/>
                    <a:pt x="49" y="199"/>
                    <a:pt x="53" y="199"/>
                  </a:cubicBezTo>
                  <a:cubicBezTo>
                    <a:pt x="57" y="199"/>
                    <a:pt x="57" y="204"/>
                    <a:pt x="56" y="207"/>
                  </a:cubicBezTo>
                  <a:cubicBezTo>
                    <a:pt x="54" y="210"/>
                    <a:pt x="57" y="217"/>
                    <a:pt x="61" y="220"/>
                  </a:cubicBezTo>
                  <a:cubicBezTo>
                    <a:pt x="64" y="222"/>
                    <a:pt x="60" y="227"/>
                    <a:pt x="63" y="228"/>
                  </a:cubicBezTo>
                  <a:cubicBezTo>
                    <a:pt x="66" y="229"/>
                    <a:pt x="64" y="232"/>
                    <a:pt x="61" y="237"/>
                  </a:cubicBezTo>
                  <a:cubicBezTo>
                    <a:pt x="58" y="241"/>
                    <a:pt x="61" y="249"/>
                    <a:pt x="64" y="254"/>
                  </a:cubicBezTo>
                  <a:cubicBezTo>
                    <a:pt x="68" y="258"/>
                    <a:pt x="65" y="262"/>
                    <a:pt x="69" y="267"/>
                  </a:cubicBezTo>
                  <a:cubicBezTo>
                    <a:pt x="74" y="272"/>
                    <a:pt x="69" y="275"/>
                    <a:pt x="72" y="280"/>
                  </a:cubicBezTo>
                  <a:cubicBezTo>
                    <a:pt x="72" y="280"/>
                    <a:pt x="72" y="281"/>
                    <a:pt x="73" y="281"/>
                  </a:cubicBezTo>
                  <a:cubicBezTo>
                    <a:pt x="76" y="284"/>
                    <a:pt x="82" y="282"/>
                    <a:pt x="87" y="281"/>
                  </a:cubicBezTo>
                  <a:cubicBezTo>
                    <a:pt x="92" y="281"/>
                    <a:pt x="97" y="276"/>
                    <a:pt x="101" y="275"/>
                  </a:cubicBezTo>
                  <a:cubicBezTo>
                    <a:pt x="105" y="275"/>
                    <a:pt x="100" y="262"/>
                    <a:pt x="105" y="262"/>
                  </a:cubicBezTo>
                  <a:cubicBezTo>
                    <a:pt x="109" y="261"/>
                    <a:pt x="112" y="258"/>
                    <a:pt x="109" y="257"/>
                  </a:cubicBezTo>
                  <a:cubicBezTo>
                    <a:pt x="107" y="255"/>
                    <a:pt x="108" y="250"/>
                    <a:pt x="111" y="250"/>
                  </a:cubicBezTo>
                  <a:cubicBezTo>
                    <a:pt x="113" y="250"/>
                    <a:pt x="117" y="245"/>
                    <a:pt x="118" y="242"/>
                  </a:cubicBezTo>
                  <a:cubicBezTo>
                    <a:pt x="120" y="238"/>
                    <a:pt x="120" y="229"/>
                    <a:pt x="118" y="226"/>
                  </a:cubicBezTo>
                  <a:cubicBezTo>
                    <a:pt x="117" y="223"/>
                    <a:pt x="114" y="222"/>
                    <a:pt x="116" y="221"/>
                  </a:cubicBezTo>
                  <a:cubicBezTo>
                    <a:pt x="119" y="220"/>
                    <a:pt x="120" y="212"/>
                    <a:pt x="124" y="209"/>
                  </a:cubicBezTo>
                  <a:cubicBezTo>
                    <a:pt x="124" y="209"/>
                    <a:pt x="125" y="209"/>
                    <a:pt x="125" y="208"/>
                  </a:cubicBezTo>
                  <a:cubicBezTo>
                    <a:pt x="127" y="207"/>
                    <a:pt x="129" y="204"/>
                    <a:pt x="132" y="200"/>
                  </a:cubicBezTo>
                  <a:cubicBezTo>
                    <a:pt x="135" y="197"/>
                    <a:pt x="137" y="193"/>
                    <a:pt x="139" y="189"/>
                  </a:cubicBezTo>
                  <a:cubicBezTo>
                    <a:pt x="141" y="183"/>
                    <a:pt x="137" y="183"/>
                    <a:pt x="133" y="184"/>
                  </a:cubicBezTo>
                  <a:cubicBezTo>
                    <a:pt x="133" y="185"/>
                    <a:pt x="132" y="185"/>
                    <a:pt x="132" y="185"/>
                  </a:cubicBezTo>
                  <a:cubicBezTo>
                    <a:pt x="130" y="185"/>
                    <a:pt x="127" y="185"/>
                    <a:pt x="125" y="183"/>
                  </a:cubicBezTo>
                  <a:cubicBezTo>
                    <a:pt x="123" y="182"/>
                    <a:pt x="122" y="181"/>
                    <a:pt x="120" y="180"/>
                  </a:cubicBezTo>
                  <a:cubicBezTo>
                    <a:pt x="116" y="176"/>
                    <a:pt x="113" y="168"/>
                    <a:pt x="111" y="164"/>
                  </a:cubicBezTo>
                  <a:cubicBezTo>
                    <a:pt x="108" y="159"/>
                    <a:pt x="103" y="146"/>
                    <a:pt x="105" y="146"/>
                  </a:cubicBezTo>
                  <a:cubicBezTo>
                    <a:pt x="108" y="146"/>
                    <a:pt x="110" y="150"/>
                    <a:pt x="113" y="156"/>
                  </a:cubicBezTo>
                  <a:cubicBezTo>
                    <a:pt x="115" y="163"/>
                    <a:pt x="121" y="170"/>
                    <a:pt x="125" y="178"/>
                  </a:cubicBezTo>
                  <a:cubicBezTo>
                    <a:pt x="125" y="178"/>
                    <a:pt x="125" y="178"/>
                    <a:pt x="125" y="179"/>
                  </a:cubicBezTo>
                  <a:cubicBezTo>
                    <a:pt x="127" y="183"/>
                    <a:pt x="130" y="183"/>
                    <a:pt x="132" y="181"/>
                  </a:cubicBezTo>
                  <a:cubicBezTo>
                    <a:pt x="133" y="181"/>
                    <a:pt x="135" y="179"/>
                    <a:pt x="136" y="178"/>
                  </a:cubicBezTo>
                  <a:cubicBezTo>
                    <a:pt x="137" y="177"/>
                    <a:pt x="140" y="177"/>
                    <a:pt x="143" y="176"/>
                  </a:cubicBezTo>
                  <a:cubicBezTo>
                    <a:pt x="144" y="175"/>
                    <a:pt x="146" y="174"/>
                    <a:pt x="147" y="174"/>
                  </a:cubicBezTo>
                  <a:cubicBezTo>
                    <a:pt x="148" y="173"/>
                    <a:pt x="149" y="173"/>
                    <a:pt x="149" y="172"/>
                  </a:cubicBezTo>
                  <a:cubicBezTo>
                    <a:pt x="149" y="172"/>
                    <a:pt x="149" y="172"/>
                    <a:pt x="150" y="172"/>
                  </a:cubicBezTo>
                  <a:cubicBezTo>
                    <a:pt x="151" y="169"/>
                    <a:pt x="158" y="160"/>
                    <a:pt x="156" y="158"/>
                  </a:cubicBezTo>
                  <a:cubicBezTo>
                    <a:pt x="154" y="156"/>
                    <a:pt x="152" y="155"/>
                    <a:pt x="149" y="155"/>
                  </a:cubicBezTo>
                  <a:cubicBezTo>
                    <a:pt x="149" y="155"/>
                    <a:pt x="148" y="155"/>
                    <a:pt x="147" y="155"/>
                  </a:cubicBezTo>
                  <a:cubicBezTo>
                    <a:pt x="147" y="155"/>
                    <a:pt x="146" y="156"/>
                    <a:pt x="146" y="156"/>
                  </a:cubicBezTo>
                  <a:cubicBezTo>
                    <a:pt x="145" y="156"/>
                    <a:pt x="144" y="156"/>
                    <a:pt x="143" y="155"/>
                  </a:cubicBezTo>
                  <a:cubicBezTo>
                    <a:pt x="140" y="154"/>
                    <a:pt x="138" y="150"/>
                    <a:pt x="137" y="147"/>
                  </a:cubicBezTo>
                  <a:cubicBezTo>
                    <a:pt x="135" y="144"/>
                    <a:pt x="139" y="143"/>
                    <a:pt x="142" y="148"/>
                  </a:cubicBezTo>
                  <a:cubicBezTo>
                    <a:pt x="142" y="149"/>
                    <a:pt x="142" y="150"/>
                    <a:pt x="143" y="150"/>
                  </a:cubicBezTo>
                  <a:cubicBezTo>
                    <a:pt x="144" y="152"/>
                    <a:pt x="146" y="152"/>
                    <a:pt x="147" y="152"/>
                  </a:cubicBezTo>
                  <a:cubicBezTo>
                    <a:pt x="148" y="152"/>
                    <a:pt x="149" y="152"/>
                    <a:pt x="149" y="152"/>
                  </a:cubicBezTo>
                  <a:cubicBezTo>
                    <a:pt x="150" y="153"/>
                    <a:pt x="151" y="153"/>
                    <a:pt x="152" y="154"/>
                  </a:cubicBezTo>
                  <a:cubicBezTo>
                    <a:pt x="156" y="156"/>
                    <a:pt x="155" y="154"/>
                    <a:pt x="161" y="154"/>
                  </a:cubicBezTo>
                  <a:cubicBezTo>
                    <a:pt x="168" y="154"/>
                    <a:pt x="167" y="153"/>
                    <a:pt x="172" y="157"/>
                  </a:cubicBezTo>
                  <a:cubicBezTo>
                    <a:pt x="177" y="161"/>
                    <a:pt x="180" y="163"/>
                    <a:pt x="183" y="163"/>
                  </a:cubicBezTo>
                  <a:cubicBezTo>
                    <a:pt x="186" y="163"/>
                    <a:pt x="182" y="174"/>
                    <a:pt x="185" y="177"/>
                  </a:cubicBezTo>
                  <a:cubicBezTo>
                    <a:pt x="185" y="178"/>
                    <a:pt x="186" y="178"/>
                    <a:pt x="186" y="179"/>
                  </a:cubicBezTo>
                  <a:cubicBezTo>
                    <a:pt x="186" y="179"/>
                    <a:pt x="187" y="180"/>
                    <a:pt x="187" y="181"/>
                  </a:cubicBezTo>
                  <a:cubicBezTo>
                    <a:pt x="188" y="181"/>
                    <a:pt x="188" y="182"/>
                    <a:pt x="188" y="183"/>
                  </a:cubicBezTo>
                  <a:cubicBezTo>
                    <a:pt x="191" y="186"/>
                    <a:pt x="193" y="190"/>
                    <a:pt x="194" y="190"/>
                  </a:cubicBezTo>
                  <a:cubicBezTo>
                    <a:pt x="197" y="191"/>
                    <a:pt x="198" y="188"/>
                    <a:pt x="200" y="184"/>
                  </a:cubicBezTo>
                  <a:cubicBezTo>
                    <a:pt x="200" y="181"/>
                    <a:pt x="200" y="177"/>
                    <a:pt x="201" y="175"/>
                  </a:cubicBezTo>
                  <a:cubicBezTo>
                    <a:pt x="201" y="175"/>
                    <a:pt x="201" y="175"/>
                    <a:pt x="201" y="175"/>
                  </a:cubicBezTo>
                  <a:cubicBezTo>
                    <a:pt x="203" y="174"/>
                    <a:pt x="209" y="169"/>
                    <a:pt x="214" y="166"/>
                  </a:cubicBezTo>
                  <a:cubicBezTo>
                    <a:pt x="219" y="163"/>
                    <a:pt x="223" y="166"/>
                    <a:pt x="226" y="168"/>
                  </a:cubicBezTo>
                  <a:cubicBezTo>
                    <a:pt x="227" y="168"/>
                    <a:pt x="227" y="169"/>
                    <a:pt x="227" y="169"/>
                  </a:cubicBezTo>
                  <a:cubicBezTo>
                    <a:pt x="229" y="172"/>
                    <a:pt x="227" y="176"/>
                    <a:pt x="231" y="176"/>
                  </a:cubicBezTo>
                  <a:cubicBezTo>
                    <a:pt x="235" y="176"/>
                    <a:pt x="238" y="180"/>
                    <a:pt x="235" y="184"/>
                  </a:cubicBezTo>
                  <a:cubicBezTo>
                    <a:pt x="233" y="189"/>
                    <a:pt x="234" y="191"/>
                    <a:pt x="237" y="193"/>
                  </a:cubicBezTo>
                  <a:cubicBezTo>
                    <a:pt x="240" y="195"/>
                    <a:pt x="239" y="201"/>
                    <a:pt x="242" y="202"/>
                  </a:cubicBezTo>
                  <a:cubicBezTo>
                    <a:pt x="242" y="202"/>
                    <a:pt x="242" y="203"/>
                    <a:pt x="243" y="203"/>
                  </a:cubicBezTo>
                  <a:cubicBezTo>
                    <a:pt x="245" y="205"/>
                    <a:pt x="248" y="209"/>
                    <a:pt x="248" y="205"/>
                  </a:cubicBezTo>
                  <a:cubicBezTo>
                    <a:pt x="248" y="201"/>
                    <a:pt x="245" y="197"/>
                    <a:pt x="243" y="195"/>
                  </a:cubicBezTo>
                  <a:cubicBezTo>
                    <a:pt x="242" y="194"/>
                    <a:pt x="241" y="193"/>
                    <a:pt x="240" y="193"/>
                  </a:cubicBezTo>
                  <a:cubicBezTo>
                    <a:pt x="238" y="192"/>
                    <a:pt x="238" y="187"/>
                    <a:pt x="238" y="184"/>
                  </a:cubicBezTo>
                  <a:cubicBezTo>
                    <a:pt x="238" y="182"/>
                    <a:pt x="240" y="183"/>
                    <a:pt x="243" y="185"/>
                  </a:cubicBezTo>
                  <a:cubicBezTo>
                    <a:pt x="244" y="186"/>
                    <a:pt x="244" y="187"/>
                    <a:pt x="245" y="187"/>
                  </a:cubicBezTo>
                  <a:cubicBezTo>
                    <a:pt x="248" y="191"/>
                    <a:pt x="251" y="193"/>
                    <a:pt x="253" y="189"/>
                  </a:cubicBezTo>
                  <a:cubicBezTo>
                    <a:pt x="255" y="185"/>
                    <a:pt x="259" y="183"/>
                    <a:pt x="258" y="181"/>
                  </a:cubicBezTo>
                  <a:cubicBezTo>
                    <a:pt x="258" y="179"/>
                    <a:pt x="256" y="175"/>
                    <a:pt x="253" y="170"/>
                  </a:cubicBezTo>
                  <a:cubicBezTo>
                    <a:pt x="251" y="166"/>
                    <a:pt x="256" y="163"/>
                    <a:pt x="260" y="163"/>
                  </a:cubicBezTo>
                  <a:cubicBezTo>
                    <a:pt x="261" y="163"/>
                    <a:pt x="262" y="163"/>
                    <a:pt x="262" y="163"/>
                  </a:cubicBezTo>
                  <a:cubicBezTo>
                    <a:pt x="267" y="163"/>
                    <a:pt x="273" y="158"/>
                    <a:pt x="276" y="156"/>
                  </a:cubicBezTo>
                  <a:cubicBezTo>
                    <a:pt x="279" y="155"/>
                    <a:pt x="280" y="150"/>
                    <a:pt x="282" y="148"/>
                  </a:cubicBezTo>
                  <a:cubicBezTo>
                    <a:pt x="285" y="145"/>
                    <a:pt x="282" y="138"/>
                    <a:pt x="279" y="135"/>
                  </a:cubicBezTo>
                  <a:cubicBezTo>
                    <a:pt x="276" y="132"/>
                    <a:pt x="281" y="124"/>
                    <a:pt x="278" y="124"/>
                  </a:cubicBezTo>
                  <a:cubicBezTo>
                    <a:pt x="274" y="124"/>
                    <a:pt x="275" y="119"/>
                    <a:pt x="281" y="119"/>
                  </a:cubicBezTo>
                  <a:cubicBezTo>
                    <a:pt x="282" y="119"/>
                    <a:pt x="283" y="119"/>
                    <a:pt x="284" y="119"/>
                  </a:cubicBezTo>
                  <a:cubicBezTo>
                    <a:pt x="287" y="120"/>
                    <a:pt x="287" y="122"/>
                    <a:pt x="288" y="124"/>
                  </a:cubicBezTo>
                  <a:cubicBezTo>
                    <a:pt x="288" y="125"/>
                    <a:pt x="289" y="126"/>
                    <a:pt x="290" y="126"/>
                  </a:cubicBezTo>
                  <a:cubicBezTo>
                    <a:pt x="291" y="127"/>
                    <a:pt x="293" y="128"/>
                    <a:pt x="293" y="130"/>
                  </a:cubicBezTo>
                  <a:cubicBezTo>
                    <a:pt x="293" y="131"/>
                    <a:pt x="293" y="132"/>
                    <a:pt x="293" y="133"/>
                  </a:cubicBezTo>
                  <a:cubicBezTo>
                    <a:pt x="294" y="134"/>
                    <a:pt x="295" y="135"/>
                    <a:pt x="296" y="136"/>
                  </a:cubicBezTo>
                  <a:cubicBezTo>
                    <a:pt x="297" y="136"/>
                    <a:pt x="298" y="136"/>
                    <a:pt x="298" y="136"/>
                  </a:cubicBezTo>
                  <a:cubicBezTo>
                    <a:pt x="302" y="135"/>
                    <a:pt x="299" y="130"/>
                    <a:pt x="297" y="126"/>
                  </a:cubicBezTo>
                  <a:cubicBezTo>
                    <a:pt x="297" y="126"/>
                    <a:pt x="297" y="125"/>
                    <a:pt x="296" y="125"/>
                  </a:cubicBezTo>
                  <a:cubicBezTo>
                    <a:pt x="295" y="122"/>
                    <a:pt x="292" y="121"/>
                    <a:pt x="296" y="121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9" y="120"/>
                    <a:pt x="299" y="118"/>
                    <a:pt x="301" y="115"/>
                  </a:cubicBezTo>
                  <a:cubicBezTo>
                    <a:pt x="301" y="114"/>
                    <a:pt x="302" y="113"/>
                    <a:pt x="303" y="113"/>
                  </a:cubicBezTo>
                  <a:cubicBezTo>
                    <a:pt x="304" y="113"/>
                    <a:pt x="306" y="114"/>
                    <a:pt x="307" y="113"/>
                  </a:cubicBezTo>
                  <a:cubicBezTo>
                    <a:pt x="308" y="113"/>
                    <a:pt x="309" y="113"/>
                    <a:pt x="310" y="113"/>
                  </a:cubicBezTo>
                  <a:cubicBezTo>
                    <a:pt x="312" y="112"/>
                    <a:pt x="313" y="111"/>
                    <a:pt x="314" y="110"/>
                  </a:cubicBezTo>
                  <a:cubicBezTo>
                    <a:pt x="315" y="108"/>
                    <a:pt x="316" y="106"/>
                    <a:pt x="317" y="104"/>
                  </a:cubicBezTo>
                  <a:cubicBezTo>
                    <a:pt x="317" y="103"/>
                    <a:pt x="318" y="102"/>
                    <a:pt x="319" y="100"/>
                  </a:cubicBezTo>
                  <a:cubicBezTo>
                    <a:pt x="321" y="97"/>
                    <a:pt x="323" y="92"/>
                    <a:pt x="322" y="88"/>
                  </a:cubicBezTo>
                  <a:cubicBezTo>
                    <a:pt x="321" y="84"/>
                    <a:pt x="319" y="83"/>
                    <a:pt x="317" y="83"/>
                  </a:cubicBezTo>
                  <a:cubicBezTo>
                    <a:pt x="316" y="83"/>
                    <a:pt x="315" y="83"/>
                    <a:pt x="314" y="83"/>
                  </a:cubicBezTo>
                  <a:cubicBezTo>
                    <a:pt x="314" y="83"/>
                    <a:pt x="314" y="83"/>
                    <a:pt x="314" y="83"/>
                  </a:cubicBezTo>
                  <a:cubicBezTo>
                    <a:pt x="311" y="83"/>
                    <a:pt x="310" y="80"/>
                    <a:pt x="314" y="79"/>
                  </a:cubicBezTo>
                  <a:cubicBezTo>
                    <a:pt x="314" y="79"/>
                    <a:pt x="314" y="79"/>
                    <a:pt x="314" y="79"/>
                  </a:cubicBezTo>
                  <a:cubicBezTo>
                    <a:pt x="315" y="78"/>
                    <a:pt x="316" y="78"/>
                    <a:pt x="317" y="78"/>
                  </a:cubicBezTo>
                  <a:cubicBezTo>
                    <a:pt x="320" y="76"/>
                    <a:pt x="321" y="72"/>
                    <a:pt x="323" y="69"/>
                  </a:cubicBezTo>
                  <a:cubicBezTo>
                    <a:pt x="324" y="68"/>
                    <a:pt x="325" y="67"/>
                    <a:pt x="327" y="67"/>
                  </a:cubicBezTo>
                  <a:cubicBezTo>
                    <a:pt x="329" y="67"/>
                    <a:pt x="332" y="68"/>
                    <a:pt x="334" y="68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9" y="68"/>
                    <a:pt x="342" y="67"/>
                    <a:pt x="345" y="69"/>
                  </a:cubicBezTo>
                  <a:cubicBezTo>
                    <a:pt x="346" y="69"/>
                    <a:pt x="346" y="69"/>
                    <a:pt x="347" y="69"/>
                  </a:cubicBezTo>
                  <a:cubicBezTo>
                    <a:pt x="348" y="69"/>
                    <a:pt x="349" y="68"/>
                    <a:pt x="350" y="66"/>
                  </a:cubicBezTo>
                  <a:cubicBezTo>
                    <a:pt x="351" y="65"/>
                    <a:pt x="352" y="63"/>
                    <a:pt x="353" y="61"/>
                  </a:cubicBezTo>
                  <a:cubicBezTo>
                    <a:pt x="355" y="60"/>
                    <a:pt x="356" y="59"/>
                    <a:pt x="358" y="59"/>
                  </a:cubicBezTo>
                  <a:cubicBezTo>
                    <a:pt x="359" y="58"/>
                    <a:pt x="361" y="59"/>
                    <a:pt x="361" y="60"/>
                  </a:cubicBezTo>
                  <a:cubicBezTo>
                    <a:pt x="362" y="62"/>
                    <a:pt x="364" y="62"/>
                    <a:pt x="365" y="61"/>
                  </a:cubicBezTo>
                  <a:cubicBezTo>
                    <a:pt x="367" y="61"/>
                    <a:pt x="368" y="60"/>
                    <a:pt x="369" y="59"/>
                  </a:cubicBezTo>
                  <a:cubicBezTo>
                    <a:pt x="369" y="59"/>
                    <a:pt x="370" y="58"/>
                    <a:pt x="370" y="58"/>
                  </a:cubicBezTo>
                  <a:cubicBezTo>
                    <a:pt x="372" y="58"/>
                    <a:pt x="373" y="60"/>
                    <a:pt x="370" y="6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67" y="63"/>
                    <a:pt x="366" y="65"/>
                    <a:pt x="370" y="65"/>
                  </a:cubicBezTo>
                  <a:cubicBezTo>
                    <a:pt x="371" y="65"/>
                    <a:pt x="371" y="65"/>
                    <a:pt x="371" y="65"/>
                  </a:cubicBezTo>
                  <a:cubicBezTo>
                    <a:pt x="374" y="66"/>
                    <a:pt x="375" y="64"/>
                    <a:pt x="377" y="64"/>
                  </a:cubicBezTo>
                  <a:cubicBezTo>
                    <a:pt x="378" y="64"/>
                    <a:pt x="378" y="64"/>
                    <a:pt x="379" y="64"/>
                  </a:cubicBezTo>
                  <a:cubicBezTo>
                    <a:pt x="379" y="64"/>
                    <a:pt x="380" y="64"/>
                    <a:pt x="380" y="64"/>
                  </a:cubicBezTo>
                  <a:cubicBezTo>
                    <a:pt x="382" y="65"/>
                    <a:pt x="384" y="67"/>
                    <a:pt x="385" y="66"/>
                  </a:cubicBezTo>
                  <a:cubicBezTo>
                    <a:pt x="386" y="66"/>
                    <a:pt x="386" y="65"/>
                    <a:pt x="386" y="65"/>
                  </a:cubicBezTo>
                  <a:cubicBezTo>
                    <a:pt x="387" y="64"/>
                    <a:pt x="388" y="62"/>
                    <a:pt x="389" y="61"/>
                  </a:cubicBezTo>
                  <a:cubicBezTo>
                    <a:pt x="390" y="60"/>
                    <a:pt x="391" y="59"/>
                    <a:pt x="394" y="58"/>
                  </a:cubicBezTo>
                  <a:cubicBezTo>
                    <a:pt x="394" y="58"/>
                    <a:pt x="395" y="58"/>
                    <a:pt x="396" y="58"/>
                  </a:cubicBezTo>
                  <a:cubicBezTo>
                    <a:pt x="397" y="58"/>
                    <a:pt x="398" y="58"/>
                    <a:pt x="398" y="58"/>
                  </a:cubicBezTo>
                  <a:cubicBezTo>
                    <a:pt x="400" y="58"/>
                    <a:pt x="400" y="56"/>
                    <a:pt x="398" y="55"/>
                  </a:cubicBezTo>
                  <a:cubicBezTo>
                    <a:pt x="398" y="55"/>
                    <a:pt x="397" y="54"/>
                    <a:pt x="396" y="54"/>
                  </a:cubicBezTo>
                  <a:cubicBezTo>
                    <a:pt x="395" y="53"/>
                    <a:pt x="394" y="53"/>
                    <a:pt x="394" y="52"/>
                  </a:cubicBezTo>
                  <a:cubicBezTo>
                    <a:pt x="391" y="50"/>
                    <a:pt x="391" y="48"/>
                    <a:pt x="393" y="49"/>
                  </a:cubicBezTo>
                  <a:cubicBezTo>
                    <a:pt x="394" y="50"/>
                    <a:pt x="394" y="50"/>
                    <a:pt x="394" y="50"/>
                  </a:cubicBezTo>
                  <a:cubicBezTo>
                    <a:pt x="395" y="51"/>
                    <a:pt x="397" y="52"/>
                    <a:pt x="398" y="52"/>
                  </a:cubicBezTo>
                  <a:cubicBezTo>
                    <a:pt x="399" y="52"/>
                    <a:pt x="400" y="52"/>
                    <a:pt x="399" y="51"/>
                  </a:cubicBezTo>
                  <a:cubicBezTo>
                    <a:pt x="399" y="49"/>
                    <a:pt x="400" y="47"/>
                    <a:pt x="402" y="47"/>
                  </a:cubicBezTo>
                  <a:cubicBezTo>
                    <a:pt x="403" y="47"/>
                    <a:pt x="404" y="47"/>
                    <a:pt x="405" y="48"/>
                  </a:cubicBezTo>
                  <a:cubicBezTo>
                    <a:pt x="409" y="50"/>
                    <a:pt x="409" y="53"/>
                    <a:pt x="412" y="52"/>
                  </a:cubicBezTo>
                  <a:cubicBezTo>
                    <a:pt x="416" y="51"/>
                    <a:pt x="421" y="43"/>
                    <a:pt x="41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xmlns="" id="{FA5F1A13-E977-429D-82D8-8A82CE39A9B6}"/>
                </a:ext>
              </a:extLst>
            </p:cNvPr>
            <p:cNvSpPr/>
            <p:nvPr/>
          </p:nvSpPr>
          <p:spPr bwMode="auto">
            <a:xfrm>
              <a:off x="6800851" y="4989513"/>
              <a:ext cx="25400" cy="26988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0 h 3"/>
                <a:gd name="T4" fmla="*/ 1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xmlns="" id="{8D44D609-48AA-415D-82BB-FE6F6B4975F6}"/>
                </a:ext>
              </a:extLst>
            </p:cNvPr>
            <p:cNvSpPr/>
            <p:nvPr/>
          </p:nvSpPr>
          <p:spPr bwMode="auto">
            <a:xfrm>
              <a:off x="6570663" y="5486400"/>
              <a:ext cx="150813" cy="195263"/>
            </a:xfrm>
            <a:custGeom>
              <a:avLst/>
              <a:gdLst>
                <a:gd name="T0" fmla="*/ 14 w 17"/>
                <a:gd name="T1" fmla="*/ 0 h 22"/>
                <a:gd name="T2" fmla="*/ 14 w 17"/>
                <a:gd name="T3" fmla="*/ 0 h 22"/>
                <a:gd name="T4" fmla="*/ 9 w 17"/>
                <a:gd name="T5" fmla="*/ 6 h 22"/>
                <a:gd name="T6" fmla="*/ 8 w 17"/>
                <a:gd name="T7" fmla="*/ 6 h 22"/>
                <a:gd name="T8" fmla="*/ 6 w 17"/>
                <a:gd name="T9" fmla="*/ 7 h 22"/>
                <a:gd name="T10" fmla="*/ 1 w 17"/>
                <a:gd name="T11" fmla="*/ 12 h 22"/>
                <a:gd name="T12" fmla="*/ 4 w 17"/>
                <a:gd name="T13" fmla="*/ 18 h 22"/>
                <a:gd name="T14" fmla="*/ 6 w 17"/>
                <a:gd name="T15" fmla="*/ 14 h 22"/>
                <a:gd name="T16" fmla="*/ 9 w 17"/>
                <a:gd name="T17" fmla="*/ 12 h 22"/>
                <a:gd name="T18" fmla="*/ 14 w 17"/>
                <a:gd name="T19" fmla="*/ 8 h 22"/>
                <a:gd name="T20" fmla="*/ 14 w 17"/>
                <a:gd name="T21" fmla="*/ 8 h 22"/>
                <a:gd name="T22" fmla="*/ 14 w 17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2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11" y="4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7" y="6"/>
                    <a:pt x="7" y="7"/>
                    <a:pt x="6" y="7"/>
                  </a:cubicBezTo>
                  <a:cubicBezTo>
                    <a:pt x="3" y="8"/>
                    <a:pt x="0" y="10"/>
                    <a:pt x="1" y="12"/>
                  </a:cubicBezTo>
                  <a:cubicBezTo>
                    <a:pt x="2" y="14"/>
                    <a:pt x="3" y="22"/>
                    <a:pt x="4" y="18"/>
                  </a:cubicBezTo>
                  <a:cubicBezTo>
                    <a:pt x="4" y="16"/>
                    <a:pt x="5" y="15"/>
                    <a:pt x="6" y="14"/>
                  </a:cubicBezTo>
                  <a:cubicBezTo>
                    <a:pt x="7" y="13"/>
                    <a:pt x="8" y="12"/>
                    <a:pt x="9" y="12"/>
                  </a:cubicBezTo>
                  <a:cubicBezTo>
                    <a:pt x="11" y="10"/>
                    <a:pt x="13" y="9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5"/>
                    <a:pt x="17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xmlns="" id="{61680969-2BDA-41F5-A456-901B571634ED}"/>
                </a:ext>
              </a:extLst>
            </p:cNvPr>
            <p:cNvSpPr/>
            <p:nvPr/>
          </p:nvSpPr>
          <p:spPr bwMode="auto">
            <a:xfrm>
              <a:off x="4378326" y="4910138"/>
              <a:ext cx="25400" cy="34925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2 h 4"/>
                <a:gd name="T4" fmla="*/ 2 w 3"/>
                <a:gd name="T5" fmla="*/ 1 h 4"/>
                <a:gd name="T6" fmla="*/ 1 w 3"/>
                <a:gd name="T7" fmla="*/ 1 h 4"/>
                <a:gd name="T8" fmla="*/ 1 w 3"/>
                <a:gd name="T9" fmla="*/ 3 h 4"/>
                <a:gd name="T10" fmla="*/ 2 w 3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xmlns="" id="{0F73E665-E0AC-4A3E-8E3C-BC8074BA8841}"/>
                </a:ext>
              </a:extLst>
            </p:cNvPr>
            <p:cNvSpPr/>
            <p:nvPr/>
          </p:nvSpPr>
          <p:spPr bwMode="auto">
            <a:xfrm>
              <a:off x="6543676" y="3463925"/>
              <a:ext cx="44450" cy="25400"/>
            </a:xfrm>
            <a:custGeom>
              <a:avLst/>
              <a:gdLst>
                <a:gd name="T0" fmla="*/ 3 w 5"/>
                <a:gd name="T1" fmla="*/ 3 h 3"/>
                <a:gd name="T2" fmla="*/ 2 w 5"/>
                <a:gd name="T3" fmla="*/ 0 h 3"/>
                <a:gd name="T4" fmla="*/ 2 w 5"/>
                <a:gd name="T5" fmla="*/ 0 h 3"/>
                <a:gd name="T6" fmla="*/ 2 w 5"/>
                <a:gd name="T7" fmla="*/ 3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5" y="3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xmlns="" id="{016B7F3A-C6B0-4AA9-90C0-B682409A9587}"/>
                </a:ext>
              </a:extLst>
            </p:cNvPr>
            <p:cNvSpPr/>
            <p:nvPr/>
          </p:nvSpPr>
          <p:spPr bwMode="auto">
            <a:xfrm>
              <a:off x="6473826" y="4892675"/>
              <a:ext cx="69850" cy="34925"/>
            </a:xfrm>
            <a:custGeom>
              <a:avLst/>
              <a:gdLst>
                <a:gd name="T0" fmla="*/ 5 w 8"/>
                <a:gd name="T1" fmla="*/ 1 h 4"/>
                <a:gd name="T2" fmla="*/ 3 w 8"/>
                <a:gd name="T3" fmla="*/ 0 h 4"/>
                <a:gd name="T4" fmla="*/ 5 w 8"/>
                <a:gd name="T5" fmla="*/ 4 h 4"/>
                <a:gd name="T6" fmla="*/ 6 w 8"/>
                <a:gd name="T7" fmla="*/ 4 h 4"/>
                <a:gd name="T8" fmla="*/ 5 w 8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5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0"/>
                    <a:pt x="2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7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xmlns="" id="{5549EDE8-02C1-42D0-BD92-63ED09AFFBBC}"/>
                </a:ext>
              </a:extLst>
            </p:cNvPr>
            <p:cNvSpPr/>
            <p:nvPr/>
          </p:nvSpPr>
          <p:spPr bwMode="auto">
            <a:xfrm>
              <a:off x="6605588" y="3570288"/>
              <a:ext cx="53975" cy="25400"/>
            </a:xfrm>
            <a:custGeom>
              <a:avLst/>
              <a:gdLst>
                <a:gd name="T0" fmla="*/ 2 w 6"/>
                <a:gd name="T1" fmla="*/ 1 h 3"/>
                <a:gd name="T2" fmla="*/ 1 w 6"/>
                <a:gd name="T3" fmla="*/ 0 h 3"/>
                <a:gd name="T4" fmla="*/ 2 w 6"/>
                <a:gd name="T5" fmla="*/ 3 h 3"/>
                <a:gd name="T6" fmla="*/ 4 w 6"/>
                <a:gd name="T7" fmla="*/ 3 h 3"/>
                <a:gd name="T8" fmla="*/ 2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1" y="2"/>
                    <a:pt x="2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6" y="3"/>
                    <a:pt x="4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xmlns="" id="{64A1A217-A096-4480-A2C6-D5A0A3186B2D}"/>
                </a:ext>
              </a:extLst>
            </p:cNvPr>
            <p:cNvSpPr/>
            <p:nvPr/>
          </p:nvSpPr>
          <p:spPr bwMode="auto">
            <a:xfrm>
              <a:off x="6632576" y="4554538"/>
              <a:ext cx="34925" cy="36513"/>
            </a:xfrm>
            <a:custGeom>
              <a:avLst/>
              <a:gdLst>
                <a:gd name="T0" fmla="*/ 1 w 4"/>
                <a:gd name="T1" fmla="*/ 3 h 4"/>
                <a:gd name="T2" fmla="*/ 2 w 4"/>
                <a:gd name="T3" fmla="*/ 4 h 4"/>
                <a:gd name="T4" fmla="*/ 4 w 4"/>
                <a:gd name="T5" fmla="*/ 2 h 4"/>
                <a:gd name="T6" fmla="*/ 2 w 4"/>
                <a:gd name="T7" fmla="*/ 1 h 4"/>
                <a:gd name="T8" fmla="*/ 2 w 4"/>
                <a:gd name="T9" fmla="*/ 1 h 4"/>
                <a:gd name="T10" fmla="*/ 1 w 4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3"/>
                    <a:pt x="2" y="4"/>
                    <a:pt x="2" y="4"/>
                  </a:cubicBezTo>
                  <a:cubicBezTo>
                    <a:pt x="3" y="4"/>
                    <a:pt x="3" y="3"/>
                    <a:pt x="4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xmlns="" id="{CCE5A489-71BD-4BD8-BEB1-FEE7EBE4352C}"/>
                </a:ext>
              </a:extLst>
            </p:cNvPr>
            <p:cNvSpPr/>
            <p:nvPr/>
          </p:nvSpPr>
          <p:spPr bwMode="auto">
            <a:xfrm>
              <a:off x="6588126" y="4989513"/>
              <a:ext cx="71438" cy="44450"/>
            </a:xfrm>
            <a:custGeom>
              <a:avLst/>
              <a:gdLst>
                <a:gd name="T0" fmla="*/ 4 w 8"/>
                <a:gd name="T1" fmla="*/ 5 h 5"/>
                <a:gd name="T2" fmla="*/ 6 w 8"/>
                <a:gd name="T3" fmla="*/ 5 h 5"/>
                <a:gd name="T4" fmla="*/ 4 w 8"/>
                <a:gd name="T5" fmla="*/ 1 h 5"/>
                <a:gd name="T6" fmla="*/ 2 w 8"/>
                <a:gd name="T7" fmla="*/ 0 h 5"/>
                <a:gd name="T8" fmla="*/ 4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4" y="5"/>
                  </a:moveTo>
                  <a:cubicBezTo>
                    <a:pt x="5" y="5"/>
                    <a:pt x="5" y="5"/>
                    <a:pt x="6" y="5"/>
                  </a:cubicBezTo>
                  <a:cubicBezTo>
                    <a:pt x="8" y="5"/>
                    <a:pt x="7" y="3"/>
                    <a:pt x="4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xmlns="" id="{8ED33C51-1B38-4B1E-8761-123C1EFD50C3}"/>
                </a:ext>
              </a:extLst>
            </p:cNvPr>
            <p:cNvSpPr/>
            <p:nvPr/>
          </p:nvSpPr>
          <p:spPr bwMode="auto">
            <a:xfrm>
              <a:off x="6526213" y="5070475"/>
              <a:ext cx="96838" cy="44450"/>
            </a:xfrm>
            <a:custGeom>
              <a:avLst/>
              <a:gdLst>
                <a:gd name="T0" fmla="*/ 4 w 11"/>
                <a:gd name="T1" fmla="*/ 0 h 5"/>
                <a:gd name="T2" fmla="*/ 4 w 11"/>
                <a:gd name="T3" fmla="*/ 0 h 5"/>
                <a:gd name="T4" fmla="*/ 4 w 11"/>
                <a:gd name="T5" fmla="*/ 5 h 5"/>
                <a:gd name="T6" fmla="*/ 7 w 11"/>
                <a:gd name="T7" fmla="*/ 5 h 5"/>
                <a:gd name="T8" fmla="*/ 4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2" y="3"/>
                    <a:pt x="4" y="5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11" y="5"/>
                    <a:pt x="8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xmlns="" id="{4E67C82F-1209-4DDD-BDE8-5E26D0114155}"/>
                </a:ext>
              </a:extLst>
            </p:cNvPr>
            <p:cNvSpPr/>
            <p:nvPr/>
          </p:nvSpPr>
          <p:spPr bwMode="auto">
            <a:xfrm>
              <a:off x="4943476" y="4660900"/>
              <a:ext cx="34925" cy="26988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0 h 3"/>
                <a:gd name="T4" fmla="*/ 1 w 4"/>
                <a:gd name="T5" fmla="*/ 2 h 3"/>
                <a:gd name="T6" fmla="*/ 1 w 4"/>
                <a:gd name="T7" fmla="*/ 3 h 3"/>
                <a:gd name="T8" fmla="*/ 3 w 4"/>
                <a:gd name="T9" fmla="*/ 1 h 3"/>
                <a:gd name="T10" fmla="*/ 1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4" y="0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xmlns="" id="{D97A8B51-198A-438A-AE75-AB19DEE95187}"/>
                </a:ext>
              </a:extLst>
            </p:cNvPr>
            <p:cNvSpPr/>
            <p:nvPr/>
          </p:nvSpPr>
          <p:spPr bwMode="auto">
            <a:xfrm>
              <a:off x="4943476" y="4581525"/>
              <a:ext cx="26988" cy="26988"/>
            </a:xfrm>
            <a:custGeom>
              <a:avLst/>
              <a:gdLst>
                <a:gd name="T0" fmla="*/ 0 w 3"/>
                <a:gd name="T1" fmla="*/ 2 h 3"/>
                <a:gd name="T2" fmla="*/ 1 w 3"/>
                <a:gd name="T3" fmla="*/ 3 h 3"/>
                <a:gd name="T4" fmla="*/ 1 w 3"/>
                <a:gd name="T5" fmla="*/ 3 h 3"/>
                <a:gd name="T6" fmla="*/ 3 w 3"/>
                <a:gd name="T7" fmla="*/ 2 h 3"/>
                <a:gd name="T8" fmla="*/ 1 w 3"/>
                <a:gd name="T9" fmla="*/ 0 h 3"/>
                <a:gd name="T10" fmla="*/ 1 w 3"/>
                <a:gd name="T11" fmla="*/ 0 h 3"/>
                <a:gd name="T12" fmla="*/ 0 w 3"/>
                <a:gd name="T13" fmla="*/ 1 h 3"/>
                <a:gd name="T14" fmla="*/ 0 w 3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xmlns="" id="{EB82B452-B6D8-4502-B5CF-9EE533BE9F9F}"/>
                </a:ext>
              </a:extLst>
            </p:cNvPr>
            <p:cNvSpPr/>
            <p:nvPr/>
          </p:nvSpPr>
          <p:spPr bwMode="auto">
            <a:xfrm>
              <a:off x="4935538" y="4616450"/>
              <a:ext cx="25400" cy="36513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2 h 4"/>
                <a:gd name="T4" fmla="*/ 2 w 3"/>
                <a:gd name="T5" fmla="*/ 1 h 4"/>
                <a:gd name="T6" fmla="*/ 1 w 3"/>
                <a:gd name="T7" fmla="*/ 1 h 4"/>
                <a:gd name="T8" fmla="*/ 1 w 3"/>
                <a:gd name="T9" fmla="*/ 1 h 4"/>
                <a:gd name="T10" fmla="*/ 0 w 3"/>
                <a:gd name="T11" fmla="*/ 1 h 4"/>
                <a:gd name="T12" fmla="*/ 0 w 3"/>
                <a:gd name="T13" fmla="*/ 2 h 4"/>
                <a:gd name="T14" fmla="*/ 0 w 3"/>
                <a:gd name="T15" fmla="*/ 3 h 4"/>
                <a:gd name="T16" fmla="*/ 1 w 3"/>
                <a:gd name="T17" fmla="*/ 4 h 4"/>
                <a:gd name="T18" fmla="*/ 2 w 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xmlns="" id="{2C8ACB48-C3F9-49A8-88A2-30536C9B5570}"/>
                </a:ext>
              </a:extLst>
            </p:cNvPr>
            <p:cNvSpPr/>
            <p:nvPr/>
          </p:nvSpPr>
          <p:spPr bwMode="auto">
            <a:xfrm>
              <a:off x="5032376" y="4519613"/>
              <a:ext cx="61913" cy="61913"/>
            </a:xfrm>
            <a:custGeom>
              <a:avLst/>
              <a:gdLst>
                <a:gd name="T0" fmla="*/ 4 w 7"/>
                <a:gd name="T1" fmla="*/ 1 h 7"/>
                <a:gd name="T2" fmla="*/ 3 w 7"/>
                <a:gd name="T3" fmla="*/ 1 h 7"/>
                <a:gd name="T4" fmla="*/ 4 w 7"/>
                <a:gd name="T5" fmla="*/ 7 h 7"/>
                <a:gd name="T6" fmla="*/ 4 w 7"/>
                <a:gd name="T7" fmla="*/ 7 h 7"/>
                <a:gd name="T8" fmla="*/ 4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1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7" y="6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xmlns="" id="{D64CED9C-F535-46A5-B6BD-6797802A3262}"/>
                </a:ext>
              </a:extLst>
            </p:cNvPr>
            <p:cNvSpPr/>
            <p:nvPr/>
          </p:nvSpPr>
          <p:spPr bwMode="auto">
            <a:xfrm>
              <a:off x="5332413" y="4652963"/>
              <a:ext cx="185738" cy="185738"/>
            </a:xfrm>
            <a:custGeom>
              <a:avLst/>
              <a:gdLst>
                <a:gd name="T0" fmla="*/ 12 w 21"/>
                <a:gd name="T1" fmla="*/ 3 h 21"/>
                <a:gd name="T2" fmla="*/ 5 w 21"/>
                <a:gd name="T3" fmla="*/ 0 h 21"/>
                <a:gd name="T4" fmla="*/ 9 w 21"/>
                <a:gd name="T5" fmla="*/ 13 h 21"/>
                <a:gd name="T6" fmla="*/ 12 w 21"/>
                <a:gd name="T7" fmla="*/ 16 h 21"/>
                <a:gd name="T8" fmla="*/ 21 w 21"/>
                <a:gd name="T9" fmla="*/ 16 h 21"/>
                <a:gd name="T10" fmla="*/ 12 w 21"/>
                <a:gd name="T1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1">
                  <a:moveTo>
                    <a:pt x="12" y="3"/>
                  </a:moveTo>
                  <a:cubicBezTo>
                    <a:pt x="10" y="1"/>
                    <a:pt x="7" y="0"/>
                    <a:pt x="5" y="0"/>
                  </a:cubicBezTo>
                  <a:cubicBezTo>
                    <a:pt x="0" y="1"/>
                    <a:pt x="6" y="9"/>
                    <a:pt x="9" y="13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6" y="19"/>
                    <a:pt x="21" y="21"/>
                    <a:pt x="21" y="16"/>
                  </a:cubicBezTo>
                  <a:cubicBezTo>
                    <a:pt x="21" y="13"/>
                    <a:pt x="16" y="7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xmlns="" id="{07E85BCB-5BCF-420F-B0E3-2FAED3273323}"/>
                </a:ext>
              </a:extLst>
            </p:cNvPr>
            <p:cNvSpPr/>
            <p:nvPr/>
          </p:nvSpPr>
          <p:spPr bwMode="auto">
            <a:xfrm>
              <a:off x="5287963" y="4546600"/>
              <a:ext cx="26988" cy="26988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1 h 3"/>
                <a:gd name="T4" fmla="*/ 1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xmlns="" id="{E8B83818-EEED-46B1-8A0E-59AEA8CFC9EC}"/>
                </a:ext>
              </a:extLst>
            </p:cNvPr>
            <p:cNvSpPr/>
            <p:nvPr/>
          </p:nvSpPr>
          <p:spPr bwMode="auto">
            <a:xfrm>
              <a:off x="5535613" y="4821238"/>
              <a:ext cx="106363" cy="26988"/>
            </a:xfrm>
            <a:custGeom>
              <a:avLst/>
              <a:gdLst>
                <a:gd name="T0" fmla="*/ 6 w 12"/>
                <a:gd name="T1" fmla="*/ 0 h 3"/>
                <a:gd name="T2" fmla="*/ 5 w 12"/>
                <a:gd name="T3" fmla="*/ 0 h 3"/>
                <a:gd name="T4" fmla="*/ 6 w 12"/>
                <a:gd name="T5" fmla="*/ 3 h 3"/>
                <a:gd name="T6" fmla="*/ 7 w 12"/>
                <a:gd name="T7" fmla="*/ 3 h 3"/>
                <a:gd name="T8" fmla="*/ 6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0" y="0"/>
                    <a:pt x="1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12" y="3"/>
                    <a:pt x="10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xmlns="" id="{F201CD2D-826C-4B56-BC3A-91D1CD667504}"/>
                </a:ext>
              </a:extLst>
            </p:cNvPr>
            <p:cNvSpPr/>
            <p:nvPr/>
          </p:nvSpPr>
          <p:spPr bwMode="auto">
            <a:xfrm>
              <a:off x="4572001" y="4564063"/>
              <a:ext cx="36513" cy="34925"/>
            </a:xfrm>
            <a:custGeom>
              <a:avLst/>
              <a:gdLst>
                <a:gd name="T0" fmla="*/ 3 w 4"/>
                <a:gd name="T1" fmla="*/ 2 h 4"/>
                <a:gd name="T2" fmla="*/ 2 w 4"/>
                <a:gd name="T3" fmla="*/ 1 h 4"/>
                <a:gd name="T4" fmla="*/ 2 w 4"/>
                <a:gd name="T5" fmla="*/ 1 h 4"/>
                <a:gd name="T6" fmla="*/ 1 w 4"/>
                <a:gd name="T7" fmla="*/ 3 h 4"/>
                <a:gd name="T8" fmla="*/ 2 w 4"/>
                <a:gd name="T9" fmla="*/ 4 h 4"/>
                <a:gd name="T10" fmla="*/ 3 w 4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2"/>
                  </a:moveTo>
                  <a:cubicBezTo>
                    <a:pt x="4" y="1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xmlns="" id="{7D4C399E-45CD-4F30-B115-ADD26F242EF7}"/>
                </a:ext>
              </a:extLst>
            </p:cNvPr>
            <p:cNvSpPr/>
            <p:nvPr/>
          </p:nvSpPr>
          <p:spPr bwMode="auto">
            <a:xfrm>
              <a:off x="4537076" y="4475163"/>
              <a:ext cx="34925" cy="26988"/>
            </a:xfrm>
            <a:custGeom>
              <a:avLst/>
              <a:gdLst>
                <a:gd name="T0" fmla="*/ 2 w 4"/>
                <a:gd name="T1" fmla="*/ 0 h 3"/>
                <a:gd name="T2" fmla="*/ 2 w 4"/>
                <a:gd name="T3" fmla="*/ 0 h 3"/>
                <a:gd name="T4" fmla="*/ 1 w 4"/>
                <a:gd name="T5" fmla="*/ 2 h 3"/>
                <a:gd name="T6" fmla="*/ 2 w 4"/>
                <a:gd name="T7" fmla="*/ 3 h 3"/>
                <a:gd name="T8" fmla="*/ 3 w 4"/>
                <a:gd name="T9" fmla="*/ 1 h 3"/>
                <a:gd name="T10" fmla="*/ 2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xmlns="" id="{6A87A63E-11A9-46DE-9482-86A479AFB326}"/>
                </a:ext>
              </a:extLst>
            </p:cNvPr>
            <p:cNvSpPr/>
            <p:nvPr/>
          </p:nvSpPr>
          <p:spPr bwMode="auto">
            <a:xfrm>
              <a:off x="5943601" y="4057650"/>
              <a:ext cx="52388" cy="44450"/>
            </a:xfrm>
            <a:custGeom>
              <a:avLst/>
              <a:gdLst>
                <a:gd name="T0" fmla="*/ 3 w 6"/>
                <a:gd name="T1" fmla="*/ 1 h 5"/>
                <a:gd name="T2" fmla="*/ 3 w 6"/>
                <a:gd name="T3" fmla="*/ 1 h 5"/>
                <a:gd name="T4" fmla="*/ 3 w 6"/>
                <a:gd name="T5" fmla="*/ 4 h 5"/>
                <a:gd name="T6" fmla="*/ 3 w 6"/>
                <a:gd name="T7" fmla="*/ 4 h 5"/>
                <a:gd name="T8" fmla="*/ 3 w 6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0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6" y="5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xmlns="" id="{206989DB-734D-4772-81D1-602C2E5A310B}"/>
                </a:ext>
              </a:extLst>
            </p:cNvPr>
            <p:cNvSpPr/>
            <p:nvPr/>
          </p:nvSpPr>
          <p:spPr bwMode="auto">
            <a:xfrm>
              <a:off x="4908551" y="4475163"/>
              <a:ext cx="34925" cy="26988"/>
            </a:xfrm>
            <a:custGeom>
              <a:avLst/>
              <a:gdLst>
                <a:gd name="T0" fmla="*/ 3 w 4"/>
                <a:gd name="T1" fmla="*/ 2 h 3"/>
                <a:gd name="T2" fmla="*/ 3 w 4"/>
                <a:gd name="T3" fmla="*/ 1 h 3"/>
                <a:gd name="T4" fmla="*/ 3 w 4"/>
                <a:gd name="T5" fmla="*/ 0 h 3"/>
                <a:gd name="T6" fmla="*/ 2 w 4"/>
                <a:gd name="T7" fmla="*/ 0 h 3"/>
                <a:gd name="T8" fmla="*/ 1 w 4"/>
                <a:gd name="T9" fmla="*/ 2 h 3"/>
                <a:gd name="T10" fmla="*/ 3 w 4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3" y="2"/>
                    <a:pt x="3" y="1"/>
                    <a:pt x="3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2" y="3"/>
                    <a:pt x="2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xmlns="" id="{1848D901-5B7B-42E3-8FD9-50218889FB59}"/>
                </a:ext>
              </a:extLst>
            </p:cNvPr>
            <p:cNvSpPr/>
            <p:nvPr/>
          </p:nvSpPr>
          <p:spPr bwMode="auto">
            <a:xfrm>
              <a:off x="4916488" y="4554538"/>
              <a:ext cx="26988" cy="36513"/>
            </a:xfrm>
            <a:custGeom>
              <a:avLst/>
              <a:gdLst>
                <a:gd name="T0" fmla="*/ 3 w 3"/>
                <a:gd name="T1" fmla="*/ 2 h 4"/>
                <a:gd name="T2" fmla="*/ 3 w 3"/>
                <a:gd name="T3" fmla="*/ 2 h 4"/>
                <a:gd name="T4" fmla="*/ 3 w 3"/>
                <a:gd name="T5" fmla="*/ 1 h 4"/>
                <a:gd name="T6" fmla="*/ 2 w 3"/>
                <a:gd name="T7" fmla="*/ 1 h 4"/>
                <a:gd name="T8" fmla="*/ 2 w 3"/>
                <a:gd name="T9" fmla="*/ 1 h 4"/>
                <a:gd name="T10" fmla="*/ 1 w 3"/>
                <a:gd name="T11" fmla="*/ 3 h 4"/>
                <a:gd name="T12" fmla="*/ 2 w 3"/>
                <a:gd name="T13" fmla="*/ 4 h 4"/>
                <a:gd name="T14" fmla="*/ 3 w 3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xmlns="" id="{69F0E879-A8AB-4DD0-B41D-CBEF0917FAD8}"/>
                </a:ext>
              </a:extLst>
            </p:cNvPr>
            <p:cNvSpPr/>
            <p:nvPr/>
          </p:nvSpPr>
          <p:spPr bwMode="auto">
            <a:xfrm>
              <a:off x="4598988" y="4776788"/>
              <a:ext cx="26988" cy="26988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0 h 3"/>
                <a:gd name="T4" fmla="*/ 1 w 3"/>
                <a:gd name="T5" fmla="*/ 3 h 3"/>
                <a:gd name="T6" fmla="*/ 1 w 3"/>
                <a:gd name="T7" fmla="*/ 3 h 3"/>
                <a:gd name="T8" fmla="*/ 3 w 3"/>
                <a:gd name="T9" fmla="*/ 1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xmlns="" id="{FAEB07A9-3530-4125-BFF9-FD4B38CD82AD}"/>
                </a:ext>
              </a:extLst>
            </p:cNvPr>
            <p:cNvSpPr/>
            <p:nvPr/>
          </p:nvSpPr>
          <p:spPr bwMode="auto">
            <a:xfrm>
              <a:off x="5572126" y="4591050"/>
              <a:ext cx="158750" cy="177800"/>
            </a:xfrm>
            <a:custGeom>
              <a:avLst/>
              <a:gdLst>
                <a:gd name="T0" fmla="*/ 17 w 18"/>
                <a:gd name="T1" fmla="*/ 7 h 20"/>
                <a:gd name="T2" fmla="*/ 15 w 18"/>
                <a:gd name="T3" fmla="*/ 0 h 20"/>
                <a:gd name="T4" fmla="*/ 5 w 18"/>
                <a:gd name="T5" fmla="*/ 8 h 20"/>
                <a:gd name="T6" fmla="*/ 2 w 18"/>
                <a:gd name="T7" fmla="*/ 10 h 20"/>
                <a:gd name="T8" fmla="*/ 2 w 18"/>
                <a:gd name="T9" fmla="*/ 16 h 20"/>
                <a:gd name="T10" fmla="*/ 3 w 18"/>
                <a:gd name="T11" fmla="*/ 16 h 20"/>
                <a:gd name="T12" fmla="*/ 9 w 18"/>
                <a:gd name="T13" fmla="*/ 20 h 20"/>
                <a:gd name="T14" fmla="*/ 17 w 18"/>
                <a:gd name="T15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0">
                  <a:moveTo>
                    <a:pt x="17" y="7"/>
                  </a:moveTo>
                  <a:cubicBezTo>
                    <a:pt x="18" y="3"/>
                    <a:pt x="18" y="0"/>
                    <a:pt x="15" y="0"/>
                  </a:cubicBezTo>
                  <a:cubicBezTo>
                    <a:pt x="12" y="0"/>
                    <a:pt x="10" y="5"/>
                    <a:pt x="5" y="8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0" y="12"/>
                    <a:pt x="1" y="14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8"/>
                    <a:pt x="7" y="20"/>
                    <a:pt x="9" y="20"/>
                  </a:cubicBezTo>
                  <a:cubicBezTo>
                    <a:pt x="11" y="20"/>
                    <a:pt x="17" y="10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xmlns="" id="{6504CDD5-61A3-4142-B130-56116BAA87CA}"/>
                </a:ext>
              </a:extLst>
            </p:cNvPr>
            <p:cNvSpPr/>
            <p:nvPr/>
          </p:nvSpPr>
          <p:spPr bwMode="auto">
            <a:xfrm>
              <a:off x="5819776" y="4537075"/>
              <a:ext cx="61913" cy="53975"/>
            </a:xfrm>
            <a:custGeom>
              <a:avLst/>
              <a:gdLst>
                <a:gd name="T0" fmla="*/ 4 w 7"/>
                <a:gd name="T1" fmla="*/ 0 h 6"/>
                <a:gd name="T2" fmla="*/ 3 w 7"/>
                <a:gd name="T3" fmla="*/ 0 h 6"/>
                <a:gd name="T4" fmla="*/ 2 w 7"/>
                <a:gd name="T5" fmla="*/ 5 h 6"/>
                <a:gd name="T6" fmla="*/ 4 w 7"/>
                <a:gd name="T7" fmla="*/ 6 h 6"/>
                <a:gd name="T8" fmla="*/ 7 w 7"/>
                <a:gd name="T9" fmla="*/ 3 h 6"/>
                <a:gd name="T10" fmla="*/ 4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0" y="3"/>
                    <a:pt x="2" y="5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5" y="6"/>
                    <a:pt x="6" y="4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xmlns="" id="{D7896EF2-0984-4B9B-9168-2F6B76456CC7}"/>
                </a:ext>
              </a:extLst>
            </p:cNvPr>
            <p:cNvSpPr/>
            <p:nvPr/>
          </p:nvSpPr>
          <p:spPr bwMode="auto">
            <a:xfrm>
              <a:off x="5837238" y="4848225"/>
              <a:ext cx="34925" cy="34925"/>
            </a:xfrm>
            <a:custGeom>
              <a:avLst/>
              <a:gdLst>
                <a:gd name="T0" fmla="*/ 2 w 4"/>
                <a:gd name="T1" fmla="*/ 1 h 4"/>
                <a:gd name="T2" fmla="*/ 2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3 w 4"/>
                <a:gd name="T9" fmla="*/ 2 h 4"/>
                <a:gd name="T10" fmla="*/ 2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xmlns="" id="{3B976978-933E-4090-8C55-1515EB2CB898}"/>
                </a:ext>
              </a:extLst>
            </p:cNvPr>
            <p:cNvSpPr/>
            <p:nvPr/>
          </p:nvSpPr>
          <p:spPr bwMode="auto">
            <a:xfrm>
              <a:off x="5775326" y="4235450"/>
              <a:ext cx="52388" cy="53975"/>
            </a:xfrm>
            <a:custGeom>
              <a:avLst/>
              <a:gdLst>
                <a:gd name="T0" fmla="*/ 3 w 6"/>
                <a:gd name="T1" fmla="*/ 1 h 6"/>
                <a:gd name="T2" fmla="*/ 3 w 6"/>
                <a:gd name="T3" fmla="*/ 1 h 6"/>
                <a:gd name="T4" fmla="*/ 3 w 6"/>
                <a:gd name="T5" fmla="*/ 6 h 6"/>
                <a:gd name="T6" fmla="*/ 3 w 6"/>
                <a:gd name="T7" fmla="*/ 6 h 6"/>
                <a:gd name="T8" fmla="*/ 3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1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5" y="6"/>
                    <a:pt x="6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xmlns="" id="{E729085C-964E-4607-B33D-D2B0ADAB6E04}"/>
                </a:ext>
              </a:extLst>
            </p:cNvPr>
            <p:cNvSpPr/>
            <p:nvPr/>
          </p:nvSpPr>
          <p:spPr bwMode="auto">
            <a:xfrm>
              <a:off x="5899151" y="4191000"/>
              <a:ext cx="25400" cy="34925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1 w 3"/>
                <a:gd name="T5" fmla="*/ 1 h 4"/>
                <a:gd name="T6" fmla="*/ 1 w 3"/>
                <a:gd name="T7" fmla="*/ 3 h 4"/>
                <a:gd name="T8" fmla="*/ 1 w 3"/>
                <a:gd name="T9" fmla="*/ 4 h 4"/>
                <a:gd name="T10" fmla="*/ 3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xmlns="" id="{470A86EC-0304-4BF9-96C4-83B7AC7E97B9}"/>
                </a:ext>
              </a:extLst>
            </p:cNvPr>
            <p:cNvSpPr/>
            <p:nvPr/>
          </p:nvSpPr>
          <p:spPr bwMode="auto">
            <a:xfrm>
              <a:off x="5757863" y="4341813"/>
              <a:ext cx="61913" cy="44450"/>
            </a:xfrm>
            <a:custGeom>
              <a:avLst/>
              <a:gdLst>
                <a:gd name="T0" fmla="*/ 4 w 7"/>
                <a:gd name="T1" fmla="*/ 5 h 5"/>
                <a:gd name="T2" fmla="*/ 5 w 7"/>
                <a:gd name="T3" fmla="*/ 5 h 5"/>
                <a:gd name="T4" fmla="*/ 5 w 7"/>
                <a:gd name="T5" fmla="*/ 0 h 5"/>
                <a:gd name="T6" fmla="*/ 4 w 7"/>
                <a:gd name="T7" fmla="*/ 0 h 5"/>
                <a:gd name="T8" fmla="*/ 4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4" y="5"/>
                  </a:moveTo>
                  <a:cubicBezTo>
                    <a:pt x="4" y="5"/>
                    <a:pt x="5" y="5"/>
                    <a:pt x="5" y="5"/>
                  </a:cubicBezTo>
                  <a:cubicBezTo>
                    <a:pt x="7" y="5"/>
                    <a:pt x="6" y="2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xmlns="" id="{B7C8DB10-FF89-442B-9B05-724784221E32}"/>
                </a:ext>
              </a:extLst>
            </p:cNvPr>
            <p:cNvSpPr/>
            <p:nvPr/>
          </p:nvSpPr>
          <p:spPr bwMode="auto">
            <a:xfrm>
              <a:off x="5765801" y="4421188"/>
              <a:ext cx="53975" cy="36513"/>
            </a:xfrm>
            <a:custGeom>
              <a:avLst/>
              <a:gdLst>
                <a:gd name="T0" fmla="*/ 5 w 6"/>
                <a:gd name="T1" fmla="*/ 4 h 4"/>
                <a:gd name="T2" fmla="*/ 4 w 6"/>
                <a:gd name="T3" fmla="*/ 1 h 4"/>
                <a:gd name="T4" fmla="*/ 3 w 6"/>
                <a:gd name="T5" fmla="*/ 0 h 4"/>
                <a:gd name="T6" fmla="*/ 4 w 6"/>
                <a:gd name="T7" fmla="*/ 4 h 4"/>
                <a:gd name="T8" fmla="*/ 5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6" y="3"/>
                    <a:pt x="5" y="1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0" y="1"/>
                    <a:pt x="2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xmlns="" id="{91F3E1FC-05EF-4941-B26E-E55B19A30159}"/>
                </a:ext>
              </a:extLst>
            </p:cNvPr>
            <p:cNvSpPr/>
            <p:nvPr/>
          </p:nvSpPr>
          <p:spPr bwMode="auto">
            <a:xfrm>
              <a:off x="6208713" y="5468938"/>
              <a:ext cx="69850" cy="71438"/>
            </a:xfrm>
            <a:custGeom>
              <a:avLst/>
              <a:gdLst>
                <a:gd name="T0" fmla="*/ 5 w 8"/>
                <a:gd name="T1" fmla="*/ 1 h 8"/>
                <a:gd name="T2" fmla="*/ 4 w 8"/>
                <a:gd name="T3" fmla="*/ 1 h 8"/>
                <a:gd name="T4" fmla="*/ 3 w 8"/>
                <a:gd name="T5" fmla="*/ 7 h 8"/>
                <a:gd name="T6" fmla="*/ 5 w 8"/>
                <a:gd name="T7" fmla="*/ 8 h 8"/>
                <a:gd name="T8" fmla="*/ 8 w 8"/>
                <a:gd name="T9" fmla="*/ 4 h 8"/>
                <a:gd name="T10" fmla="*/ 5 w 8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5" y="1"/>
                  </a:moveTo>
                  <a:cubicBezTo>
                    <a:pt x="5" y="1"/>
                    <a:pt x="4" y="1"/>
                    <a:pt x="4" y="1"/>
                  </a:cubicBezTo>
                  <a:cubicBezTo>
                    <a:pt x="0" y="2"/>
                    <a:pt x="0" y="4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7" y="7"/>
                    <a:pt x="8" y="5"/>
                    <a:pt x="8" y="4"/>
                  </a:cubicBezTo>
                  <a:cubicBezTo>
                    <a:pt x="8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xmlns="" id="{D998F123-E731-4FBD-B169-5389A0BB0164}"/>
                </a:ext>
              </a:extLst>
            </p:cNvPr>
            <p:cNvSpPr/>
            <p:nvPr/>
          </p:nvSpPr>
          <p:spPr bwMode="auto">
            <a:xfrm>
              <a:off x="5572126" y="4314825"/>
              <a:ext cx="34925" cy="44450"/>
            </a:xfrm>
            <a:custGeom>
              <a:avLst/>
              <a:gdLst>
                <a:gd name="T0" fmla="*/ 2 w 4"/>
                <a:gd name="T1" fmla="*/ 4 h 5"/>
                <a:gd name="T2" fmla="*/ 3 w 4"/>
                <a:gd name="T3" fmla="*/ 4 h 5"/>
                <a:gd name="T4" fmla="*/ 2 w 4"/>
                <a:gd name="T5" fmla="*/ 0 h 5"/>
                <a:gd name="T6" fmla="*/ 2 w 4"/>
                <a:gd name="T7" fmla="*/ 0 h 5"/>
                <a:gd name="T8" fmla="*/ 2 w 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5"/>
                    <a:pt x="4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xmlns="" id="{7160F564-ED10-493F-9EA5-A40EE0CD6027}"/>
                </a:ext>
              </a:extLst>
            </p:cNvPr>
            <p:cNvSpPr/>
            <p:nvPr/>
          </p:nvSpPr>
          <p:spPr bwMode="auto">
            <a:xfrm>
              <a:off x="5757863" y="4724400"/>
              <a:ext cx="61913" cy="44450"/>
            </a:xfrm>
            <a:custGeom>
              <a:avLst/>
              <a:gdLst>
                <a:gd name="T0" fmla="*/ 5 w 7"/>
                <a:gd name="T1" fmla="*/ 5 h 5"/>
                <a:gd name="T2" fmla="*/ 6 w 7"/>
                <a:gd name="T3" fmla="*/ 5 h 5"/>
                <a:gd name="T4" fmla="*/ 5 w 7"/>
                <a:gd name="T5" fmla="*/ 1 h 5"/>
                <a:gd name="T6" fmla="*/ 2 w 7"/>
                <a:gd name="T7" fmla="*/ 0 h 5"/>
                <a:gd name="T8" fmla="*/ 5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cubicBezTo>
                    <a:pt x="5" y="5"/>
                    <a:pt x="5" y="5"/>
                    <a:pt x="6" y="5"/>
                  </a:cubicBezTo>
                  <a:cubicBezTo>
                    <a:pt x="7" y="5"/>
                    <a:pt x="6" y="3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4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xmlns="" id="{09E491A4-7A53-4E63-9525-58C1B292F797}"/>
                </a:ext>
              </a:extLst>
            </p:cNvPr>
            <p:cNvSpPr/>
            <p:nvPr/>
          </p:nvSpPr>
          <p:spPr bwMode="auto">
            <a:xfrm>
              <a:off x="5641976" y="4900613"/>
              <a:ext cx="725488" cy="560388"/>
            </a:xfrm>
            <a:custGeom>
              <a:avLst/>
              <a:gdLst>
                <a:gd name="T0" fmla="*/ 79 w 82"/>
                <a:gd name="T1" fmla="*/ 28 h 63"/>
                <a:gd name="T2" fmla="*/ 69 w 82"/>
                <a:gd name="T3" fmla="*/ 17 h 63"/>
                <a:gd name="T4" fmla="*/ 64 w 82"/>
                <a:gd name="T5" fmla="*/ 6 h 63"/>
                <a:gd name="T6" fmla="*/ 61 w 82"/>
                <a:gd name="T7" fmla="*/ 2 h 63"/>
                <a:gd name="T8" fmla="*/ 57 w 82"/>
                <a:gd name="T9" fmla="*/ 4 h 63"/>
                <a:gd name="T10" fmla="*/ 54 w 82"/>
                <a:gd name="T11" fmla="*/ 14 h 63"/>
                <a:gd name="T12" fmla="*/ 51 w 82"/>
                <a:gd name="T13" fmla="*/ 13 h 63"/>
                <a:gd name="T14" fmla="*/ 48 w 82"/>
                <a:gd name="T15" fmla="*/ 11 h 63"/>
                <a:gd name="T16" fmla="*/ 47 w 82"/>
                <a:gd name="T17" fmla="*/ 9 h 63"/>
                <a:gd name="T18" fmla="*/ 42 w 82"/>
                <a:gd name="T19" fmla="*/ 2 h 63"/>
                <a:gd name="T20" fmla="*/ 41 w 82"/>
                <a:gd name="T21" fmla="*/ 1 h 63"/>
                <a:gd name="T22" fmla="*/ 37 w 82"/>
                <a:gd name="T23" fmla="*/ 4 h 63"/>
                <a:gd name="T24" fmla="*/ 37 w 82"/>
                <a:gd name="T25" fmla="*/ 4 h 63"/>
                <a:gd name="T26" fmla="*/ 33 w 82"/>
                <a:gd name="T27" fmla="*/ 10 h 63"/>
                <a:gd name="T28" fmla="*/ 30 w 82"/>
                <a:gd name="T29" fmla="*/ 7 h 63"/>
                <a:gd name="T30" fmla="*/ 27 w 82"/>
                <a:gd name="T31" fmla="*/ 6 h 63"/>
                <a:gd name="T32" fmla="*/ 27 w 82"/>
                <a:gd name="T33" fmla="*/ 6 h 63"/>
                <a:gd name="T34" fmla="*/ 24 w 82"/>
                <a:gd name="T35" fmla="*/ 12 h 63"/>
                <a:gd name="T36" fmla="*/ 22 w 82"/>
                <a:gd name="T37" fmla="*/ 12 h 63"/>
                <a:gd name="T38" fmla="*/ 18 w 82"/>
                <a:gd name="T39" fmla="*/ 13 h 63"/>
                <a:gd name="T40" fmla="*/ 17 w 82"/>
                <a:gd name="T41" fmla="*/ 16 h 63"/>
                <a:gd name="T42" fmla="*/ 8 w 82"/>
                <a:gd name="T43" fmla="*/ 20 h 63"/>
                <a:gd name="T44" fmla="*/ 2 w 82"/>
                <a:gd name="T45" fmla="*/ 29 h 63"/>
                <a:gd name="T46" fmla="*/ 5 w 82"/>
                <a:gd name="T47" fmla="*/ 43 h 63"/>
                <a:gd name="T48" fmla="*/ 6 w 82"/>
                <a:gd name="T49" fmla="*/ 52 h 63"/>
                <a:gd name="T50" fmla="*/ 14 w 82"/>
                <a:gd name="T51" fmla="*/ 51 h 63"/>
                <a:gd name="T52" fmla="*/ 18 w 82"/>
                <a:gd name="T53" fmla="*/ 51 h 63"/>
                <a:gd name="T54" fmla="*/ 21 w 82"/>
                <a:gd name="T55" fmla="*/ 48 h 63"/>
                <a:gd name="T56" fmla="*/ 24 w 82"/>
                <a:gd name="T57" fmla="*/ 46 h 63"/>
                <a:gd name="T58" fmla="*/ 27 w 82"/>
                <a:gd name="T59" fmla="*/ 46 h 63"/>
                <a:gd name="T60" fmla="*/ 30 w 82"/>
                <a:gd name="T61" fmla="*/ 46 h 63"/>
                <a:gd name="T62" fmla="*/ 30 w 82"/>
                <a:gd name="T63" fmla="*/ 46 h 63"/>
                <a:gd name="T64" fmla="*/ 37 w 82"/>
                <a:gd name="T65" fmla="*/ 45 h 63"/>
                <a:gd name="T66" fmla="*/ 41 w 82"/>
                <a:gd name="T67" fmla="*/ 46 h 63"/>
                <a:gd name="T68" fmla="*/ 43 w 82"/>
                <a:gd name="T69" fmla="*/ 48 h 63"/>
                <a:gd name="T70" fmla="*/ 48 w 82"/>
                <a:gd name="T71" fmla="*/ 50 h 63"/>
                <a:gd name="T72" fmla="*/ 48 w 82"/>
                <a:gd name="T73" fmla="*/ 48 h 63"/>
                <a:gd name="T74" fmla="*/ 51 w 82"/>
                <a:gd name="T75" fmla="*/ 51 h 63"/>
                <a:gd name="T76" fmla="*/ 54 w 82"/>
                <a:gd name="T77" fmla="*/ 58 h 63"/>
                <a:gd name="T78" fmla="*/ 61 w 82"/>
                <a:gd name="T79" fmla="*/ 61 h 63"/>
                <a:gd name="T80" fmla="*/ 66 w 82"/>
                <a:gd name="T81" fmla="*/ 63 h 63"/>
                <a:gd name="T82" fmla="*/ 69 w 82"/>
                <a:gd name="T83" fmla="*/ 63 h 63"/>
                <a:gd name="T84" fmla="*/ 80 w 82"/>
                <a:gd name="T85" fmla="*/ 47 h 63"/>
                <a:gd name="T86" fmla="*/ 81 w 82"/>
                <a:gd name="T87" fmla="*/ 42 h 63"/>
                <a:gd name="T88" fmla="*/ 81 w 82"/>
                <a:gd name="T89" fmla="*/ 32 h 63"/>
                <a:gd name="T90" fmla="*/ 79 w 82"/>
                <a:gd name="T91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63">
                  <a:moveTo>
                    <a:pt x="79" y="28"/>
                  </a:moveTo>
                  <a:cubicBezTo>
                    <a:pt x="77" y="27"/>
                    <a:pt x="73" y="22"/>
                    <a:pt x="69" y="17"/>
                  </a:cubicBezTo>
                  <a:cubicBezTo>
                    <a:pt x="67" y="13"/>
                    <a:pt x="64" y="9"/>
                    <a:pt x="64" y="6"/>
                  </a:cubicBezTo>
                  <a:cubicBezTo>
                    <a:pt x="63" y="4"/>
                    <a:pt x="62" y="3"/>
                    <a:pt x="61" y="2"/>
                  </a:cubicBezTo>
                  <a:cubicBezTo>
                    <a:pt x="59" y="1"/>
                    <a:pt x="57" y="2"/>
                    <a:pt x="57" y="4"/>
                  </a:cubicBezTo>
                  <a:cubicBezTo>
                    <a:pt x="57" y="8"/>
                    <a:pt x="57" y="14"/>
                    <a:pt x="54" y="14"/>
                  </a:cubicBezTo>
                  <a:cubicBezTo>
                    <a:pt x="52" y="14"/>
                    <a:pt x="52" y="14"/>
                    <a:pt x="51" y="13"/>
                  </a:cubicBezTo>
                  <a:cubicBezTo>
                    <a:pt x="49" y="13"/>
                    <a:pt x="48" y="12"/>
                    <a:pt x="48" y="11"/>
                  </a:cubicBezTo>
                  <a:cubicBezTo>
                    <a:pt x="47" y="11"/>
                    <a:pt x="47" y="10"/>
                    <a:pt x="47" y="9"/>
                  </a:cubicBezTo>
                  <a:cubicBezTo>
                    <a:pt x="46" y="5"/>
                    <a:pt x="44" y="3"/>
                    <a:pt x="42" y="2"/>
                  </a:cubicBezTo>
                  <a:cubicBezTo>
                    <a:pt x="42" y="2"/>
                    <a:pt x="41" y="1"/>
                    <a:pt x="41" y="1"/>
                  </a:cubicBezTo>
                  <a:cubicBezTo>
                    <a:pt x="39" y="0"/>
                    <a:pt x="40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4" y="4"/>
                    <a:pt x="35" y="9"/>
                    <a:pt x="33" y="10"/>
                  </a:cubicBezTo>
                  <a:cubicBezTo>
                    <a:pt x="31" y="10"/>
                    <a:pt x="32" y="8"/>
                    <a:pt x="30" y="7"/>
                  </a:cubicBezTo>
                  <a:cubicBezTo>
                    <a:pt x="30" y="6"/>
                    <a:pt x="29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6"/>
                    <a:pt x="26" y="10"/>
                    <a:pt x="24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2"/>
                    <a:pt x="18" y="13"/>
                    <a:pt x="18" y="13"/>
                  </a:cubicBezTo>
                  <a:cubicBezTo>
                    <a:pt x="17" y="14"/>
                    <a:pt x="17" y="15"/>
                    <a:pt x="17" y="16"/>
                  </a:cubicBezTo>
                  <a:cubicBezTo>
                    <a:pt x="17" y="18"/>
                    <a:pt x="14" y="19"/>
                    <a:pt x="8" y="20"/>
                  </a:cubicBezTo>
                  <a:cubicBezTo>
                    <a:pt x="2" y="20"/>
                    <a:pt x="0" y="26"/>
                    <a:pt x="2" y="29"/>
                  </a:cubicBezTo>
                  <a:cubicBezTo>
                    <a:pt x="3" y="32"/>
                    <a:pt x="3" y="38"/>
                    <a:pt x="5" y="43"/>
                  </a:cubicBezTo>
                  <a:cubicBezTo>
                    <a:pt x="8" y="49"/>
                    <a:pt x="4" y="51"/>
                    <a:pt x="6" y="52"/>
                  </a:cubicBezTo>
                  <a:cubicBezTo>
                    <a:pt x="8" y="54"/>
                    <a:pt x="11" y="51"/>
                    <a:pt x="14" y="51"/>
                  </a:cubicBezTo>
                  <a:cubicBezTo>
                    <a:pt x="15" y="51"/>
                    <a:pt x="17" y="51"/>
                    <a:pt x="18" y="51"/>
                  </a:cubicBezTo>
                  <a:cubicBezTo>
                    <a:pt x="19" y="50"/>
                    <a:pt x="21" y="50"/>
                    <a:pt x="21" y="48"/>
                  </a:cubicBezTo>
                  <a:cubicBezTo>
                    <a:pt x="22" y="46"/>
                    <a:pt x="23" y="46"/>
                    <a:pt x="24" y="46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9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2" y="46"/>
                    <a:pt x="34" y="45"/>
                    <a:pt x="37" y="45"/>
                  </a:cubicBezTo>
                  <a:cubicBezTo>
                    <a:pt x="38" y="45"/>
                    <a:pt x="40" y="46"/>
                    <a:pt x="41" y="46"/>
                  </a:cubicBezTo>
                  <a:cubicBezTo>
                    <a:pt x="42" y="47"/>
                    <a:pt x="43" y="47"/>
                    <a:pt x="43" y="48"/>
                  </a:cubicBezTo>
                  <a:cubicBezTo>
                    <a:pt x="46" y="49"/>
                    <a:pt x="47" y="50"/>
                    <a:pt x="48" y="50"/>
                  </a:cubicBezTo>
                  <a:cubicBezTo>
                    <a:pt x="48" y="51"/>
                    <a:pt x="48" y="50"/>
                    <a:pt x="48" y="48"/>
                  </a:cubicBezTo>
                  <a:cubicBezTo>
                    <a:pt x="49" y="47"/>
                    <a:pt x="50" y="48"/>
                    <a:pt x="51" y="51"/>
                  </a:cubicBezTo>
                  <a:cubicBezTo>
                    <a:pt x="52" y="53"/>
                    <a:pt x="53" y="55"/>
                    <a:pt x="54" y="58"/>
                  </a:cubicBezTo>
                  <a:cubicBezTo>
                    <a:pt x="56" y="60"/>
                    <a:pt x="58" y="61"/>
                    <a:pt x="61" y="61"/>
                  </a:cubicBezTo>
                  <a:cubicBezTo>
                    <a:pt x="62" y="61"/>
                    <a:pt x="64" y="62"/>
                    <a:pt x="66" y="63"/>
                  </a:cubicBezTo>
                  <a:cubicBezTo>
                    <a:pt x="67" y="63"/>
                    <a:pt x="68" y="63"/>
                    <a:pt x="69" y="63"/>
                  </a:cubicBezTo>
                  <a:cubicBezTo>
                    <a:pt x="74" y="60"/>
                    <a:pt x="78" y="52"/>
                    <a:pt x="80" y="47"/>
                  </a:cubicBezTo>
                  <a:cubicBezTo>
                    <a:pt x="80" y="45"/>
                    <a:pt x="80" y="44"/>
                    <a:pt x="81" y="42"/>
                  </a:cubicBezTo>
                  <a:cubicBezTo>
                    <a:pt x="81" y="39"/>
                    <a:pt x="82" y="35"/>
                    <a:pt x="81" y="32"/>
                  </a:cubicBezTo>
                  <a:cubicBezTo>
                    <a:pt x="80" y="30"/>
                    <a:pt x="80" y="29"/>
                    <a:pt x="7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1" name="椭圆 100">
            <a:extLst>
              <a:ext uri="{FF2B5EF4-FFF2-40B4-BE49-F238E27FC236}">
                <a16:creationId xmlns:a16="http://schemas.microsoft.com/office/drawing/2014/main" xmlns="" id="{30267D27-81C2-4ED1-8C5F-1F5966F6BF5E}"/>
              </a:ext>
            </a:extLst>
          </p:cNvPr>
          <p:cNvSpPr/>
          <p:nvPr/>
        </p:nvSpPr>
        <p:spPr>
          <a:xfrm>
            <a:off x="2675669" y="2292678"/>
            <a:ext cx="1781704" cy="1781704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xmlns="" id="{FF37E306-91F1-4A34-A858-B70B2284FE80}"/>
              </a:ext>
            </a:extLst>
          </p:cNvPr>
          <p:cNvSpPr/>
          <p:nvPr/>
        </p:nvSpPr>
        <p:spPr>
          <a:xfrm>
            <a:off x="7578978" y="2173528"/>
            <a:ext cx="1686390" cy="168639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083A5E1C-423D-4D7B-82D3-E60810337ECD}"/>
              </a:ext>
            </a:extLst>
          </p:cNvPr>
          <p:cNvSpPr/>
          <p:nvPr/>
        </p:nvSpPr>
        <p:spPr>
          <a:xfrm>
            <a:off x="5422155" y="2061898"/>
            <a:ext cx="1278174" cy="1278174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xmlns="" id="{14E86087-806C-41AA-828E-BC3C89116906}"/>
              </a:ext>
            </a:extLst>
          </p:cNvPr>
          <p:cNvSpPr/>
          <p:nvPr/>
        </p:nvSpPr>
        <p:spPr>
          <a:xfrm>
            <a:off x="8559277" y="4396079"/>
            <a:ext cx="897010" cy="89701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78D9D5DA-A407-421F-8B24-8EB2DD07A7FE}"/>
              </a:ext>
            </a:extLst>
          </p:cNvPr>
          <p:cNvSpPr txBox="1"/>
          <p:nvPr/>
        </p:nvSpPr>
        <p:spPr>
          <a:xfrm>
            <a:off x="2688042" y="2724699"/>
            <a:ext cx="182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78.2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xmlns="" id="{78535475-2197-4CC1-9FB8-20491E55DE5F}"/>
              </a:ext>
            </a:extLst>
          </p:cNvPr>
          <p:cNvSpPr txBox="1"/>
          <p:nvPr/>
        </p:nvSpPr>
        <p:spPr>
          <a:xfrm>
            <a:off x="2695367" y="3298960"/>
            <a:ext cx="174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United States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BB3EA8D8-86BF-43C2-8063-60C939F22354}"/>
              </a:ext>
            </a:extLst>
          </p:cNvPr>
          <p:cNvSpPr txBox="1"/>
          <p:nvPr/>
        </p:nvSpPr>
        <p:spPr>
          <a:xfrm>
            <a:off x="5540479" y="2358306"/>
            <a:ext cx="104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13.3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CD25BA34-4F4D-4D32-B409-50E58E2DF99E}"/>
              </a:ext>
            </a:extLst>
          </p:cNvPr>
          <p:cNvSpPr txBox="1"/>
          <p:nvPr/>
        </p:nvSpPr>
        <p:spPr>
          <a:xfrm>
            <a:off x="5514770" y="2735343"/>
            <a:ext cx="109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European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xmlns="" id="{EDCD267D-574F-4389-9966-B38C50B2CA1D}"/>
              </a:ext>
            </a:extLst>
          </p:cNvPr>
          <p:cNvSpPr txBox="1"/>
          <p:nvPr/>
        </p:nvSpPr>
        <p:spPr>
          <a:xfrm>
            <a:off x="7802173" y="2550722"/>
            <a:ext cx="1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46.7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xmlns="" id="{3BEB4782-A014-41E0-BE00-253B8EB81F15}"/>
              </a:ext>
            </a:extLst>
          </p:cNvPr>
          <p:cNvSpPr txBox="1"/>
          <p:nvPr/>
        </p:nvSpPr>
        <p:spPr>
          <a:xfrm>
            <a:off x="7678076" y="3083197"/>
            <a:ext cx="148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China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1408EEC0-4E48-4414-AB18-2B546FD1B580}"/>
              </a:ext>
            </a:extLst>
          </p:cNvPr>
          <p:cNvSpPr txBox="1"/>
          <p:nvPr/>
        </p:nvSpPr>
        <p:spPr>
          <a:xfrm>
            <a:off x="8488362" y="4548297"/>
            <a:ext cx="10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8.6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1B86219D-C58E-455A-A27F-156C99012E28}"/>
              </a:ext>
            </a:extLst>
          </p:cNvPr>
          <p:cNvSpPr txBox="1"/>
          <p:nvPr/>
        </p:nvSpPr>
        <p:spPr>
          <a:xfrm>
            <a:off x="8472637" y="4865938"/>
            <a:ext cx="109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Australia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xmlns="" id="{7D03653F-673D-4E69-84C9-0002EE7A2C27}"/>
              </a:ext>
            </a:extLst>
          </p:cNvPr>
          <p:cNvCxnSpPr/>
          <p:nvPr/>
        </p:nvCxnSpPr>
        <p:spPr>
          <a:xfrm>
            <a:off x="1168144" y="5028755"/>
            <a:ext cx="381226" cy="0"/>
          </a:xfrm>
          <a:prstGeom prst="line">
            <a:avLst/>
          </a:prstGeom>
          <a:ln w="25400" cap="rnd">
            <a:solidFill>
              <a:schemeClr val="tx2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66">
            <a:extLst>
              <a:ext uri="{FF2B5EF4-FFF2-40B4-BE49-F238E27FC236}">
                <a16:creationId xmlns:a16="http://schemas.microsoft.com/office/drawing/2014/main" xmlns="" id="{4D36021A-395C-4CD9-B092-78A8EB5F1A85}"/>
              </a:ext>
            </a:extLst>
          </p:cNvPr>
          <p:cNvSpPr/>
          <p:nvPr/>
        </p:nvSpPr>
        <p:spPr bwMode="auto">
          <a:xfrm rot="20039755">
            <a:off x="1179436" y="-269448"/>
            <a:ext cx="10679189" cy="8521474"/>
          </a:xfrm>
          <a:custGeom>
            <a:avLst/>
            <a:gdLst>
              <a:gd name="T0" fmla="*/ 3758 w 3759"/>
              <a:gd name="T1" fmla="*/ 2999 h 2999"/>
              <a:gd name="T2" fmla="*/ 3155 w 3759"/>
              <a:gd name="T3" fmla="*/ 2230 h 2999"/>
              <a:gd name="T4" fmla="*/ 2432 w 3759"/>
              <a:gd name="T5" fmla="*/ 2266 h 2999"/>
              <a:gd name="T6" fmla="*/ 1875 w 3759"/>
              <a:gd name="T7" fmla="*/ 2350 h 2999"/>
              <a:gd name="T8" fmla="*/ 1738 w 3759"/>
              <a:gd name="T9" fmla="*/ 2343 h 2999"/>
              <a:gd name="T10" fmla="*/ 1094 w 3759"/>
              <a:gd name="T11" fmla="*/ 2006 h 2999"/>
              <a:gd name="T12" fmla="*/ 767 w 3759"/>
              <a:gd name="T13" fmla="*/ 1688 h 2999"/>
              <a:gd name="T14" fmla="*/ 679 w 3759"/>
              <a:gd name="T15" fmla="*/ 1598 h 2999"/>
              <a:gd name="T16" fmla="*/ 225 w 3759"/>
              <a:gd name="T17" fmla="*/ 887 h 2999"/>
              <a:gd name="T18" fmla="*/ 62 w 3759"/>
              <a:gd name="T19" fmla="*/ 428 h 2999"/>
              <a:gd name="T20" fmla="*/ 24 w 3759"/>
              <a:gd name="T21" fmla="*/ 0 h 2999"/>
              <a:gd name="T22" fmla="*/ 26 w 3759"/>
              <a:gd name="T23" fmla="*/ 0 h 2999"/>
              <a:gd name="T24" fmla="*/ 227 w 3759"/>
              <a:gd name="T25" fmla="*/ 886 h 2999"/>
              <a:gd name="T26" fmla="*/ 680 w 3759"/>
              <a:gd name="T27" fmla="*/ 1596 h 2999"/>
              <a:gd name="T28" fmla="*/ 768 w 3759"/>
              <a:gd name="T29" fmla="*/ 1687 h 2999"/>
              <a:gd name="T30" fmla="*/ 1095 w 3759"/>
              <a:gd name="T31" fmla="*/ 2005 h 2999"/>
              <a:gd name="T32" fmla="*/ 1738 w 3759"/>
              <a:gd name="T33" fmla="*/ 2341 h 2999"/>
              <a:gd name="T34" fmla="*/ 2431 w 3759"/>
              <a:gd name="T35" fmla="*/ 2264 h 2999"/>
              <a:gd name="T36" fmla="*/ 3155 w 3759"/>
              <a:gd name="T37" fmla="*/ 2228 h 2999"/>
              <a:gd name="T38" fmla="*/ 3475 w 3759"/>
              <a:gd name="T39" fmla="*/ 2463 h 2999"/>
              <a:gd name="T40" fmla="*/ 3759 w 3759"/>
              <a:gd name="T41" fmla="*/ 2998 h 2999"/>
              <a:gd name="T42" fmla="*/ 3758 w 3759"/>
              <a:gd name="T43" fmla="*/ 2999 h 2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9" h="2999">
                <a:moveTo>
                  <a:pt x="3758" y="2999"/>
                </a:moveTo>
                <a:cubicBezTo>
                  <a:pt x="3596" y="2562"/>
                  <a:pt x="3404" y="2317"/>
                  <a:pt x="3155" y="2230"/>
                </a:cubicBezTo>
                <a:cubicBezTo>
                  <a:pt x="2932" y="2151"/>
                  <a:pt x="2689" y="2207"/>
                  <a:pt x="2432" y="2266"/>
                </a:cubicBezTo>
                <a:cubicBezTo>
                  <a:pt x="2251" y="2308"/>
                  <a:pt x="2066" y="2350"/>
                  <a:pt x="1875" y="2350"/>
                </a:cubicBezTo>
                <a:cubicBezTo>
                  <a:pt x="1830" y="2350"/>
                  <a:pt x="1784" y="2348"/>
                  <a:pt x="1738" y="2343"/>
                </a:cubicBezTo>
                <a:cubicBezTo>
                  <a:pt x="1473" y="2311"/>
                  <a:pt x="1263" y="2155"/>
                  <a:pt x="1094" y="2006"/>
                </a:cubicBezTo>
                <a:cubicBezTo>
                  <a:pt x="979" y="1906"/>
                  <a:pt x="871" y="1795"/>
                  <a:pt x="767" y="1688"/>
                </a:cubicBezTo>
                <a:cubicBezTo>
                  <a:pt x="738" y="1658"/>
                  <a:pt x="708" y="1628"/>
                  <a:pt x="679" y="1598"/>
                </a:cubicBezTo>
                <a:cubicBezTo>
                  <a:pt x="532" y="1449"/>
                  <a:pt x="353" y="1170"/>
                  <a:pt x="225" y="887"/>
                </a:cubicBezTo>
                <a:cubicBezTo>
                  <a:pt x="152" y="727"/>
                  <a:pt x="97" y="572"/>
                  <a:pt x="62" y="428"/>
                </a:cubicBezTo>
                <a:cubicBezTo>
                  <a:pt x="23" y="266"/>
                  <a:pt x="10" y="122"/>
                  <a:pt x="2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0" y="229"/>
                  <a:pt x="71" y="544"/>
                  <a:pt x="227" y="886"/>
                </a:cubicBezTo>
                <a:cubicBezTo>
                  <a:pt x="355" y="1169"/>
                  <a:pt x="533" y="1447"/>
                  <a:pt x="680" y="1596"/>
                </a:cubicBezTo>
                <a:cubicBezTo>
                  <a:pt x="710" y="1626"/>
                  <a:pt x="739" y="1657"/>
                  <a:pt x="768" y="1687"/>
                </a:cubicBezTo>
                <a:cubicBezTo>
                  <a:pt x="873" y="1794"/>
                  <a:pt x="981" y="1905"/>
                  <a:pt x="1095" y="2005"/>
                </a:cubicBezTo>
                <a:cubicBezTo>
                  <a:pt x="1264" y="2153"/>
                  <a:pt x="1473" y="2309"/>
                  <a:pt x="1738" y="2341"/>
                </a:cubicBezTo>
                <a:cubicBezTo>
                  <a:pt x="1977" y="2369"/>
                  <a:pt x="2208" y="2316"/>
                  <a:pt x="2431" y="2264"/>
                </a:cubicBezTo>
                <a:cubicBezTo>
                  <a:pt x="2689" y="2205"/>
                  <a:pt x="2932" y="2149"/>
                  <a:pt x="3155" y="2228"/>
                </a:cubicBezTo>
                <a:cubicBezTo>
                  <a:pt x="3275" y="2270"/>
                  <a:pt x="3379" y="2347"/>
                  <a:pt x="3475" y="2463"/>
                </a:cubicBezTo>
                <a:cubicBezTo>
                  <a:pt x="3581" y="2592"/>
                  <a:pt x="3674" y="2767"/>
                  <a:pt x="3759" y="2998"/>
                </a:cubicBezTo>
                <a:lnTo>
                  <a:pt x="3758" y="2999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3000"/>
                </a:schemeClr>
              </a:gs>
              <a:gs pos="40000">
                <a:srgbClr val="373937">
                  <a:alpha val="0"/>
                </a:srgbClr>
              </a:gs>
              <a:gs pos="100000">
                <a:srgbClr val="464746">
                  <a:alpha val="22000"/>
                </a:srgbClr>
              </a:gs>
              <a:gs pos="68000">
                <a:schemeClr val="tx2">
                  <a:alpha val="3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Freeform 69">
            <a:extLst>
              <a:ext uri="{FF2B5EF4-FFF2-40B4-BE49-F238E27FC236}">
                <a16:creationId xmlns:a16="http://schemas.microsoft.com/office/drawing/2014/main" xmlns="" id="{0164F99B-144E-4D2C-8306-BCEFB6B28651}"/>
              </a:ext>
            </a:extLst>
          </p:cNvPr>
          <p:cNvSpPr/>
          <p:nvPr/>
        </p:nvSpPr>
        <p:spPr bwMode="auto">
          <a:xfrm rot="20039755">
            <a:off x="956588" y="-367868"/>
            <a:ext cx="10748909" cy="8517869"/>
          </a:xfrm>
          <a:custGeom>
            <a:avLst/>
            <a:gdLst>
              <a:gd name="T0" fmla="*/ 3781 w 3783"/>
              <a:gd name="T1" fmla="*/ 2998 h 2998"/>
              <a:gd name="T2" fmla="*/ 3196 w 3783"/>
              <a:gd name="T3" fmla="*/ 2228 h 2998"/>
              <a:gd name="T4" fmla="*/ 2462 w 3783"/>
              <a:gd name="T5" fmla="*/ 2304 h 2998"/>
              <a:gd name="T6" fmla="*/ 1820 w 3783"/>
              <a:gd name="T7" fmla="*/ 2425 h 2998"/>
              <a:gd name="T8" fmla="*/ 1735 w 3783"/>
              <a:gd name="T9" fmla="*/ 2422 h 2998"/>
              <a:gd name="T10" fmla="*/ 1083 w 3783"/>
              <a:gd name="T11" fmla="*/ 2097 h 2998"/>
              <a:gd name="T12" fmla="*/ 698 w 3783"/>
              <a:gd name="T13" fmla="*/ 1686 h 2998"/>
              <a:gd name="T14" fmla="*/ 680 w 3783"/>
              <a:gd name="T15" fmla="*/ 1664 h 2998"/>
              <a:gd name="T16" fmla="*/ 251 w 3783"/>
              <a:gd name="T17" fmla="*/ 906 h 2998"/>
              <a:gd name="T18" fmla="*/ 104 w 3783"/>
              <a:gd name="T19" fmla="*/ 428 h 2998"/>
              <a:gd name="T20" fmla="*/ 83 w 3783"/>
              <a:gd name="T21" fmla="*/ 0 h 2998"/>
              <a:gd name="T22" fmla="*/ 85 w 3783"/>
              <a:gd name="T23" fmla="*/ 0 h 2998"/>
              <a:gd name="T24" fmla="*/ 681 w 3783"/>
              <a:gd name="T25" fmla="*/ 1663 h 2998"/>
              <a:gd name="T26" fmla="*/ 700 w 3783"/>
              <a:gd name="T27" fmla="*/ 1685 h 2998"/>
              <a:gd name="T28" fmla="*/ 1085 w 3783"/>
              <a:gd name="T29" fmla="*/ 2095 h 2998"/>
              <a:gd name="T30" fmla="*/ 1735 w 3783"/>
              <a:gd name="T31" fmla="*/ 2420 h 2998"/>
              <a:gd name="T32" fmla="*/ 2461 w 3783"/>
              <a:gd name="T33" fmla="*/ 2302 h 2998"/>
              <a:gd name="T34" fmla="*/ 3197 w 3783"/>
              <a:gd name="T35" fmla="*/ 2226 h 2998"/>
              <a:gd name="T36" fmla="*/ 3512 w 3783"/>
              <a:gd name="T37" fmla="*/ 2454 h 2998"/>
              <a:gd name="T38" fmla="*/ 3783 w 3783"/>
              <a:gd name="T39" fmla="*/ 2997 h 2998"/>
              <a:gd name="T40" fmla="*/ 3781 w 3783"/>
              <a:gd name="T41" fmla="*/ 2998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83" h="2998">
                <a:moveTo>
                  <a:pt x="3781" y="2998"/>
                </a:moveTo>
                <a:cubicBezTo>
                  <a:pt x="3631" y="2551"/>
                  <a:pt x="3445" y="2306"/>
                  <a:pt x="3196" y="2228"/>
                </a:cubicBezTo>
                <a:cubicBezTo>
                  <a:pt x="2973" y="2158"/>
                  <a:pt x="2725" y="2229"/>
                  <a:pt x="2462" y="2304"/>
                </a:cubicBezTo>
                <a:cubicBezTo>
                  <a:pt x="2254" y="2364"/>
                  <a:pt x="2041" y="2425"/>
                  <a:pt x="1820" y="2425"/>
                </a:cubicBezTo>
                <a:cubicBezTo>
                  <a:pt x="1792" y="2425"/>
                  <a:pt x="1764" y="2424"/>
                  <a:pt x="1735" y="2422"/>
                </a:cubicBezTo>
                <a:cubicBezTo>
                  <a:pt x="1514" y="2405"/>
                  <a:pt x="1313" y="2305"/>
                  <a:pt x="1083" y="2097"/>
                </a:cubicBezTo>
                <a:cubicBezTo>
                  <a:pt x="945" y="1972"/>
                  <a:pt x="825" y="1833"/>
                  <a:pt x="698" y="1686"/>
                </a:cubicBezTo>
                <a:cubicBezTo>
                  <a:pt x="680" y="1664"/>
                  <a:pt x="680" y="1664"/>
                  <a:pt x="680" y="1664"/>
                </a:cubicBezTo>
                <a:cubicBezTo>
                  <a:pt x="539" y="1502"/>
                  <a:pt x="371" y="1204"/>
                  <a:pt x="251" y="906"/>
                </a:cubicBezTo>
                <a:cubicBezTo>
                  <a:pt x="183" y="737"/>
                  <a:pt x="133" y="576"/>
                  <a:pt x="104" y="428"/>
                </a:cubicBezTo>
                <a:cubicBezTo>
                  <a:pt x="70" y="262"/>
                  <a:pt x="63" y="118"/>
                  <a:pt x="8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0" y="505"/>
                  <a:pt x="423" y="1364"/>
                  <a:pt x="681" y="1663"/>
                </a:cubicBezTo>
                <a:cubicBezTo>
                  <a:pt x="700" y="1685"/>
                  <a:pt x="700" y="1685"/>
                  <a:pt x="700" y="1685"/>
                </a:cubicBezTo>
                <a:cubicBezTo>
                  <a:pt x="827" y="1832"/>
                  <a:pt x="947" y="1970"/>
                  <a:pt x="1085" y="2095"/>
                </a:cubicBezTo>
                <a:cubicBezTo>
                  <a:pt x="1314" y="2303"/>
                  <a:pt x="1515" y="2403"/>
                  <a:pt x="1735" y="2420"/>
                </a:cubicBezTo>
                <a:cubicBezTo>
                  <a:pt x="1986" y="2439"/>
                  <a:pt x="2227" y="2369"/>
                  <a:pt x="2461" y="2302"/>
                </a:cubicBezTo>
                <a:cubicBezTo>
                  <a:pt x="2725" y="2227"/>
                  <a:pt x="2973" y="2156"/>
                  <a:pt x="3197" y="2226"/>
                </a:cubicBezTo>
                <a:cubicBezTo>
                  <a:pt x="3316" y="2263"/>
                  <a:pt x="3419" y="2338"/>
                  <a:pt x="3512" y="2454"/>
                </a:cubicBezTo>
                <a:cubicBezTo>
                  <a:pt x="3615" y="2583"/>
                  <a:pt x="3703" y="2761"/>
                  <a:pt x="3783" y="2997"/>
                </a:cubicBezTo>
                <a:lnTo>
                  <a:pt x="3781" y="29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1000"/>
                </a:schemeClr>
              </a:gs>
              <a:gs pos="40000">
                <a:srgbClr val="373937">
                  <a:alpha val="0"/>
                </a:srgbClr>
              </a:gs>
              <a:gs pos="100000">
                <a:srgbClr val="464746">
                  <a:alpha val="22000"/>
                </a:srgbClr>
              </a:gs>
              <a:gs pos="68000">
                <a:schemeClr val="tx2">
                  <a:alpha val="3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Freeform 72">
            <a:extLst>
              <a:ext uri="{FF2B5EF4-FFF2-40B4-BE49-F238E27FC236}">
                <a16:creationId xmlns:a16="http://schemas.microsoft.com/office/drawing/2014/main" xmlns="" id="{4006D600-FD01-48B9-B504-22598F9689F6}"/>
              </a:ext>
            </a:extLst>
          </p:cNvPr>
          <p:cNvSpPr/>
          <p:nvPr/>
        </p:nvSpPr>
        <p:spPr bwMode="auto">
          <a:xfrm rot="20039755">
            <a:off x="979103" y="-420482"/>
            <a:ext cx="10540951" cy="8516666"/>
          </a:xfrm>
          <a:custGeom>
            <a:avLst/>
            <a:gdLst>
              <a:gd name="T0" fmla="*/ 3708 w 3710"/>
              <a:gd name="T1" fmla="*/ 2997 h 2997"/>
              <a:gd name="T2" fmla="*/ 3239 w 3710"/>
              <a:gd name="T3" fmla="*/ 2264 h 2997"/>
              <a:gd name="T4" fmla="*/ 2396 w 3710"/>
              <a:gd name="T5" fmla="*/ 2341 h 2997"/>
              <a:gd name="T6" fmla="*/ 1675 w 3710"/>
              <a:gd name="T7" fmla="*/ 2502 h 2997"/>
              <a:gd name="T8" fmla="*/ 1636 w 3710"/>
              <a:gd name="T9" fmla="*/ 2501 h 2997"/>
              <a:gd name="T10" fmla="*/ 1279 w 3710"/>
              <a:gd name="T11" fmla="*/ 2407 h 2997"/>
              <a:gd name="T12" fmla="*/ 977 w 3710"/>
              <a:gd name="T13" fmla="*/ 2188 h 2997"/>
              <a:gd name="T14" fmla="*/ 584 w 3710"/>
              <a:gd name="T15" fmla="*/ 1731 h 2997"/>
              <a:gd name="T16" fmla="*/ 380 w 3710"/>
              <a:gd name="T17" fmla="*/ 1391 h 2997"/>
              <a:gd name="T18" fmla="*/ 181 w 3710"/>
              <a:gd name="T19" fmla="*/ 925 h 2997"/>
              <a:gd name="T20" fmla="*/ 49 w 3710"/>
              <a:gd name="T21" fmla="*/ 429 h 2997"/>
              <a:gd name="T22" fmla="*/ 46 w 3710"/>
              <a:gd name="T23" fmla="*/ 0 h 2997"/>
              <a:gd name="T24" fmla="*/ 48 w 3710"/>
              <a:gd name="T25" fmla="*/ 1 h 2997"/>
              <a:gd name="T26" fmla="*/ 183 w 3710"/>
              <a:gd name="T27" fmla="*/ 924 h 2997"/>
              <a:gd name="T28" fmla="*/ 586 w 3710"/>
              <a:gd name="T29" fmla="*/ 1730 h 2997"/>
              <a:gd name="T30" fmla="*/ 978 w 3710"/>
              <a:gd name="T31" fmla="*/ 2186 h 2997"/>
              <a:gd name="T32" fmla="*/ 1636 w 3710"/>
              <a:gd name="T33" fmla="*/ 2500 h 2997"/>
              <a:gd name="T34" fmla="*/ 1675 w 3710"/>
              <a:gd name="T35" fmla="*/ 2500 h 2997"/>
              <a:gd name="T36" fmla="*/ 2395 w 3710"/>
              <a:gd name="T37" fmla="*/ 2340 h 2997"/>
              <a:gd name="T38" fmla="*/ 2842 w 3710"/>
              <a:gd name="T39" fmla="*/ 2214 h 2997"/>
              <a:gd name="T40" fmla="*/ 3240 w 3710"/>
              <a:gd name="T41" fmla="*/ 2262 h 2997"/>
              <a:gd name="T42" fmla="*/ 3495 w 3710"/>
              <a:gd name="T43" fmla="*/ 2505 h 2997"/>
              <a:gd name="T44" fmla="*/ 3710 w 3710"/>
              <a:gd name="T45" fmla="*/ 2997 h 2997"/>
              <a:gd name="T46" fmla="*/ 3708 w 3710"/>
              <a:gd name="T47" fmla="*/ 2997 h 2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10" h="2997">
                <a:moveTo>
                  <a:pt x="3708" y="2997"/>
                </a:moveTo>
                <a:cubicBezTo>
                  <a:pt x="3589" y="2605"/>
                  <a:pt x="3436" y="2365"/>
                  <a:pt x="3239" y="2264"/>
                </a:cubicBezTo>
                <a:cubicBezTo>
                  <a:pt x="2994" y="2138"/>
                  <a:pt x="2703" y="2237"/>
                  <a:pt x="2396" y="2341"/>
                </a:cubicBezTo>
                <a:cubicBezTo>
                  <a:pt x="2163" y="2421"/>
                  <a:pt x="1923" y="2502"/>
                  <a:pt x="1675" y="2502"/>
                </a:cubicBezTo>
                <a:cubicBezTo>
                  <a:pt x="1662" y="2502"/>
                  <a:pt x="1649" y="2502"/>
                  <a:pt x="1636" y="2501"/>
                </a:cubicBezTo>
                <a:cubicBezTo>
                  <a:pt x="1512" y="2497"/>
                  <a:pt x="1395" y="2466"/>
                  <a:pt x="1279" y="2407"/>
                </a:cubicBezTo>
                <a:cubicBezTo>
                  <a:pt x="1180" y="2357"/>
                  <a:pt x="1081" y="2285"/>
                  <a:pt x="977" y="2188"/>
                </a:cubicBezTo>
                <a:cubicBezTo>
                  <a:pt x="832" y="2052"/>
                  <a:pt x="709" y="1895"/>
                  <a:pt x="584" y="1731"/>
                </a:cubicBezTo>
                <a:cubicBezTo>
                  <a:pt x="522" y="1649"/>
                  <a:pt x="450" y="1528"/>
                  <a:pt x="380" y="1391"/>
                </a:cubicBezTo>
                <a:cubicBezTo>
                  <a:pt x="306" y="1244"/>
                  <a:pt x="237" y="1083"/>
                  <a:pt x="181" y="925"/>
                </a:cubicBezTo>
                <a:cubicBezTo>
                  <a:pt x="118" y="747"/>
                  <a:pt x="73" y="580"/>
                  <a:pt x="49" y="429"/>
                </a:cubicBezTo>
                <a:cubicBezTo>
                  <a:pt x="21" y="258"/>
                  <a:pt x="20" y="114"/>
                  <a:pt x="46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0" y="214"/>
                  <a:pt x="47" y="542"/>
                  <a:pt x="183" y="924"/>
                </a:cubicBezTo>
                <a:cubicBezTo>
                  <a:pt x="292" y="1232"/>
                  <a:pt x="454" y="1556"/>
                  <a:pt x="586" y="1730"/>
                </a:cubicBezTo>
                <a:cubicBezTo>
                  <a:pt x="710" y="1893"/>
                  <a:pt x="834" y="2051"/>
                  <a:pt x="978" y="2186"/>
                </a:cubicBezTo>
                <a:cubicBezTo>
                  <a:pt x="1198" y="2392"/>
                  <a:pt x="1407" y="2492"/>
                  <a:pt x="1636" y="2500"/>
                </a:cubicBezTo>
                <a:cubicBezTo>
                  <a:pt x="1649" y="2500"/>
                  <a:pt x="1662" y="2500"/>
                  <a:pt x="1675" y="2500"/>
                </a:cubicBezTo>
                <a:cubicBezTo>
                  <a:pt x="1923" y="2500"/>
                  <a:pt x="2163" y="2419"/>
                  <a:pt x="2395" y="2340"/>
                </a:cubicBezTo>
                <a:cubicBezTo>
                  <a:pt x="2552" y="2286"/>
                  <a:pt x="2700" y="2236"/>
                  <a:pt x="2842" y="2214"/>
                </a:cubicBezTo>
                <a:cubicBezTo>
                  <a:pt x="3001" y="2189"/>
                  <a:pt x="3128" y="2205"/>
                  <a:pt x="3240" y="2262"/>
                </a:cubicBezTo>
                <a:cubicBezTo>
                  <a:pt x="3336" y="2312"/>
                  <a:pt x="3420" y="2391"/>
                  <a:pt x="3495" y="2505"/>
                </a:cubicBezTo>
                <a:cubicBezTo>
                  <a:pt x="3577" y="2629"/>
                  <a:pt x="3647" y="2790"/>
                  <a:pt x="3710" y="2997"/>
                </a:cubicBezTo>
                <a:lnTo>
                  <a:pt x="3708" y="299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1000"/>
                </a:schemeClr>
              </a:gs>
              <a:gs pos="40000">
                <a:srgbClr val="373937">
                  <a:alpha val="0"/>
                </a:srgbClr>
              </a:gs>
              <a:gs pos="100000">
                <a:srgbClr val="464746">
                  <a:alpha val="22000"/>
                </a:srgbClr>
              </a:gs>
              <a:gs pos="68000">
                <a:schemeClr val="tx2">
                  <a:alpha val="3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Freeform 74">
            <a:extLst>
              <a:ext uri="{FF2B5EF4-FFF2-40B4-BE49-F238E27FC236}">
                <a16:creationId xmlns:a16="http://schemas.microsoft.com/office/drawing/2014/main" xmlns="" id="{E0A19DCF-ADC9-49BF-B362-6E4395ACAB86}"/>
              </a:ext>
            </a:extLst>
          </p:cNvPr>
          <p:cNvSpPr/>
          <p:nvPr/>
        </p:nvSpPr>
        <p:spPr bwMode="auto">
          <a:xfrm rot="20039755">
            <a:off x="887605" y="-363826"/>
            <a:ext cx="10491666" cy="8516666"/>
          </a:xfrm>
          <a:custGeom>
            <a:avLst/>
            <a:gdLst>
              <a:gd name="T0" fmla="*/ 3691 w 3693"/>
              <a:gd name="T1" fmla="*/ 2997 h 2997"/>
              <a:gd name="T2" fmla="*/ 3232 w 3693"/>
              <a:gd name="T3" fmla="*/ 2255 h 2997"/>
              <a:gd name="T4" fmla="*/ 2364 w 3693"/>
              <a:gd name="T5" fmla="*/ 2362 h 2997"/>
              <a:gd name="T6" fmla="*/ 1602 w 3693"/>
              <a:gd name="T7" fmla="*/ 2555 h 2997"/>
              <a:gd name="T8" fmla="*/ 1240 w 3693"/>
              <a:gd name="T9" fmla="*/ 2471 h 2997"/>
              <a:gd name="T10" fmla="*/ 938 w 3693"/>
              <a:gd name="T11" fmla="*/ 2248 h 2997"/>
              <a:gd name="T12" fmla="*/ 553 w 3693"/>
              <a:gd name="T13" fmla="*/ 1776 h 2997"/>
              <a:gd name="T14" fmla="*/ 166 w 3693"/>
              <a:gd name="T15" fmla="*/ 938 h 2997"/>
              <a:gd name="T16" fmla="*/ 45 w 3693"/>
              <a:gd name="T17" fmla="*/ 430 h 2997"/>
              <a:gd name="T18" fmla="*/ 54 w 3693"/>
              <a:gd name="T19" fmla="*/ 0 h 2997"/>
              <a:gd name="T20" fmla="*/ 56 w 3693"/>
              <a:gd name="T21" fmla="*/ 1 h 2997"/>
              <a:gd name="T22" fmla="*/ 168 w 3693"/>
              <a:gd name="T23" fmla="*/ 937 h 2997"/>
              <a:gd name="T24" fmla="*/ 555 w 3693"/>
              <a:gd name="T25" fmla="*/ 1775 h 2997"/>
              <a:gd name="T26" fmla="*/ 939 w 3693"/>
              <a:gd name="T27" fmla="*/ 2247 h 2997"/>
              <a:gd name="T28" fmla="*/ 1586 w 3693"/>
              <a:gd name="T29" fmla="*/ 2553 h 2997"/>
              <a:gd name="T30" fmla="*/ 1602 w 3693"/>
              <a:gd name="T31" fmla="*/ 2553 h 2997"/>
              <a:gd name="T32" fmla="*/ 2364 w 3693"/>
              <a:gd name="T33" fmla="*/ 2360 h 2997"/>
              <a:gd name="T34" fmla="*/ 2826 w 3693"/>
              <a:gd name="T35" fmla="*/ 2214 h 2997"/>
              <a:gd name="T36" fmla="*/ 3233 w 3693"/>
              <a:gd name="T37" fmla="*/ 2253 h 2997"/>
              <a:gd name="T38" fmla="*/ 3486 w 3693"/>
              <a:gd name="T39" fmla="*/ 2497 h 2997"/>
              <a:gd name="T40" fmla="*/ 3693 w 3693"/>
              <a:gd name="T41" fmla="*/ 2997 h 2997"/>
              <a:gd name="T42" fmla="*/ 3691 w 3693"/>
              <a:gd name="T43" fmla="*/ 2997 h 2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93" h="2997">
                <a:moveTo>
                  <a:pt x="3691" y="2997"/>
                </a:moveTo>
                <a:cubicBezTo>
                  <a:pt x="3579" y="2597"/>
                  <a:pt x="3429" y="2354"/>
                  <a:pt x="3232" y="2255"/>
                </a:cubicBezTo>
                <a:cubicBezTo>
                  <a:pt x="2984" y="2129"/>
                  <a:pt x="2683" y="2242"/>
                  <a:pt x="2364" y="2362"/>
                </a:cubicBezTo>
                <a:cubicBezTo>
                  <a:pt x="2119" y="2454"/>
                  <a:pt x="1865" y="2549"/>
                  <a:pt x="1602" y="2555"/>
                </a:cubicBezTo>
                <a:cubicBezTo>
                  <a:pt x="1476" y="2557"/>
                  <a:pt x="1358" y="2530"/>
                  <a:pt x="1240" y="2471"/>
                </a:cubicBezTo>
                <a:cubicBezTo>
                  <a:pt x="1141" y="2421"/>
                  <a:pt x="1042" y="2348"/>
                  <a:pt x="938" y="2248"/>
                </a:cubicBezTo>
                <a:cubicBezTo>
                  <a:pt x="802" y="2118"/>
                  <a:pt x="685" y="1965"/>
                  <a:pt x="553" y="1776"/>
                </a:cubicBezTo>
                <a:cubicBezTo>
                  <a:pt x="425" y="1592"/>
                  <a:pt x="269" y="1255"/>
                  <a:pt x="166" y="938"/>
                </a:cubicBezTo>
                <a:cubicBezTo>
                  <a:pt x="107" y="753"/>
                  <a:pt x="66" y="582"/>
                  <a:pt x="45" y="430"/>
                </a:cubicBezTo>
                <a:cubicBezTo>
                  <a:pt x="21" y="256"/>
                  <a:pt x="24" y="112"/>
                  <a:pt x="54" y="0"/>
                </a:cubicBezTo>
                <a:cubicBezTo>
                  <a:pt x="56" y="1"/>
                  <a:pt x="56" y="1"/>
                  <a:pt x="56" y="1"/>
                </a:cubicBezTo>
                <a:cubicBezTo>
                  <a:pt x="0" y="209"/>
                  <a:pt x="40" y="541"/>
                  <a:pt x="168" y="937"/>
                </a:cubicBezTo>
                <a:cubicBezTo>
                  <a:pt x="271" y="1254"/>
                  <a:pt x="426" y="1591"/>
                  <a:pt x="555" y="1775"/>
                </a:cubicBezTo>
                <a:cubicBezTo>
                  <a:pt x="687" y="1964"/>
                  <a:pt x="803" y="2117"/>
                  <a:pt x="939" y="2247"/>
                </a:cubicBezTo>
                <a:cubicBezTo>
                  <a:pt x="1157" y="2455"/>
                  <a:pt x="1363" y="2553"/>
                  <a:pt x="1586" y="2553"/>
                </a:cubicBezTo>
                <a:cubicBezTo>
                  <a:pt x="1592" y="2553"/>
                  <a:pt x="1597" y="2553"/>
                  <a:pt x="1602" y="2553"/>
                </a:cubicBezTo>
                <a:cubicBezTo>
                  <a:pt x="1864" y="2547"/>
                  <a:pt x="2118" y="2452"/>
                  <a:pt x="2364" y="2360"/>
                </a:cubicBezTo>
                <a:cubicBezTo>
                  <a:pt x="2526" y="2299"/>
                  <a:pt x="2680" y="2241"/>
                  <a:pt x="2826" y="2214"/>
                </a:cubicBezTo>
                <a:cubicBezTo>
                  <a:pt x="2990" y="2183"/>
                  <a:pt x="3119" y="2196"/>
                  <a:pt x="3233" y="2253"/>
                </a:cubicBezTo>
                <a:cubicBezTo>
                  <a:pt x="3329" y="2302"/>
                  <a:pt x="3412" y="2381"/>
                  <a:pt x="3486" y="2497"/>
                </a:cubicBezTo>
                <a:cubicBezTo>
                  <a:pt x="3566" y="2622"/>
                  <a:pt x="3634" y="2786"/>
                  <a:pt x="3693" y="2997"/>
                </a:cubicBezTo>
                <a:lnTo>
                  <a:pt x="3691" y="299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1000"/>
                </a:schemeClr>
              </a:gs>
              <a:gs pos="40000">
                <a:srgbClr val="373937">
                  <a:alpha val="0"/>
                </a:srgbClr>
              </a:gs>
              <a:gs pos="100000">
                <a:srgbClr val="464746">
                  <a:alpha val="22000"/>
                </a:srgbClr>
              </a:gs>
              <a:gs pos="68000">
                <a:schemeClr val="tx2">
                  <a:alpha val="3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Freeform 81">
            <a:extLst>
              <a:ext uri="{FF2B5EF4-FFF2-40B4-BE49-F238E27FC236}">
                <a16:creationId xmlns:a16="http://schemas.microsoft.com/office/drawing/2014/main" xmlns="" id="{3B632A1A-1FB1-4210-BF36-C4BCC196B656}"/>
              </a:ext>
            </a:extLst>
          </p:cNvPr>
          <p:cNvSpPr/>
          <p:nvPr/>
        </p:nvSpPr>
        <p:spPr bwMode="auto">
          <a:xfrm rot="20039755">
            <a:off x="527411" y="-18048"/>
            <a:ext cx="10275294" cy="8509454"/>
          </a:xfrm>
          <a:custGeom>
            <a:avLst/>
            <a:gdLst>
              <a:gd name="T0" fmla="*/ 3615 w 3617"/>
              <a:gd name="T1" fmla="*/ 2995 h 2995"/>
              <a:gd name="T2" fmla="*/ 3442 w 3617"/>
              <a:gd name="T3" fmla="*/ 2490 h 2995"/>
              <a:gd name="T4" fmla="*/ 3211 w 3617"/>
              <a:gd name="T5" fmla="*/ 2252 h 2995"/>
              <a:gd name="T6" fmla="*/ 2805 w 3617"/>
              <a:gd name="T7" fmla="*/ 2243 h 2995"/>
              <a:gd name="T8" fmla="*/ 2325 w 3617"/>
              <a:gd name="T9" fmla="*/ 2445 h 2995"/>
              <a:gd name="T10" fmla="*/ 1464 w 3617"/>
              <a:gd name="T11" fmla="*/ 2740 h 2995"/>
              <a:gd name="T12" fmla="*/ 783 w 3617"/>
              <a:gd name="T13" fmla="*/ 2459 h 2995"/>
              <a:gd name="T14" fmla="*/ 424 w 3617"/>
              <a:gd name="T15" fmla="*/ 1930 h 2995"/>
              <a:gd name="T16" fmla="*/ 96 w 3617"/>
              <a:gd name="T17" fmla="*/ 981 h 2995"/>
              <a:gd name="T18" fmla="*/ 10 w 3617"/>
              <a:gd name="T19" fmla="*/ 430 h 2995"/>
              <a:gd name="T20" fmla="*/ 61 w 3617"/>
              <a:gd name="T21" fmla="*/ 0 h 2995"/>
              <a:gd name="T22" fmla="*/ 63 w 3617"/>
              <a:gd name="T23" fmla="*/ 1 h 2995"/>
              <a:gd name="T24" fmla="*/ 12 w 3617"/>
              <a:gd name="T25" fmla="*/ 430 h 2995"/>
              <a:gd name="T26" fmla="*/ 98 w 3617"/>
              <a:gd name="T27" fmla="*/ 980 h 2995"/>
              <a:gd name="T28" fmla="*/ 426 w 3617"/>
              <a:gd name="T29" fmla="*/ 1930 h 2995"/>
              <a:gd name="T30" fmla="*/ 784 w 3617"/>
              <a:gd name="T31" fmla="*/ 2458 h 2995"/>
              <a:gd name="T32" fmla="*/ 1464 w 3617"/>
              <a:gd name="T33" fmla="*/ 2738 h 2995"/>
              <a:gd name="T34" fmla="*/ 2325 w 3617"/>
              <a:gd name="T35" fmla="*/ 2444 h 2995"/>
              <a:gd name="T36" fmla="*/ 2804 w 3617"/>
              <a:gd name="T37" fmla="*/ 2242 h 2995"/>
              <a:gd name="T38" fmla="*/ 3212 w 3617"/>
              <a:gd name="T39" fmla="*/ 2251 h 2995"/>
              <a:gd name="T40" fmla="*/ 3443 w 3617"/>
              <a:gd name="T41" fmla="*/ 2489 h 2995"/>
              <a:gd name="T42" fmla="*/ 3617 w 3617"/>
              <a:gd name="T43" fmla="*/ 2994 h 2995"/>
              <a:gd name="T44" fmla="*/ 3615 w 3617"/>
              <a:gd name="T45" fmla="*/ 2995 h 2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17" h="2995">
                <a:moveTo>
                  <a:pt x="3615" y="2995"/>
                </a:moveTo>
                <a:cubicBezTo>
                  <a:pt x="3569" y="2780"/>
                  <a:pt x="3512" y="2614"/>
                  <a:pt x="3442" y="2490"/>
                </a:cubicBezTo>
                <a:cubicBezTo>
                  <a:pt x="3376" y="2374"/>
                  <a:pt x="3301" y="2296"/>
                  <a:pt x="3211" y="2252"/>
                </a:cubicBezTo>
                <a:cubicBezTo>
                  <a:pt x="3101" y="2199"/>
                  <a:pt x="2972" y="2196"/>
                  <a:pt x="2805" y="2243"/>
                </a:cubicBezTo>
                <a:cubicBezTo>
                  <a:pt x="2656" y="2286"/>
                  <a:pt x="2495" y="2363"/>
                  <a:pt x="2325" y="2445"/>
                </a:cubicBezTo>
                <a:cubicBezTo>
                  <a:pt x="2048" y="2579"/>
                  <a:pt x="1761" y="2718"/>
                  <a:pt x="1464" y="2740"/>
                </a:cubicBezTo>
                <a:cubicBezTo>
                  <a:pt x="1207" y="2758"/>
                  <a:pt x="984" y="2667"/>
                  <a:pt x="783" y="2459"/>
                </a:cubicBezTo>
                <a:cubicBezTo>
                  <a:pt x="661" y="2334"/>
                  <a:pt x="547" y="2166"/>
                  <a:pt x="424" y="1930"/>
                </a:cubicBezTo>
                <a:cubicBezTo>
                  <a:pt x="328" y="1745"/>
                  <a:pt x="189" y="1380"/>
                  <a:pt x="96" y="981"/>
                </a:cubicBezTo>
                <a:cubicBezTo>
                  <a:pt x="48" y="775"/>
                  <a:pt x="19" y="590"/>
                  <a:pt x="10" y="430"/>
                </a:cubicBezTo>
                <a:cubicBezTo>
                  <a:pt x="0" y="247"/>
                  <a:pt x="18" y="102"/>
                  <a:pt x="61" y="0"/>
                </a:cubicBezTo>
                <a:cubicBezTo>
                  <a:pt x="63" y="1"/>
                  <a:pt x="63" y="1"/>
                  <a:pt x="63" y="1"/>
                </a:cubicBezTo>
                <a:cubicBezTo>
                  <a:pt x="19" y="103"/>
                  <a:pt x="2" y="247"/>
                  <a:pt x="12" y="430"/>
                </a:cubicBezTo>
                <a:cubicBezTo>
                  <a:pt x="21" y="589"/>
                  <a:pt x="50" y="775"/>
                  <a:pt x="98" y="980"/>
                </a:cubicBezTo>
                <a:cubicBezTo>
                  <a:pt x="191" y="1379"/>
                  <a:pt x="330" y="1744"/>
                  <a:pt x="426" y="1930"/>
                </a:cubicBezTo>
                <a:cubicBezTo>
                  <a:pt x="549" y="2165"/>
                  <a:pt x="662" y="2333"/>
                  <a:pt x="784" y="2458"/>
                </a:cubicBezTo>
                <a:cubicBezTo>
                  <a:pt x="985" y="2665"/>
                  <a:pt x="1207" y="2756"/>
                  <a:pt x="1464" y="2738"/>
                </a:cubicBezTo>
                <a:cubicBezTo>
                  <a:pt x="1760" y="2716"/>
                  <a:pt x="2047" y="2578"/>
                  <a:pt x="2325" y="2444"/>
                </a:cubicBezTo>
                <a:cubicBezTo>
                  <a:pt x="2495" y="2362"/>
                  <a:pt x="2655" y="2284"/>
                  <a:pt x="2804" y="2242"/>
                </a:cubicBezTo>
                <a:cubicBezTo>
                  <a:pt x="2972" y="2194"/>
                  <a:pt x="3101" y="2197"/>
                  <a:pt x="3212" y="2251"/>
                </a:cubicBezTo>
                <a:cubicBezTo>
                  <a:pt x="3302" y="2295"/>
                  <a:pt x="3378" y="2373"/>
                  <a:pt x="3443" y="2489"/>
                </a:cubicBezTo>
                <a:cubicBezTo>
                  <a:pt x="3514" y="2614"/>
                  <a:pt x="3571" y="2779"/>
                  <a:pt x="3617" y="2994"/>
                </a:cubicBezTo>
                <a:lnTo>
                  <a:pt x="3615" y="299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1000"/>
                </a:schemeClr>
              </a:gs>
              <a:gs pos="40000">
                <a:srgbClr val="373937">
                  <a:alpha val="0"/>
                </a:srgbClr>
              </a:gs>
              <a:gs pos="100000">
                <a:srgbClr val="464746">
                  <a:alpha val="22000"/>
                </a:srgbClr>
              </a:gs>
              <a:gs pos="68000">
                <a:schemeClr val="tx2">
                  <a:alpha val="3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xmlns="" id="{829AA517-B812-4F65-800B-4DD7982D60EF}"/>
              </a:ext>
            </a:extLst>
          </p:cNvPr>
          <p:cNvSpPr/>
          <p:nvPr/>
        </p:nvSpPr>
        <p:spPr>
          <a:xfrm>
            <a:off x="11217065" y="4229671"/>
            <a:ext cx="115283" cy="11528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xmlns="" id="{DC877CCF-D8ED-4E15-8510-A10D673FE8C5}"/>
              </a:ext>
            </a:extLst>
          </p:cNvPr>
          <p:cNvSpPr/>
          <p:nvPr/>
        </p:nvSpPr>
        <p:spPr>
          <a:xfrm>
            <a:off x="935853" y="4229671"/>
            <a:ext cx="115283" cy="11528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xmlns="" id="{2E8B5829-3932-4537-A87F-E7679B195460}"/>
              </a:ext>
            </a:extLst>
          </p:cNvPr>
          <p:cNvSpPr/>
          <p:nvPr/>
        </p:nvSpPr>
        <p:spPr>
          <a:xfrm>
            <a:off x="10396655" y="4439585"/>
            <a:ext cx="95275" cy="952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xmlns="" id="{AF3CF89B-4AAC-4188-9BBF-D58499855972}"/>
              </a:ext>
            </a:extLst>
          </p:cNvPr>
          <p:cNvSpPr/>
          <p:nvPr/>
        </p:nvSpPr>
        <p:spPr>
          <a:xfrm>
            <a:off x="1566703" y="4540024"/>
            <a:ext cx="115283" cy="115283"/>
          </a:xfrm>
          <a:prstGeom prst="ellipse">
            <a:avLst/>
          </a:prstGeom>
          <a:solidFill>
            <a:srgbClr val="1A1D1A">
              <a:alpha val="44000"/>
            </a:srgb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xmlns="" id="{6136EA6A-7F97-48A5-8D81-220B4B79F5FF}"/>
              </a:ext>
            </a:extLst>
          </p:cNvPr>
          <p:cNvCxnSpPr/>
          <p:nvPr/>
        </p:nvCxnSpPr>
        <p:spPr>
          <a:xfrm>
            <a:off x="3285037" y="3283587"/>
            <a:ext cx="5629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xmlns="" id="{D2E3D24A-40D3-4F68-B6A4-556C4310852E}"/>
              </a:ext>
            </a:extLst>
          </p:cNvPr>
          <p:cNvCxnSpPr/>
          <p:nvPr/>
        </p:nvCxnSpPr>
        <p:spPr>
          <a:xfrm>
            <a:off x="5779758" y="2752979"/>
            <a:ext cx="5629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xmlns="" id="{4EB83D5F-5700-4505-A131-84D9BBDB216F}"/>
              </a:ext>
            </a:extLst>
          </p:cNvPr>
          <p:cNvCxnSpPr/>
          <p:nvPr/>
        </p:nvCxnSpPr>
        <p:spPr>
          <a:xfrm>
            <a:off x="8140689" y="3085356"/>
            <a:ext cx="5629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xmlns="" id="{2E6C5719-B092-415C-AB00-6A0E4A79812E}"/>
              </a:ext>
            </a:extLst>
          </p:cNvPr>
          <p:cNvCxnSpPr/>
          <p:nvPr/>
        </p:nvCxnSpPr>
        <p:spPr>
          <a:xfrm>
            <a:off x="8836447" y="4884689"/>
            <a:ext cx="3426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8642FC1B-03BA-4F68-B7B2-4CFD9BA9CF81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xmlns="" id="{DE5DEFAD-A5EF-43BB-8D7A-BB9A8F3CC4EE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4">
            <a:extLst>
              <a:ext uri="{FF2B5EF4-FFF2-40B4-BE49-F238E27FC236}">
                <a16:creationId xmlns:a16="http://schemas.microsoft.com/office/drawing/2014/main" xmlns="" id="{CF4CC1E3-985F-44D4-8133-2385957E3517}"/>
              </a:ext>
            </a:extLst>
          </p:cNvPr>
          <p:cNvGrpSpPr/>
          <p:nvPr/>
        </p:nvGrpSpPr>
        <p:grpSpPr>
          <a:xfrm>
            <a:off x="722403" y="5275325"/>
            <a:ext cx="5373597" cy="1056259"/>
            <a:chOff x="3503711" y="1287239"/>
            <a:chExt cx="7164797" cy="1408346"/>
          </a:xfrm>
        </p:grpSpPr>
        <p:sp>
          <p:nvSpPr>
            <p:cNvPr id="130" name="TextBox 108">
              <a:extLst>
                <a:ext uri="{FF2B5EF4-FFF2-40B4-BE49-F238E27FC236}">
                  <a16:creationId xmlns:a16="http://schemas.microsoft.com/office/drawing/2014/main" xmlns="" id="{80DCF031-8D8A-40AB-A351-3E27F92C3E26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131" name="Rectangle 2">
              <a:extLst>
                <a:ext uri="{FF2B5EF4-FFF2-40B4-BE49-F238E27FC236}">
                  <a16:creationId xmlns:a16="http://schemas.microsoft.com/office/drawing/2014/main" xmlns="" id="{F435C715-A8C6-4C17-BC7A-7480C65CF23E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5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982 L 0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0.03982 L 0 1.85185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68" dur="750" spd="-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81" dur="75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7" grpId="0"/>
      <p:bldP spid="1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CCD74CF4-E3AC-42DE-BE86-BA549A10CED8}"/>
              </a:ext>
            </a:extLst>
          </p:cNvPr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8AAED42A-6513-4C4A-B81B-E6471E6EA26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9DF232E9-434A-45A1-AB46-0289A115B839}"/>
              </a:ext>
            </a:extLst>
          </p:cNvPr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8735A74A-F37C-4D21-8349-130CB4CBC913}"/>
              </a:ext>
            </a:extLst>
          </p:cNvPr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4388320D-E277-405D-8507-2DF9FAD28CBF}"/>
              </a:ext>
            </a:extLst>
          </p:cNvPr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E6C46F47-B150-4E64-BDBC-6FD5E2B6A4CD}"/>
              </a:ext>
            </a:extLst>
          </p:cNvPr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29E9DDEB-D483-4F4B-A0D1-01695E3552F4}"/>
              </a:ext>
            </a:extLst>
          </p:cNvPr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939DE8E9-A93D-470C-9260-C6AC384E3AC9}"/>
              </a:ext>
            </a:extLst>
          </p:cNvPr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5FE9EAC7-78C7-4183-BB9A-286766AD2B54}"/>
              </a:ext>
            </a:extLst>
          </p:cNvPr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04D159BF-362F-4D77-9FF9-A3A270CF781A}"/>
              </a:ext>
            </a:extLst>
          </p:cNvPr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46E4EC92-6F90-431C-8C98-6A63D4E1C6F0}"/>
              </a:ext>
            </a:extLst>
          </p:cNvPr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C964C32B-FDF3-417B-9EFF-F02342164B9A}"/>
              </a:ext>
            </a:extLst>
          </p:cNvPr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CB33E55B-4B2C-4FE7-8F58-FB06E303BF01}"/>
              </a:ext>
            </a:extLst>
          </p:cNvPr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E03D889-676F-4108-9C0D-F9F304363CAC}"/>
              </a:ext>
            </a:extLst>
          </p:cNvPr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B276F9F-C0F6-448B-BE00-DC1A0D52BC9C}"/>
              </a:ext>
            </a:extLst>
          </p:cNvPr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340E2A2B-5DE1-4F35-B4F3-8CC2072CE168}"/>
              </a:ext>
            </a:extLst>
          </p:cNvPr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7E59EE2E-F7EC-42BD-BAEB-9A4B496A70E2}"/>
              </a:ext>
            </a:extLst>
          </p:cNvPr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ACFC26F0-037C-4FB8-A92E-5A1A93CDE746}"/>
              </a:ext>
            </a:extLst>
          </p:cNvPr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0EC07957-A3F9-4DD4-9961-C5803F87310A}"/>
              </a:ext>
            </a:extLst>
          </p:cNvPr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582CE081-1DD0-4EB3-98F9-064323B33F9A}"/>
              </a:ext>
            </a:extLst>
          </p:cNvPr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18A57201-9A09-4A02-9AEB-9B8CA12AE11A}"/>
              </a:ext>
            </a:extLst>
          </p:cNvPr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58BF0C59-05B0-4230-ACE6-599858A98603}"/>
              </a:ext>
            </a:extLst>
          </p:cNvPr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C107106E-D188-40B1-9689-165732D48FD0}"/>
              </a:ext>
            </a:extLst>
          </p:cNvPr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B338EAF3-44B9-4418-81D0-EB834AF6C030}"/>
              </a:ext>
            </a:extLst>
          </p:cNvPr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EC54C545-A64C-4CC8-9A28-6859D61ACDB2}"/>
              </a:ext>
            </a:extLst>
          </p:cNvPr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BEABF20C-10A9-47FB-9659-BE8F84CD0410}"/>
              </a:ext>
            </a:extLst>
          </p:cNvPr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1E680195-068D-4E06-990A-C051533EF43A}"/>
              </a:ext>
            </a:extLst>
          </p:cNvPr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3256821F-81B2-43F3-9CDC-A7A18D31E619}"/>
              </a:ext>
            </a:extLst>
          </p:cNvPr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5D837A14-1A0A-4F07-988A-F54A75F6FE93}"/>
              </a:ext>
            </a:extLst>
          </p:cNvPr>
          <p:cNvSpPr txBox="1"/>
          <p:nvPr/>
        </p:nvSpPr>
        <p:spPr>
          <a:xfrm>
            <a:off x="3782335" y="281136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E339CF7F-0D11-4C2F-8D95-12C8DF59B4C4}"/>
              </a:ext>
            </a:extLst>
          </p:cNvPr>
          <p:cNvSpPr txBox="1"/>
          <p:nvPr/>
        </p:nvSpPr>
        <p:spPr>
          <a:xfrm>
            <a:off x="8859652" y="46408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131E1448-0C19-4E37-BF50-E8116C232D50}"/>
              </a:ext>
            </a:extLst>
          </p:cNvPr>
          <p:cNvSpPr/>
          <p:nvPr/>
        </p:nvSpPr>
        <p:spPr>
          <a:xfrm>
            <a:off x="934517" y="2551712"/>
            <a:ext cx="2776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请输入文本标题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D0E2C157-FD7A-4024-A1FE-8D4B8569E2C3}"/>
              </a:ext>
            </a:extLst>
          </p:cNvPr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916ACEBF-613E-4007-8E43-B91B35D82263}"/>
              </a:ext>
            </a:extLst>
          </p:cNvPr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03F0BD31-D617-405F-AE20-B280B28769AE}"/>
              </a:ext>
            </a:extLst>
          </p:cNvPr>
          <p:cNvSpPr/>
          <p:nvPr/>
        </p:nvSpPr>
        <p:spPr>
          <a:xfrm>
            <a:off x="4950116" y="2832318"/>
            <a:ext cx="330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请输入文本标题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E38C31E7-FFC2-4B26-AA0E-EFCF4B60FE44}"/>
              </a:ext>
            </a:extLst>
          </p:cNvPr>
          <p:cNvSpPr/>
          <p:nvPr/>
        </p:nvSpPr>
        <p:spPr>
          <a:xfrm>
            <a:off x="2999181" y="4896039"/>
            <a:ext cx="330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请输入文本标题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E9921A4B-99F2-464C-ABD8-E04EB9C51935}"/>
              </a:ext>
            </a:extLst>
          </p:cNvPr>
          <p:cNvSpPr/>
          <p:nvPr/>
        </p:nvSpPr>
        <p:spPr>
          <a:xfrm>
            <a:off x="8265713" y="5220849"/>
            <a:ext cx="330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请输入文本标题</a:t>
            </a: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xmlns="" id="{1A970F42-26B7-4BC5-87A4-2515471B713C}"/>
              </a:ext>
            </a:extLst>
          </p:cNvPr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1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-7.40741E-7 L -0.10886 -7.40741E-7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-7.40741E-7 L 8.33333E-7 -7.40741E-7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2.96296E-6 L 0.11081 -2.96296E-6 " pathEditMode="relative" rAng="0" ptsTypes="AA">
                                      <p:cBhvr>
                                        <p:cTn id="178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2.96296E-6 L 1.66667E-6 -2.96296E-6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 animBg="1"/>
      <p:bldP spid="35" grpId="0" animBg="1"/>
      <p:bldP spid="36" grpId="0"/>
      <p:bldP spid="37" grpId="0"/>
      <p:bldP spid="38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9B9353C-9A2B-4826-9AB7-6B634C19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2475" y="2389110"/>
            <a:ext cx="13857409" cy="6492803"/>
          </a:xfrm>
          <a:prstGeom prst="rect">
            <a:avLst/>
          </a:prstGeom>
        </p:spPr>
      </p:pic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xmlns="" id="{BC474450-4A6F-4E67-A9B8-A5CD233C9004}"/>
              </a:ext>
            </a:extLst>
          </p:cNvPr>
          <p:cNvGraphicFramePr/>
          <p:nvPr/>
        </p:nvGraphicFramePr>
        <p:xfrm>
          <a:off x="973488" y="3344553"/>
          <a:ext cx="4110966" cy="2740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E37C9C77-AC7B-471C-85E4-78FAEDDEEC21}"/>
              </a:ext>
            </a:extLst>
          </p:cNvPr>
          <p:cNvGraphicFramePr/>
          <p:nvPr/>
        </p:nvGraphicFramePr>
        <p:xfrm>
          <a:off x="7193219" y="772803"/>
          <a:ext cx="4110966" cy="2740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A5915B4D-AD91-48B2-9AF4-0DEAA02FDC36}"/>
              </a:ext>
            </a:extLst>
          </p:cNvPr>
          <p:cNvCxnSpPr/>
          <p:nvPr/>
        </p:nvCxnSpPr>
        <p:spPr>
          <a:xfrm>
            <a:off x="6138836" y="0"/>
            <a:ext cx="0" cy="6858000"/>
          </a:xfrm>
          <a:prstGeom prst="line">
            <a:avLst/>
          </a:prstGeom>
          <a:ln>
            <a:solidFill>
              <a:schemeClr val="tx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038F73E-B7B4-48BC-82C1-247C73FC195D}"/>
              </a:ext>
            </a:extLst>
          </p:cNvPr>
          <p:cNvGrpSpPr/>
          <p:nvPr/>
        </p:nvGrpSpPr>
        <p:grpSpPr>
          <a:xfrm>
            <a:off x="2112936" y="2946400"/>
            <a:ext cx="1562100" cy="381000"/>
            <a:chOff x="2095500" y="2946400"/>
            <a:chExt cx="1562100" cy="381000"/>
          </a:xfrm>
        </p:grpSpPr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xmlns="" id="{FCA08C95-E869-4840-9453-9D8DFAE8DD80}"/>
                </a:ext>
              </a:extLst>
            </p:cNvPr>
            <p:cNvSpPr/>
            <p:nvPr/>
          </p:nvSpPr>
          <p:spPr>
            <a:xfrm>
              <a:off x="2095500" y="2946400"/>
              <a:ext cx="1562100" cy="381000"/>
            </a:xfrm>
            <a:prstGeom prst="roundRect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BF082B9D-A34F-4EDA-8045-2637CCB1192E}"/>
                </a:ext>
              </a:extLst>
            </p:cNvPr>
            <p:cNvSpPr txBox="1"/>
            <p:nvPr/>
          </p:nvSpPr>
          <p:spPr>
            <a:xfrm>
              <a:off x="2270810" y="2952234"/>
              <a:ext cx="12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2020\09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1441C4D8-E96E-4AEB-BAF4-F72A214589A4}"/>
              </a:ext>
            </a:extLst>
          </p:cNvPr>
          <p:cNvGrpSpPr/>
          <p:nvPr/>
        </p:nvGrpSpPr>
        <p:grpSpPr>
          <a:xfrm>
            <a:off x="8602637" y="3860800"/>
            <a:ext cx="1562100" cy="381000"/>
            <a:chOff x="8585201" y="3695700"/>
            <a:chExt cx="1562100" cy="381000"/>
          </a:xfrm>
        </p:grpSpPr>
        <p:sp>
          <p:nvSpPr>
            <p:cNvPr id="10" name="圆角矩形 10">
              <a:extLst>
                <a:ext uri="{FF2B5EF4-FFF2-40B4-BE49-F238E27FC236}">
                  <a16:creationId xmlns:a16="http://schemas.microsoft.com/office/drawing/2014/main" xmlns="" id="{BABD5DF3-784B-46DC-BDA9-FAED26FB0894}"/>
                </a:ext>
              </a:extLst>
            </p:cNvPr>
            <p:cNvSpPr/>
            <p:nvPr/>
          </p:nvSpPr>
          <p:spPr>
            <a:xfrm>
              <a:off x="8585201" y="3695700"/>
              <a:ext cx="1562100" cy="3810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C8ECD081-35E1-41F4-BB8A-DB634087375D}"/>
                </a:ext>
              </a:extLst>
            </p:cNvPr>
            <p:cNvSpPr txBox="1"/>
            <p:nvPr/>
          </p:nvSpPr>
          <p:spPr>
            <a:xfrm>
              <a:off x="8760511" y="3701534"/>
              <a:ext cx="12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2030\11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23D79C4-6B26-4977-912E-30615EF3FC8B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909164BB-3E33-4545-B4C7-EB577D1B8C3E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xmlns="" id="{70B2D74D-CFBA-4077-A706-41D556FFE556}"/>
              </a:ext>
            </a:extLst>
          </p:cNvPr>
          <p:cNvGrpSpPr/>
          <p:nvPr/>
        </p:nvGrpSpPr>
        <p:grpSpPr>
          <a:xfrm>
            <a:off x="6796143" y="4624971"/>
            <a:ext cx="5373597" cy="1044579"/>
            <a:chOff x="3503711" y="1302812"/>
            <a:chExt cx="7164797" cy="1392773"/>
          </a:xfrm>
        </p:grpSpPr>
        <p:sp>
          <p:nvSpPr>
            <p:cNvPr id="15" name="TextBox 108">
              <a:extLst>
                <a:ext uri="{FF2B5EF4-FFF2-40B4-BE49-F238E27FC236}">
                  <a16:creationId xmlns:a16="http://schemas.microsoft.com/office/drawing/2014/main" xmlns="" id="{B739DEBF-BB68-41B1-8B3D-392257975AE2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xmlns="" id="{2CF62D84-791C-4CD8-BF29-C095AA33F667}"/>
                </a:ext>
              </a:extLst>
            </p:cNvPr>
            <p:cNvSpPr/>
            <p:nvPr/>
          </p:nvSpPr>
          <p:spPr>
            <a:xfrm>
              <a:off x="6030441" y="1302812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xmlns="" id="{E7B3AD2E-58D3-4AB1-99AC-019B0E13904E}"/>
              </a:ext>
            </a:extLst>
          </p:cNvPr>
          <p:cNvGrpSpPr/>
          <p:nvPr/>
        </p:nvGrpSpPr>
        <p:grpSpPr>
          <a:xfrm>
            <a:off x="582463" y="1684902"/>
            <a:ext cx="5373597" cy="1056259"/>
            <a:chOff x="3503711" y="1287239"/>
            <a:chExt cx="7164797" cy="1408346"/>
          </a:xfrm>
        </p:grpSpPr>
        <p:sp>
          <p:nvSpPr>
            <p:cNvPr id="18" name="TextBox 108">
              <a:extLst>
                <a:ext uri="{FF2B5EF4-FFF2-40B4-BE49-F238E27FC236}">
                  <a16:creationId xmlns:a16="http://schemas.microsoft.com/office/drawing/2014/main" xmlns="" id="{9F1EAB77-4849-4695-88FF-D529949FA87B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xmlns="" id="{58DD38D0-4CFE-408D-B246-21C4FC887F5E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74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875 -1.11111E-6 L 0.0681 -1.11111E-6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005 -1.11111E-6 L 1.25E-6 -1.1111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3.7037E-6 L -0.06315 3.7037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1 3.7037E-6 L 3.75E-6 3.7037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5 -0.12407 L -2.70833E-6 7.40741E-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620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3" grpId="1">
        <p:bldAsOne/>
      </p:bldGraphic>
      <p:bldGraphic spid="3" grpId="2">
        <p:bldAsOne/>
      </p:bldGraphic>
      <p:bldGraphic spid="4" grpId="0">
        <p:bldAsOne/>
      </p:bldGraphic>
      <p:bldGraphic spid="4" grpId="1">
        <p:bldAsOne/>
      </p:bldGraphic>
      <p:bldGraphic spid="4" grpId="2">
        <p:bldAsOne/>
      </p:bldGraphic>
      <p:bldP spid="12" grpId="0"/>
      <p:bldP spid="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03DDBF20-FD58-4852-98E8-C2DD38DA76A4}"/>
              </a:ext>
            </a:extLst>
          </p:cNvPr>
          <p:cNvCxnSpPr/>
          <p:nvPr/>
        </p:nvCxnSpPr>
        <p:spPr>
          <a:xfrm>
            <a:off x="2436288" y="3412911"/>
            <a:ext cx="1256381" cy="0"/>
          </a:xfrm>
          <a:prstGeom prst="line">
            <a:avLst/>
          </a:prstGeom>
          <a:ln w="9525">
            <a:solidFill>
              <a:schemeClr val="tx2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5DFC13A9-36E7-4046-9C10-24A30F8EBBCF}"/>
              </a:ext>
            </a:extLst>
          </p:cNvPr>
          <p:cNvCxnSpPr/>
          <p:nvPr/>
        </p:nvCxnSpPr>
        <p:spPr>
          <a:xfrm>
            <a:off x="7362834" y="2689011"/>
            <a:ext cx="1849481" cy="0"/>
          </a:xfrm>
          <a:prstGeom prst="line">
            <a:avLst/>
          </a:prstGeom>
          <a:ln w="9525">
            <a:solidFill>
              <a:schemeClr val="tx1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81274C32-CA78-49E4-9532-BF8E34E90253}"/>
              </a:ext>
            </a:extLst>
          </p:cNvPr>
          <p:cNvCxnSpPr/>
          <p:nvPr/>
        </p:nvCxnSpPr>
        <p:spPr>
          <a:xfrm>
            <a:off x="2991836" y="2041311"/>
            <a:ext cx="1188541" cy="0"/>
          </a:xfrm>
          <a:prstGeom prst="line">
            <a:avLst/>
          </a:prstGeom>
          <a:ln w="9525">
            <a:solidFill>
              <a:schemeClr val="tx2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32B5CF0-A38E-42CE-8E51-C87FDC21516D}"/>
              </a:ext>
            </a:extLst>
          </p:cNvPr>
          <p:cNvSpPr/>
          <p:nvPr/>
        </p:nvSpPr>
        <p:spPr>
          <a:xfrm>
            <a:off x="8492888" y="2179772"/>
            <a:ext cx="76174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57</a:t>
            </a:r>
            <a:r>
              <a:rPr lang="en-US" altLang="zh-CN" dirty="0">
                <a:cs typeface="+mn-ea"/>
                <a:sym typeface="+mn-lt"/>
              </a:rPr>
              <a:t>%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95D008E-56CA-4F49-A304-AB9C34CA7153}"/>
              </a:ext>
            </a:extLst>
          </p:cNvPr>
          <p:cNvSpPr/>
          <p:nvPr/>
        </p:nvSpPr>
        <p:spPr>
          <a:xfrm>
            <a:off x="2436288" y="2999328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25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E832656-9E78-4F8E-BA6A-E5EED71CA051}"/>
              </a:ext>
            </a:extLst>
          </p:cNvPr>
          <p:cNvSpPr/>
          <p:nvPr/>
        </p:nvSpPr>
        <p:spPr>
          <a:xfrm>
            <a:off x="2991836" y="1621031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cs typeface="+mn-ea"/>
                <a:sym typeface="+mn-lt"/>
              </a:rPr>
              <a:t>18</a:t>
            </a:r>
            <a:r>
              <a:rPr lang="en-US" altLang="zh-CN" sz="1600" dirty="0">
                <a:solidFill>
                  <a:schemeClr val="tx2"/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xmlns="" id="{48267D51-5E07-488D-8AF7-80224776E932}"/>
              </a:ext>
            </a:extLst>
          </p:cNvPr>
          <p:cNvSpPr/>
          <p:nvPr/>
        </p:nvSpPr>
        <p:spPr>
          <a:xfrm flipH="1">
            <a:off x="3018759" y="5509577"/>
            <a:ext cx="45719" cy="54292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9525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62CE5F3B-4B60-4C47-842E-9D3F83AF4978}"/>
              </a:ext>
            </a:extLst>
          </p:cNvPr>
          <p:cNvGrpSpPr/>
          <p:nvPr/>
        </p:nvGrpSpPr>
        <p:grpSpPr>
          <a:xfrm>
            <a:off x="3235469" y="2906186"/>
            <a:ext cx="457200" cy="457200"/>
            <a:chOff x="3673619" y="3496736"/>
            <a:chExt cx="457200" cy="457200"/>
          </a:xfrm>
        </p:grpSpPr>
        <p:sp>
          <p:nvSpPr>
            <p:cNvPr id="10" name="圆角矩形 12">
              <a:extLst>
                <a:ext uri="{FF2B5EF4-FFF2-40B4-BE49-F238E27FC236}">
                  <a16:creationId xmlns:a16="http://schemas.microsoft.com/office/drawing/2014/main" xmlns="" id="{0C8B6858-7A87-4401-84E7-1106A732B6BC}"/>
                </a:ext>
              </a:extLst>
            </p:cNvPr>
            <p:cNvSpPr/>
            <p:nvPr/>
          </p:nvSpPr>
          <p:spPr>
            <a:xfrm>
              <a:off x="3673619" y="3496736"/>
              <a:ext cx="457200" cy="4572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miter lim="800000"/>
            </a:ln>
            <a:effectLst>
              <a:outerShdw blurRad="228600" dist="177800" dir="3000000" algn="tl" rotWithShape="0">
                <a:schemeClr val="bg1">
                  <a:lumMod val="65000"/>
                  <a:alpha val="31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rgbClr val="1F1E1E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3F9A0D6F-3425-43FC-A3BC-DA22047112D5}"/>
                </a:ext>
              </a:extLst>
            </p:cNvPr>
            <p:cNvGrpSpPr/>
            <p:nvPr/>
          </p:nvGrpSpPr>
          <p:grpSpPr>
            <a:xfrm>
              <a:off x="3777580" y="3649982"/>
              <a:ext cx="249279" cy="150708"/>
              <a:chOff x="2489200" y="4241800"/>
              <a:chExt cx="485775" cy="293688"/>
            </a:xfrm>
          </p:grpSpPr>
          <p:sp>
            <p:nvSpPr>
              <p:cNvPr id="12" name="Freeform 64">
                <a:extLst>
                  <a:ext uri="{FF2B5EF4-FFF2-40B4-BE49-F238E27FC236}">
                    <a16:creationId xmlns:a16="http://schemas.microsoft.com/office/drawing/2014/main" xmlns="" id="{8D38B043-26B1-40CF-8541-26715A4800DC}"/>
                  </a:ext>
                </a:extLst>
              </p:cNvPr>
              <p:cNvSpPr/>
              <p:nvPr/>
            </p:nvSpPr>
            <p:spPr bwMode="auto">
              <a:xfrm>
                <a:off x="2489200" y="4516438"/>
                <a:ext cx="455613" cy="19050"/>
              </a:xfrm>
              <a:custGeom>
                <a:avLst/>
                <a:gdLst>
                  <a:gd name="T0" fmla="*/ 118 w 121"/>
                  <a:gd name="T1" fmla="*/ 0 h 5"/>
                  <a:gd name="T2" fmla="*/ 2 w 121"/>
                  <a:gd name="T3" fmla="*/ 0 h 5"/>
                  <a:gd name="T4" fmla="*/ 0 w 121"/>
                  <a:gd name="T5" fmla="*/ 2 h 5"/>
                  <a:gd name="T6" fmla="*/ 2 w 121"/>
                  <a:gd name="T7" fmla="*/ 5 h 5"/>
                  <a:gd name="T8" fmla="*/ 118 w 121"/>
                  <a:gd name="T9" fmla="*/ 5 h 5"/>
                  <a:gd name="T10" fmla="*/ 121 w 121"/>
                  <a:gd name="T11" fmla="*/ 2 h 5"/>
                  <a:gd name="T12" fmla="*/ 118 w 121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5">
                    <a:moveTo>
                      <a:pt x="1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20" y="5"/>
                      <a:pt x="121" y="4"/>
                      <a:pt x="121" y="2"/>
                    </a:cubicBezTo>
                    <a:cubicBezTo>
                      <a:pt x="121" y="1"/>
                      <a:pt x="120" y="0"/>
                      <a:pt x="11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65">
                <a:extLst>
                  <a:ext uri="{FF2B5EF4-FFF2-40B4-BE49-F238E27FC236}">
                    <a16:creationId xmlns:a16="http://schemas.microsoft.com/office/drawing/2014/main" xmlns="" id="{5AA783DC-ADF2-4AAB-95E7-9F4094A47C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3175" y="4241800"/>
                <a:ext cx="431800" cy="236538"/>
              </a:xfrm>
              <a:custGeom>
                <a:avLst/>
                <a:gdLst>
                  <a:gd name="T0" fmla="*/ 103 w 115"/>
                  <a:gd name="T1" fmla="*/ 11 h 63"/>
                  <a:gd name="T2" fmla="*/ 95 w 115"/>
                  <a:gd name="T3" fmla="*/ 13 h 63"/>
                  <a:gd name="T4" fmla="*/ 93 w 115"/>
                  <a:gd name="T5" fmla="*/ 14 h 63"/>
                  <a:gd name="T6" fmla="*/ 93 w 115"/>
                  <a:gd name="T7" fmla="*/ 3 h 63"/>
                  <a:gd name="T8" fmla="*/ 90 w 115"/>
                  <a:gd name="T9" fmla="*/ 0 h 63"/>
                  <a:gd name="T10" fmla="*/ 2 w 115"/>
                  <a:gd name="T11" fmla="*/ 0 h 63"/>
                  <a:gd name="T12" fmla="*/ 0 w 115"/>
                  <a:gd name="T13" fmla="*/ 3 h 63"/>
                  <a:gd name="T14" fmla="*/ 0 w 115"/>
                  <a:gd name="T15" fmla="*/ 14 h 63"/>
                  <a:gd name="T16" fmla="*/ 19 w 115"/>
                  <a:gd name="T17" fmla="*/ 62 h 63"/>
                  <a:gd name="T18" fmla="*/ 20 w 115"/>
                  <a:gd name="T19" fmla="*/ 63 h 63"/>
                  <a:gd name="T20" fmla="*/ 72 w 115"/>
                  <a:gd name="T21" fmla="*/ 63 h 63"/>
                  <a:gd name="T22" fmla="*/ 74 w 115"/>
                  <a:gd name="T23" fmla="*/ 62 h 63"/>
                  <a:gd name="T24" fmla="*/ 85 w 115"/>
                  <a:gd name="T25" fmla="*/ 48 h 63"/>
                  <a:gd name="T26" fmla="*/ 85 w 115"/>
                  <a:gd name="T27" fmla="*/ 47 h 63"/>
                  <a:gd name="T28" fmla="*/ 107 w 115"/>
                  <a:gd name="T29" fmla="*/ 36 h 63"/>
                  <a:gd name="T30" fmla="*/ 114 w 115"/>
                  <a:gd name="T31" fmla="*/ 26 h 63"/>
                  <a:gd name="T32" fmla="*/ 103 w 115"/>
                  <a:gd name="T33" fmla="*/ 11 h 63"/>
                  <a:gd name="T34" fmla="*/ 83 w 115"/>
                  <a:gd name="T35" fmla="*/ 41 h 63"/>
                  <a:gd name="T36" fmla="*/ 72 w 115"/>
                  <a:gd name="T37" fmla="*/ 58 h 63"/>
                  <a:gd name="T38" fmla="*/ 72 w 115"/>
                  <a:gd name="T39" fmla="*/ 58 h 63"/>
                  <a:gd name="T40" fmla="*/ 21 w 115"/>
                  <a:gd name="T41" fmla="*/ 58 h 63"/>
                  <a:gd name="T42" fmla="*/ 21 w 115"/>
                  <a:gd name="T43" fmla="*/ 58 h 63"/>
                  <a:gd name="T44" fmla="*/ 10 w 115"/>
                  <a:gd name="T45" fmla="*/ 41 h 63"/>
                  <a:gd name="T46" fmla="*/ 5 w 115"/>
                  <a:gd name="T47" fmla="*/ 14 h 63"/>
                  <a:gd name="T48" fmla="*/ 5 w 115"/>
                  <a:gd name="T49" fmla="*/ 5 h 63"/>
                  <a:gd name="T50" fmla="*/ 88 w 115"/>
                  <a:gd name="T51" fmla="*/ 5 h 63"/>
                  <a:gd name="T52" fmla="*/ 88 w 115"/>
                  <a:gd name="T53" fmla="*/ 14 h 63"/>
                  <a:gd name="T54" fmla="*/ 83 w 115"/>
                  <a:gd name="T55" fmla="*/ 41 h 63"/>
                  <a:gd name="T56" fmla="*/ 109 w 115"/>
                  <a:gd name="T57" fmla="*/ 25 h 63"/>
                  <a:gd name="T58" fmla="*/ 105 w 115"/>
                  <a:gd name="T59" fmla="*/ 32 h 63"/>
                  <a:gd name="T60" fmla="*/ 88 w 115"/>
                  <a:gd name="T61" fmla="*/ 41 h 63"/>
                  <a:gd name="T62" fmla="*/ 89 w 115"/>
                  <a:gd name="T63" fmla="*/ 37 h 63"/>
                  <a:gd name="T64" fmla="*/ 92 w 115"/>
                  <a:gd name="T65" fmla="*/ 25 h 63"/>
                  <a:gd name="T66" fmla="*/ 92 w 115"/>
                  <a:gd name="T67" fmla="*/ 23 h 63"/>
                  <a:gd name="T68" fmla="*/ 95 w 115"/>
                  <a:gd name="T69" fmla="*/ 18 h 63"/>
                  <a:gd name="T70" fmla="*/ 102 w 115"/>
                  <a:gd name="T71" fmla="*/ 16 h 63"/>
                  <a:gd name="T72" fmla="*/ 109 w 115"/>
                  <a:gd name="T73" fmla="*/ 2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" h="63">
                    <a:moveTo>
                      <a:pt x="103" y="11"/>
                    </a:moveTo>
                    <a:cubicBezTo>
                      <a:pt x="100" y="11"/>
                      <a:pt x="97" y="11"/>
                      <a:pt x="95" y="13"/>
                    </a:cubicBezTo>
                    <a:cubicBezTo>
                      <a:pt x="93" y="14"/>
                      <a:pt x="93" y="14"/>
                      <a:pt x="93" y="14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3" y="1"/>
                      <a:pt x="92" y="0"/>
                      <a:pt x="9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33"/>
                      <a:pt x="7" y="51"/>
                      <a:pt x="19" y="62"/>
                    </a:cubicBezTo>
                    <a:cubicBezTo>
                      <a:pt x="19" y="62"/>
                      <a:pt x="20" y="63"/>
                      <a:pt x="20" y="63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3" y="63"/>
                      <a:pt x="74" y="62"/>
                      <a:pt x="74" y="62"/>
                    </a:cubicBezTo>
                    <a:cubicBezTo>
                      <a:pt x="78" y="58"/>
                      <a:pt x="82" y="53"/>
                      <a:pt x="85" y="48"/>
                    </a:cubicBezTo>
                    <a:cubicBezTo>
                      <a:pt x="85" y="47"/>
                      <a:pt x="85" y="47"/>
                      <a:pt x="85" y="47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11" y="34"/>
                      <a:pt x="113" y="30"/>
                      <a:pt x="114" y="26"/>
                    </a:cubicBezTo>
                    <a:cubicBezTo>
                      <a:pt x="115" y="19"/>
                      <a:pt x="110" y="12"/>
                      <a:pt x="103" y="11"/>
                    </a:cubicBezTo>
                    <a:close/>
                    <a:moveTo>
                      <a:pt x="83" y="41"/>
                    </a:moveTo>
                    <a:cubicBezTo>
                      <a:pt x="80" y="47"/>
                      <a:pt x="76" y="53"/>
                      <a:pt x="72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16" y="53"/>
                      <a:pt x="13" y="47"/>
                      <a:pt x="10" y="41"/>
                    </a:cubicBezTo>
                    <a:cubicBezTo>
                      <a:pt x="6" y="32"/>
                      <a:pt x="5" y="23"/>
                      <a:pt x="5" y="1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23"/>
                      <a:pt x="86" y="32"/>
                      <a:pt x="83" y="41"/>
                    </a:cubicBezTo>
                    <a:close/>
                    <a:moveTo>
                      <a:pt x="109" y="25"/>
                    </a:moveTo>
                    <a:cubicBezTo>
                      <a:pt x="109" y="28"/>
                      <a:pt x="107" y="30"/>
                      <a:pt x="105" y="32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3"/>
                      <a:pt x="91" y="29"/>
                      <a:pt x="92" y="25"/>
                    </a:cubicBezTo>
                    <a:cubicBezTo>
                      <a:pt x="92" y="23"/>
                      <a:pt x="92" y="23"/>
                      <a:pt x="92" y="23"/>
                    </a:cubicBezTo>
                    <a:cubicBezTo>
                      <a:pt x="93" y="21"/>
                      <a:pt x="94" y="19"/>
                      <a:pt x="95" y="18"/>
                    </a:cubicBezTo>
                    <a:cubicBezTo>
                      <a:pt x="97" y="16"/>
                      <a:pt x="100" y="15"/>
                      <a:pt x="102" y="16"/>
                    </a:cubicBezTo>
                    <a:cubicBezTo>
                      <a:pt x="107" y="16"/>
                      <a:pt x="110" y="21"/>
                      <a:pt x="109" y="2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D8E228DF-A56E-4DBD-AAC6-103E5EBA2F48}"/>
              </a:ext>
            </a:extLst>
          </p:cNvPr>
          <p:cNvGrpSpPr/>
          <p:nvPr/>
        </p:nvGrpSpPr>
        <p:grpSpPr>
          <a:xfrm>
            <a:off x="7770023" y="2140179"/>
            <a:ext cx="457200" cy="457200"/>
            <a:chOff x="7670138" y="2730729"/>
            <a:chExt cx="457200" cy="457200"/>
          </a:xfrm>
        </p:grpSpPr>
        <p:sp>
          <p:nvSpPr>
            <p:cNvPr id="15" name="圆角矩形 17">
              <a:extLst>
                <a:ext uri="{FF2B5EF4-FFF2-40B4-BE49-F238E27FC236}">
                  <a16:creationId xmlns:a16="http://schemas.microsoft.com/office/drawing/2014/main" xmlns="" id="{78E28A26-F6AA-48F2-8147-40BD0ED4031D}"/>
                </a:ext>
              </a:extLst>
            </p:cNvPr>
            <p:cNvSpPr/>
            <p:nvPr/>
          </p:nvSpPr>
          <p:spPr>
            <a:xfrm>
              <a:off x="7670138" y="2730729"/>
              <a:ext cx="457200" cy="457200"/>
            </a:xfrm>
            <a:prstGeom prst="roundRect">
              <a:avLst/>
            </a:prstGeom>
            <a:solidFill>
              <a:srgbClr val="FDFDFD"/>
            </a:solidFill>
            <a:ln w="6350" cap="flat" cmpd="sng" algn="ctr">
              <a:noFill/>
              <a:prstDash val="solid"/>
              <a:miter lim="800000"/>
            </a:ln>
            <a:effectLst>
              <a:outerShdw blurRad="228600" dist="177800" dir="3000000" algn="tl" rotWithShape="0">
                <a:schemeClr val="bg1">
                  <a:lumMod val="65000"/>
                  <a:alpha val="31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rgbClr val="1F1E1E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35">
              <a:extLst>
                <a:ext uri="{FF2B5EF4-FFF2-40B4-BE49-F238E27FC236}">
                  <a16:creationId xmlns:a16="http://schemas.microsoft.com/office/drawing/2014/main" xmlns="" id="{54D41791-9929-4A09-8804-B24C27580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4506" y="2852204"/>
              <a:ext cx="248465" cy="214250"/>
            </a:xfrm>
            <a:custGeom>
              <a:avLst/>
              <a:gdLst>
                <a:gd name="T0" fmla="*/ 128 w 129"/>
                <a:gd name="T1" fmla="*/ 44 h 111"/>
                <a:gd name="T2" fmla="*/ 128 w 129"/>
                <a:gd name="T3" fmla="*/ 41 h 111"/>
                <a:gd name="T4" fmla="*/ 115 w 129"/>
                <a:gd name="T5" fmla="*/ 27 h 111"/>
                <a:gd name="T6" fmla="*/ 111 w 129"/>
                <a:gd name="T7" fmla="*/ 27 h 111"/>
                <a:gd name="T8" fmla="*/ 109 w 129"/>
                <a:gd name="T9" fmla="*/ 29 h 111"/>
                <a:gd name="T10" fmla="*/ 84 w 129"/>
                <a:gd name="T11" fmla="*/ 4 h 111"/>
                <a:gd name="T12" fmla="*/ 84 w 129"/>
                <a:gd name="T13" fmla="*/ 4 h 111"/>
                <a:gd name="T14" fmla="*/ 68 w 129"/>
                <a:gd name="T15" fmla="*/ 0 h 111"/>
                <a:gd name="T16" fmla="*/ 46 w 129"/>
                <a:gd name="T17" fmla="*/ 4 h 111"/>
                <a:gd name="T18" fmla="*/ 45 w 129"/>
                <a:gd name="T19" fmla="*/ 5 h 111"/>
                <a:gd name="T20" fmla="*/ 44 w 129"/>
                <a:gd name="T21" fmla="*/ 6 h 111"/>
                <a:gd name="T22" fmla="*/ 45 w 129"/>
                <a:gd name="T23" fmla="*/ 8 h 111"/>
                <a:gd name="T24" fmla="*/ 67 w 129"/>
                <a:gd name="T25" fmla="*/ 30 h 111"/>
                <a:gd name="T26" fmla="*/ 46 w 129"/>
                <a:gd name="T27" fmla="*/ 51 h 111"/>
                <a:gd name="T28" fmla="*/ 45 w 129"/>
                <a:gd name="T29" fmla="*/ 50 h 111"/>
                <a:gd name="T30" fmla="*/ 43 w 129"/>
                <a:gd name="T31" fmla="*/ 50 h 111"/>
                <a:gd name="T32" fmla="*/ 42 w 129"/>
                <a:gd name="T33" fmla="*/ 50 h 111"/>
                <a:gd name="T34" fmla="*/ 5 w 129"/>
                <a:gd name="T35" fmla="*/ 87 h 111"/>
                <a:gd name="T36" fmla="*/ 5 w 129"/>
                <a:gd name="T37" fmla="*/ 106 h 111"/>
                <a:gd name="T38" fmla="*/ 24 w 129"/>
                <a:gd name="T39" fmla="*/ 106 h 111"/>
                <a:gd name="T40" fmla="*/ 61 w 129"/>
                <a:gd name="T41" fmla="*/ 69 h 111"/>
                <a:gd name="T42" fmla="*/ 61 w 129"/>
                <a:gd name="T43" fmla="*/ 66 h 111"/>
                <a:gd name="T44" fmla="*/ 60 w 129"/>
                <a:gd name="T45" fmla="*/ 66 h 111"/>
                <a:gd name="T46" fmla="*/ 60 w 129"/>
                <a:gd name="T47" fmla="*/ 64 h 111"/>
                <a:gd name="T48" fmla="*/ 61 w 129"/>
                <a:gd name="T49" fmla="*/ 64 h 111"/>
                <a:gd name="T50" fmla="*/ 81 w 129"/>
                <a:gd name="T51" fmla="*/ 44 h 111"/>
                <a:gd name="T52" fmla="*/ 88 w 129"/>
                <a:gd name="T53" fmla="*/ 51 h 111"/>
                <a:gd name="T54" fmla="*/ 86 w 129"/>
                <a:gd name="T55" fmla="*/ 53 h 111"/>
                <a:gd name="T56" fmla="*/ 86 w 129"/>
                <a:gd name="T57" fmla="*/ 56 h 111"/>
                <a:gd name="T58" fmla="*/ 100 w 129"/>
                <a:gd name="T59" fmla="*/ 70 h 111"/>
                <a:gd name="T60" fmla="*/ 103 w 129"/>
                <a:gd name="T61" fmla="*/ 70 h 111"/>
                <a:gd name="T62" fmla="*/ 128 w 129"/>
                <a:gd name="T63" fmla="*/ 44 h 111"/>
                <a:gd name="T64" fmla="*/ 21 w 129"/>
                <a:gd name="T65" fmla="*/ 103 h 111"/>
                <a:gd name="T66" fmla="*/ 14 w 129"/>
                <a:gd name="T67" fmla="*/ 105 h 111"/>
                <a:gd name="T68" fmla="*/ 8 w 129"/>
                <a:gd name="T69" fmla="*/ 103 h 111"/>
                <a:gd name="T70" fmla="*/ 6 w 129"/>
                <a:gd name="T71" fmla="*/ 96 h 111"/>
                <a:gd name="T72" fmla="*/ 8 w 129"/>
                <a:gd name="T73" fmla="*/ 90 h 111"/>
                <a:gd name="T74" fmla="*/ 43 w 129"/>
                <a:gd name="T75" fmla="*/ 55 h 111"/>
                <a:gd name="T76" fmla="*/ 56 w 129"/>
                <a:gd name="T77" fmla="*/ 68 h 111"/>
                <a:gd name="T78" fmla="*/ 21 w 129"/>
                <a:gd name="T79" fmla="*/ 103 h 111"/>
                <a:gd name="T80" fmla="*/ 56 w 129"/>
                <a:gd name="T81" fmla="*/ 62 h 111"/>
                <a:gd name="T82" fmla="*/ 49 w 129"/>
                <a:gd name="T83" fmla="*/ 55 h 111"/>
                <a:gd name="T84" fmla="*/ 70 w 129"/>
                <a:gd name="T85" fmla="*/ 33 h 111"/>
                <a:gd name="T86" fmla="*/ 78 w 129"/>
                <a:gd name="T87" fmla="*/ 41 h 111"/>
                <a:gd name="T88" fmla="*/ 56 w 129"/>
                <a:gd name="T89" fmla="*/ 62 h 111"/>
                <a:gd name="T90" fmla="*/ 101 w 129"/>
                <a:gd name="T91" fmla="*/ 65 h 111"/>
                <a:gd name="T92" fmla="*/ 91 w 129"/>
                <a:gd name="T93" fmla="*/ 54 h 111"/>
                <a:gd name="T94" fmla="*/ 94 w 129"/>
                <a:gd name="T95" fmla="*/ 51 h 111"/>
                <a:gd name="T96" fmla="*/ 84 w 129"/>
                <a:gd name="T97" fmla="*/ 41 h 111"/>
                <a:gd name="T98" fmla="*/ 84 w 129"/>
                <a:gd name="T99" fmla="*/ 41 h 111"/>
                <a:gd name="T100" fmla="*/ 70 w 129"/>
                <a:gd name="T101" fmla="*/ 27 h 111"/>
                <a:gd name="T102" fmla="*/ 70 w 129"/>
                <a:gd name="T103" fmla="*/ 27 h 111"/>
                <a:gd name="T104" fmla="*/ 51 w 129"/>
                <a:gd name="T105" fmla="*/ 7 h 111"/>
                <a:gd name="T106" fmla="*/ 53 w 129"/>
                <a:gd name="T107" fmla="*/ 7 h 111"/>
                <a:gd name="T108" fmla="*/ 66 w 129"/>
                <a:gd name="T109" fmla="*/ 5 h 111"/>
                <a:gd name="T110" fmla="*/ 81 w 129"/>
                <a:gd name="T111" fmla="*/ 7 h 111"/>
                <a:gd name="T112" fmla="*/ 81 w 129"/>
                <a:gd name="T113" fmla="*/ 8 h 111"/>
                <a:gd name="T114" fmla="*/ 109 w 129"/>
                <a:gd name="T115" fmla="*/ 36 h 111"/>
                <a:gd name="T116" fmla="*/ 113 w 129"/>
                <a:gd name="T117" fmla="*/ 32 h 111"/>
                <a:gd name="T118" fmla="*/ 123 w 129"/>
                <a:gd name="T119" fmla="*/ 43 h 111"/>
                <a:gd name="T120" fmla="*/ 101 w 129"/>
                <a:gd name="T121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111">
                  <a:moveTo>
                    <a:pt x="128" y="44"/>
                  </a:moveTo>
                  <a:cubicBezTo>
                    <a:pt x="129" y="43"/>
                    <a:pt x="129" y="42"/>
                    <a:pt x="128" y="41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6"/>
                    <a:pt x="112" y="26"/>
                    <a:pt x="111" y="27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78" y="1"/>
                    <a:pt x="73" y="0"/>
                    <a:pt x="68" y="0"/>
                  </a:cubicBezTo>
                  <a:cubicBezTo>
                    <a:pt x="61" y="0"/>
                    <a:pt x="53" y="2"/>
                    <a:pt x="46" y="4"/>
                  </a:cubicBezTo>
                  <a:cubicBezTo>
                    <a:pt x="45" y="4"/>
                    <a:pt x="45" y="4"/>
                    <a:pt x="45" y="5"/>
                  </a:cubicBezTo>
                  <a:cubicBezTo>
                    <a:pt x="44" y="5"/>
                    <a:pt x="44" y="6"/>
                    <a:pt x="44" y="6"/>
                  </a:cubicBezTo>
                  <a:cubicBezTo>
                    <a:pt x="44" y="7"/>
                    <a:pt x="44" y="7"/>
                    <a:pt x="45" y="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4" y="50"/>
                    <a:pt x="44" y="50"/>
                    <a:pt x="43" y="50"/>
                  </a:cubicBezTo>
                  <a:cubicBezTo>
                    <a:pt x="43" y="50"/>
                    <a:pt x="42" y="50"/>
                    <a:pt x="42" y="50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0" y="92"/>
                    <a:pt x="0" y="101"/>
                    <a:pt x="5" y="106"/>
                  </a:cubicBezTo>
                  <a:cubicBezTo>
                    <a:pt x="10" y="111"/>
                    <a:pt x="19" y="111"/>
                    <a:pt x="24" y="106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8"/>
                    <a:pt x="61" y="67"/>
                    <a:pt x="61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5" y="54"/>
                    <a:pt x="85" y="55"/>
                    <a:pt x="86" y="56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00" y="71"/>
                    <a:pt x="102" y="71"/>
                    <a:pt x="103" y="70"/>
                  </a:cubicBezTo>
                  <a:cubicBezTo>
                    <a:pt x="128" y="44"/>
                    <a:pt x="128" y="44"/>
                    <a:pt x="128" y="44"/>
                  </a:cubicBezTo>
                  <a:close/>
                  <a:moveTo>
                    <a:pt x="21" y="103"/>
                  </a:moveTo>
                  <a:cubicBezTo>
                    <a:pt x="19" y="104"/>
                    <a:pt x="17" y="105"/>
                    <a:pt x="14" y="105"/>
                  </a:cubicBezTo>
                  <a:cubicBezTo>
                    <a:pt x="12" y="105"/>
                    <a:pt x="10" y="104"/>
                    <a:pt x="8" y="103"/>
                  </a:cubicBezTo>
                  <a:cubicBezTo>
                    <a:pt x="6" y="101"/>
                    <a:pt x="6" y="99"/>
                    <a:pt x="6" y="96"/>
                  </a:cubicBezTo>
                  <a:cubicBezTo>
                    <a:pt x="6" y="94"/>
                    <a:pt x="6" y="92"/>
                    <a:pt x="8" y="90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21" y="103"/>
                  </a:lnTo>
                  <a:close/>
                  <a:moveTo>
                    <a:pt x="56" y="62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8" y="41"/>
                    <a:pt x="78" y="41"/>
                    <a:pt x="78" y="41"/>
                  </a:cubicBezTo>
                  <a:lnTo>
                    <a:pt x="56" y="62"/>
                  </a:lnTo>
                  <a:close/>
                  <a:moveTo>
                    <a:pt x="101" y="65"/>
                  </a:moveTo>
                  <a:cubicBezTo>
                    <a:pt x="91" y="54"/>
                    <a:pt x="91" y="54"/>
                    <a:pt x="91" y="54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8" y="6"/>
                    <a:pt x="62" y="5"/>
                    <a:pt x="66" y="5"/>
                  </a:cubicBezTo>
                  <a:cubicBezTo>
                    <a:pt x="71" y="4"/>
                    <a:pt x="76" y="5"/>
                    <a:pt x="81" y="7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23" y="43"/>
                    <a:pt x="123" y="43"/>
                    <a:pt x="123" y="43"/>
                  </a:cubicBezTo>
                  <a:lnTo>
                    <a:pt x="101" y="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A4E18688-CEEB-4BD5-B785-EDB231F7B9BC}"/>
              </a:ext>
            </a:extLst>
          </p:cNvPr>
          <p:cNvGrpSpPr/>
          <p:nvPr/>
        </p:nvGrpSpPr>
        <p:grpSpPr>
          <a:xfrm>
            <a:off x="3723177" y="1513699"/>
            <a:ext cx="457200" cy="457200"/>
            <a:chOff x="4161327" y="2104249"/>
            <a:chExt cx="457200" cy="457200"/>
          </a:xfrm>
        </p:grpSpPr>
        <p:sp>
          <p:nvSpPr>
            <p:cNvPr id="18" name="圆角矩形 20">
              <a:extLst>
                <a:ext uri="{FF2B5EF4-FFF2-40B4-BE49-F238E27FC236}">
                  <a16:creationId xmlns:a16="http://schemas.microsoft.com/office/drawing/2014/main" xmlns="" id="{9569922D-3060-489A-B326-C1F0821945BE}"/>
                </a:ext>
              </a:extLst>
            </p:cNvPr>
            <p:cNvSpPr/>
            <p:nvPr/>
          </p:nvSpPr>
          <p:spPr>
            <a:xfrm>
              <a:off x="4161327" y="2104249"/>
              <a:ext cx="457200" cy="457200"/>
            </a:xfrm>
            <a:prstGeom prst="roundRect">
              <a:avLst/>
            </a:prstGeom>
            <a:solidFill>
              <a:srgbClr val="FDFDFD"/>
            </a:solidFill>
            <a:ln w="6350" cap="flat" cmpd="sng" algn="ctr">
              <a:noFill/>
              <a:prstDash val="solid"/>
              <a:miter lim="800000"/>
            </a:ln>
            <a:effectLst>
              <a:outerShdw blurRad="228600" dist="177800" dir="3000000" algn="tl" rotWithShape="0">
                <a:schemeClr val="bg1">
                  <a:lumMod val="65000"/>
                  <a:alpha val="31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rgbClr val="1F1E1E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61">
              <a:extLst>
                <a:ext uri="{FF2B5EF4-FFF2-40B4-BE49-F238E27FC236}">
                  <a16:creationId xmlns:a16="http://schemas.microsoft.com/office/drawing/2014/main" xmlns="" id="{07E5EB8D-E7A1-4C68-84E9-C0E4B8C45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6610" y="2209431"/>
              <a:ext cx="146635" cy="246836"/>
            </a:xfrm>
            <a:custGeom>
              <a:avLst/>
              <a:gdLst>
                <a:gd name="T0" fmla="*/ 67 w 76"/>
                <a:gd name="T1" fmla="*/ 57 h 128"/>
                <a:gd name="T2" fmla="*/ 76 w 76"/>
                <a:gd name="T3" fmla="*/ 2 h 128"/>
                <a:gd name="T4" fmla="*/ 76 w 76"/>
                <a:gd name="T5" fmla="*/ 2 h 128"/>
                <a:gd name="T6" fmla="*/ 74 w 76"/>
                <a:gd name="T7" fmla="*/ 0 h 128"/>
                <a:gd name="T8" fmla="*/ 57 w 76"/>
                <a:gd name="T9" fmla="*/ 0 h 128"/>
                <a:gd name="T10" fmla="*/ 55 w 76"/>
                <a:gd name="T11" fmla="*/ 0 h 128"/>
                <a:gd name="T12" fmla="*/ 55 w 76"/>
                <a:gd name="T13" fmla="*/ 1 h 128"/>
                <a:gd name="T14" fmla="*/ 38 w 76"/>
                <a:gd name="T15" fmla="*/ 18 h 128"/>
                <a:gd name="T16" fmla="*/ 21 w 76"/>
                <a:gd name="T17" fmla="*/ 0 h 128"/>
                <a:gd name="T18" fmla="*/ 19 w 76"/>
                <a:gd name="T19" fmla="*/ 0 h 128"/>
                <a:gd name="T20" fmla="*/ 2 w 76"/>
                <a:gd name="T21" fmla="*/ 0 h 128"/>
                <a:gd name="T22" fmla="*/ 0 w 76"/>
                <a:gd name="T23" fmla="*/ 2 h 128"/>
                <a:gd name="T24" fmla="*/ 0 w 76"/>
                <a:gd name="T25" fmla="*/ 2 h 128"/>
                <a:gd name="T26" fmla="*/ 9 w 76"/>
                <a:gd name="T27" fmla="*/ 57 h 128"/>
                <a:gd name="T28" fmla="*/ 0 w 76"/>
                <a:gd name="T29" fmla="*/ 111 h 128"/>
                <a:gd name="T30" fmla="*/ 0 w 76"/>
                <a:gd name="T31" fmla="*/ 125 h 128"/>
                <a:gd name="T32" fmla="*/ 2 w 76"/>
                <a:gd name="T33" fmla="*/ 128 h 128"/>
                <a:gd name="T34" fmla="*/ 74 w 76"/>
                <a:gd name="T35" fmla="*/ 128 h 128"/>
                <a:gd name="T36" fmla="*/ 76 w 76"/>
                <a:gd name="T37" fmla="*/ 125 h 128"/>
                <a:gd name="T38" fmla="*/ 76 w 76"/>
                <a:gd name="T39" fmla="*/ 111 h 128"/>
                <a:gd name="T40" fmla="*/ 67 w 76"/>
                <a:gd name="T41" fmla="*/ 57 h 128"/>
                <a:gd name="T42" fmla="*/ 5 w 76"/>
                <a:gd name="T43" fmla="*/ 4 h 128"/>
                <a:gd name="T44" fmla="*/ 18 w 76"/>
                <a:gd name="T45" fmla="*/ 4 h 128"/>
                <a:gd name="T46" fmla="*/ 36 w 76"/>
                <a:gd name="T47" fmla="*/ 22 h 128"/>
                <a:gd name="T48" fmla="*/ 40 w 76"/>
                <a:gd name="T49" fmla="*/ 22 h 128"/>
                <a:gd name="T50" fmla="*/ 58 w 76"/>
                <a:gd name="T51" fmla="*/ 4 h 128"/>
                <a:gd name="T52" fmla="*/ 71 w 76"/>
                <a:gd name="T53" fmla="*/ 4 h 128"/>
                <a:gd name="T54" fmla="*/ 64 w 76"/>
                <a:gd name="T55" fmla="*/ 47 h 128"/>
                <a:gd name="T56" fmla="*/ 12 w 76"/>
                <a:gd name="T57" fmla="*/ 47 h 128"/>
                <a:gd name="T58" fmla="*/ 5 w 76"/>
                <a:gd name="T59" fmla="*/ 4 h 128"/>
                <a:gd name="T60" fmla="*/ 63 w 76"/>
                <a:gd name="T61" fmla="*/ 62 h 128"/>
                <a:gd name="T62" fmla="*/ 13 w 76"/>
                <a:gd name="T63" fmla="*/ 62 h 128"/>
                <a:gd name="T64" fmla="*/ 14 w 76"/>
                <a:gd name="T65" fmla="*/ 57 h 128"/>
                <a:gd name="T66" fmla="*/ 13 w 76"/>
                <a:gd name="T67" fmla="*/ 52 h 128"/>
                <a:gd name="T68" fmla="*/ 63 w 76"/>
                <a:gd name="T69" fmla="*/ 52 h 128"/>
                <a:gd name="T70" fmla="*/ 62 w 76"/>
                <a:gd name="T71" fmla="*/ 57 h 128"/>
                <a:gd name="T72" fmla="*/ 63 w 76"/>
                <a:gd name="T73" fmla="*/ 62 h 128"/>
                <a:gd name="T74" fmla="*/ 72 w 76"/>
                <a:gd name="T75" fmla="*/ 111 h 128"/>
                <a:gd name="T76" fmla="*/ 72 w 76"/>
                <a:gd name="T77" fmla="*/ 123 h 128"/>
                <a:gd name="T78" fmla="*/ 4 w 76"/>
                <a:gd name="T79" fmla="*/ 123 h 128"/>
                <a:gd name="T80" fmla="*/ 4 w 76"/>
                <a:gd name="T81" fmla="*/ 112 h 128"/>
                <a:gd name="T82" fmla="*/ 12 w 76"/>
                <a:gd name="T83" fmla="*/ 67 h 128"/>
                <a:gd name="T84" fmla="*/ 64 w 76"/>
                <a:gd name="T85" fmla="*/ 67 h 128"/>
                <a:gd name="T86" fmla="*/ 72 w 76"/>
                <a:gd name="T87" fmla="*/ 11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128">
                  <a:moveTo>
                    <a:pt x="67" y="57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5" y="0"/>
                    <a:pt x="7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7"/>
                    <a:pt x="1" y="128"/>
                    <a:pt x="2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5" y="128"/>
                    <a:pt x="76" y="127"/>
                    <a:pt x="76" y="125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67" y="57"/>
                    <a:pt x="67" y="57"/>
                    <a:pt x="67" y="57"/>
                  </a:cubicBezTo>
                  <a:close/>
                  <a:moveTo>
                    <a:pt x="5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3"/>
                    <a:pt x="39" y="23"/>
                    <a:pt x="40" y="22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12" y="47"/>
                    <a:pt x="12" y="47"/>
                    <a:pt x="12" y="47"/>
                  </a:cubicBezTo>
                  <a:lnTo>
                    <a:pt x="5" y="4"/>
                  </a:lnTo>
                  <a:close/>
                  <a:moveTo>
                    <a:pt x="63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57"/>
                    <a:pt x="62" y="57"/>
                    <a:pt x="62" y="57"/>
                  </a:cubicBezTo>
                  <a:lnTo>
                    <a:pt x="63" y="62"/>
                  </a:lnTo>
                  <a:close/>
                  <a:moveTo>
                    <a:pt x="72" y="111"/>
                  </a:moveTo>
                  <a:cubicBezTo>
                    <a:pt x="72" y="123"/>
                    <a:pt x="72" y="123"/>
                    <a:pt x="72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64" y="67"/>
                    <a:pt x="64" y="67"/>
                    <a:pt x="64" y="67"/>
                  </a:cubicBezTo>
                  <a:lnTo>
                    <a:pt x="72" y="11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5006120-7426-4C50-A9E0-43B49BB35454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E35CF8EF-3B77-4277-808B-B9DD5B3463D8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xmlns="" id="{D7FA2A11-CA68-4C6A-AF80-CC1C66C81552}"/>
              </a:ext>
            </a:extLst>
          </p:cNvPr>
          <p:cNvGraphicFramePr/>
          <p:nvPr/>
        </p:nvGraphicFramePr>
        <p:xfrm>
          <a:off x="2921321" y="1147031"/>
          <a:ext cx="5398801" cy="406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AA49CD31-EE1B-446E-A134-A1E2D44FE56C}"/>
              </a:ext>
            </a:extLst>
          </p:cNvPr>
          <p:cNvSpPr txBox="1"/>
          <p:nvPr/>
        </p:nvSpPr>
        <p:spPr>
          <a:xfrm>
            <a:off x="5999742" y="3114512"/>
            <a:ext cx="136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Dream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3C59BC1B-5D61-4D34-B169-40307E9BE2F3}"/>
              </a:ext>
            </a:extLst>
          </p:cNvPr>
          <p:cNvSpPr txBox="1"/>
          <p:nvPr/>
        </p:nvSpPr>
        <p:spPr>
          <a:xfrm>
            <a:off x="4580422" y="2151451"/>
            <a:ext cx="13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Bonds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74A93E0-E4BF-4BFD-9BF6-732ABB08802D}"/>
              </a:ext>
            </a:extLst>
          </p:cNvPr>
          <p:cNvSpPr txBox="1"/>
          <p:nvPr/>
        </p:nvSpPr>
        <p:spPr>
          <a:xfrm>
            <a:off x="4248796" y="3227077"/>
            <a:ext cx="13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Quiet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Freeform 189">
            <a:extLst>
              <a:ext uri="{FF2B5EF4-FFF2-40B4-BE49-F238E27FC236}">
                <a16:creationId xmlns:a16="http://schemas.microsoft.com/office/drawing/2014/main" xmlns="" id="{A682C7A9-83E7-460D-86D9-C134E094CDB5}"/>
              </a:ext>
            </a:extLst>
          </p:cNvPr>
          <p:cNvSpPr>
            <a:spLocks noEditPoints="1"/>
          </p:cNvSpPr>
          <p:nvPr/>
        </p:nvSpPr>
        <p:spPr bwMode="auto">
          <a:xfrm rot="8670592">
            <a:off x="7321964" y="1109729"/>
            <a:ext cx="7989790" cy="6154460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2">
              <a:alpha val="1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xmlns="" id="{E4170657-585D-4ECE-95BD-B5F5226238E4}"/>
              </a:ext>
            </a:extLst>
          </p:cNvPr>
          <p:cNvGrpSpPr/>
          <p:nvPr/>
        </p:nvGrpSpPr>
        <p:grpSpPr>
          <a:xfrm>
            <a:off x="3464069" y="4996243"/>
            <a:ext cx="5373597" cy="1056259"/>
            <a:chOff x="3503711" y="1287239"/>
            <a:chExt cx="7164797" cy="1408346"/>
          </a:xfrm>
        </p:grpSpPr>
        <p:sp>
          <p:nvSpPr>
            <p:cNvPr id="28" name="TextBox 108">
              <a:extLst>
                <a:ext uri="{FF2B5EF4-FFF2-40B4-BE49-F238E27FC236}">
                  <a16:creationId xmlns:a16="http://schemas.microsoft.com/office/drawing/2014/main" xmlns="" id="{7C2203AB-2E77-4EA2-997F-203FA545AEA5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xmlns="" id="{FD5FC38B-BA02-4EA3-8D2C-EA1F1FAEC003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773 -3.7037E-7 L 0.11081 -3.7037E-7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2799 -3.7037E-7 L 2.08333E-7 -3.7037E-7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523 3.33333E-6 L -0.10886 3.33333E-6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601 3.33333E-6 L 1.45833E-6 3.33333E-6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1524 4.07407E-6 L -0.10885 4.07407E-6 " pathEditMode="relative" rAng="0" ptsTypes="AA">
                                      <p:cBhvr>
                                        <p:cTn id="62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602 4.07407E-6 L -4.58333E-6 4.07407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3" presetClass="path" presetSubtype="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524 -4.81481E-6 L -0.10885 -4.81481E-6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grpId="2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0.01602 -4.81481E-6 L -6.25E-7 -4.81481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82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4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0.02662 L 2.5E-6 -0.14815 " pathEditMode="relative" rAng="0" ptsTypes="AA">
                                      <p:cBhvr>
                                        <p:cTn id="89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5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30000" decel="3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5E-6 0.02778 L 2.5E-6 1.11111E-6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435 -0.12408 L 5E-6 3.33333E-6 " pathEditMode="relative" rAng="0" ptsTypes="AA">
                                      <p:cBhvr>
                                        <p:cTn id="9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620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8" dur="1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8" grpId="1" animBg="1"/>
      <p:bldP spid="8" grpId="2" animBg="1"/>
      <p:bldP spid="20" grpId="0"/>
      <p:bldP spid="20" grpId="1"/>
      <p:bldGraphic spid="22" grpId="0">
        <p:bldAsOne/>
      </p:bldGraphic>
      <p:bldGraphic spid="22" grpId="1">
        <p:bldAsOne/>
      </p:bldGraphic>
      <p:bldGraphic spid="22" grpId="2">
        <p:bldAsOne/>
      </p:bldGraphic>
      <p:bldP spid="23" grpId="0"/>
      <p:bldP spid="24" grpId="0"/>
      <p:bldP spid="25" grpId="0"/>
      <p:bldP spid="26" grpId="0" animBg="1"/>
      <p:bldP spid="26" grpId="1" animBg="1"/>
      <p:bldP spid="26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3616FEC1-BC79-44F4-A116-F4D6DD22C6F0}"/>
              </a:ext>
            </a:extLst>
          </p:cNvPr>
          <p:cNvSpPr/>
          <p:nvPr/>
        </p:nvSpPr>
        <p:spPr>
          <a:xfrm>
            <a:off x="4883011" y="2587295"/>
            <a:ext cx="742950" cy="7429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82F705B2-77FC-485E-AE6C-C457C9EA1CB6}"/>
              </a:ext>
            </a:extLst>
          </p:cNvPr>
          <p:cNvSpPr/>
          <p:nvPr/>
        </p:nvSpPr>
        <p:spPr>
          <a:xfrm>
            <a:off x="7022522" y="2587295"/>
            <a:ext cx="742950" cy="7429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D1471CC4-1D0B-405D-A505-6C7EB2BB6F31}"/>
              </a:ext>
            </a:extLst>
          </p:cNvPr>
          <p:cNvSpPr/>
          <p:nvPr/>
        </p:nvSpPr>
        <p:spPr>
          <a:xfrm>
            <a:off x="9168775" y="2587295"/>
            <a:ext cx="742950" cy="7429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91F45FC4-7F10-44C0-BC06-099302C53A65}"/>
              </a:ext>
            </a:extLst>
          </p:cNvPr>
          <p:cNvSpPr/>
          <p:nvPr/>
        </p:nvSpPr>
        <p:spPr>
          <a:xfrm>
            <a:off x="4807485" y="2511769"/>
            <a:ext cx="894002" cy="8940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17F42327-368C-4DE4-85E1-41468B4067B7}"/>
              </a:ext>
            </a:extLst>
          </p:cNvPr>
          <p:cNvGrpSpPr/>
          <p:nvPr/>
        </p:nvGrpSpPr>
        <p:grpSpPr>
          <a:xfrm>
            <a:off x="1745509" y="1997539"/>
            <a:ext cx="1922462" cy="1922462"/>
            <a:chOff x="1949342" y="2182019"/>
            <a:chExt cx="1922462" cy="19224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512A577-604B-4462-8056-8E2ADCCE3A93}"/>
                </a:ext>
              </a:extLst>
            </p:cNvPr>
            <p:cNvSpPr/>
            <p:nvPr/>
          </p:nvSpPr>
          <p:spPr>
            <a:xfrm>
              <a:off x="1949342" y="2182019"/>
              <a:ext cx="1922462" cy="1922462"/>
            </a:xfrm>
            <a:prstGeom prst="ellipse">
              <a:avLst/>
            </a:prstGeom>
            <a:solidFill>
              <a:srgbClr val="1A1D1A"/>
            </a:solidFill>
            <a:ln>
              <a:noFill/>
            </a:ln>
            <a:effectLst>
              <a:outerShdw blurRad="762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CFA27B45-07D4-481C-B216-C1BA2E2E7253}"/>
                </a:ext>
              </a:extLst>
            </p:cNvPr>
            <p:cNvSpPr/>
            <p:nvPr/>
          </p:nvSpPr>
          <p:spPr>
            <a:xfrm>
              <a:off x="2028443" y="2261120"/>
              <a:ext cx="1764260" cy="176426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KSO_Shape">
            <a:extLst>
              <a:ext uri="{FF2B5EF4-FFF2-40B4-BE49-F238E27FC236}">
                <a16:creationId xmlns:a16="http://schemas.microsoft.com/office/drawing/2014/main" xmlns="" id="{AD68BF44-E4C7-4560-8F6E-73A696600A29}"/>
              </a:ext>
            </a:extLst>
          </p:cNvPr>
          <p:cNvSpPr/>
          <p:nvPr/>
        </p:nvSpPr>
        <p:spPr>
          <a:xfrm rot="5400000">
            <a:off x="4115186" y="2851977"/>
            <a:ext cx="247876" cy="213587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xmlns="" id="{D2AB6DD1-C1A7-41D9-9734-0D0BA60AF5C1}"/>
              </a:ext>
            </a:extLst>
          </p:cNvPr>
          <p:cNvSpPr/>
          <p:nvPr/>
        </p:nvSpPr>
        <p:spPr>
          <a:xfrm rot="5400000">
            <a:off x="6198991" y="2851978"/>
            <a:ext cx="247876" cy="213587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xmlns="" id="{62019373-43B9-4856-A308-084CF9EA2156}"/>
              </a:ext>
            </a:extLst>
          </p:cNvPr>
          <p:cNvSpPr/>
          <p:nvPr/>
        </p:nvSpPr>
        <p:spPr>
          <a:xfrm rot="5400000">
            <a:off x="8283633" y="2851979"/>
            <a:ext cx="247876" cy="213587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4F4B2F9E-3563-4AFA-9149-E455DBF0517E}"/>
              </a:ext>
            </a:extLst>
          </p:cNvPr>
          <p:cNvSpPr/>
          <p:nvPr/>
        </p:nvSpPr>
        <p:spPr>
          <a:xfrm>
            <a:off x="6939024" y="2511769"/>
            <a:ext cx="894002" cy="8940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F512C510-F4D2-4FF9-A940-A1C41FF15C52}"/>
              </a:ext>
            </a:extLst>
          </p:cNvPr>
          <p:cNvSpPr/>
          <p:nvPr/>
        </p:nvSpPr>
        <p:spPr>
          <a:xfrm>
            <a:off x="9093249" y="2511769"/>
            <a:ext cx="894002" cy="8940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圆角矩形 22">
            <a:extLst>
              <a:ext uri="{FF2B5EF4-FFF2-40B4-BE49-F238E27FC236}">
                <a16:creationId xmlns:a16="http://schemas.microsoft.com/office/drawing/2014/main" xmlns="" id="{E651F85E-067F-4C76-8122-D3DAEE82D327}"/>
              </a:ext>
            </a:extLst>
          </p:cNvPr>
          <p:cNvSpPr/>
          <p:nvPr/>
        </p:nvSpPr>
        <p:spPr>
          <a:xfrm>
            <a:off x="1800343" y="4320697"/>
            <a:ext cx="2021230" cy="299217"/>
          </a:xfrm>
          <a:prstGeom prst="round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E028288-1EC4-40C1-9FFB-4BF9DC8AE34D}"/>
              </a:ext>
            </a:extLst>
          </p:cNvPr>
          <p:cNvSpPr txBox="1"/>
          <p:nvPr/>
        </p:nvSpPr>
        <p:spPr>
          <a:xfrm>
            <a:off x="1884052" y="4304776"/>
            <a:ext cx="185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Adobe Illustrator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34E29D9-B960-4A3D-881F-D6AEA7A19D29}"/>
              </a:ext>
            </a:extLst>
          </p:cNvPr>
          <p:cNvCxnSpPr>
            <a:stCxn id="14" idx="3"/>
          </p:cNvCxnSpPr>
          <p:nvPr/>
        </p:nvCxnSpPr>
        <p:spPr>
          <a:xfrm>
            <a:off x="3821573" y="4470306"/>
            <a:ext cx="6208683" cy="374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25">
            <a:extLst>
              <a:ext uri="{FF2B5EF4-FFF2-40B4-BE49-F238E27FC236}">
                <a16:creationId xmlns:a16="http://schemas.microsoft.com/office/drawing/2014/main" xmlns="" id="{9C20D887-C206-43F1-A356-9658C8A330BA}"/>
              </a:ext>
            </a:extLst>
          </p:cNvPr>
          <p:cNvSpPr/>
          <p:nvPr/>
        </p:nvSpPr>
        <p:spPr>
          <a:xfrm>
            <a:off x="10133231" y="4426955"/>
            <a:ext cx="92869" cy="94197"/>
          </a:xfrm>
          <a:prstGeom prst="roundRect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CBBB71B-4CDA-4449-B9F2-4C57C943446A}"/>
              </a:ext>
            </a:extLst>
          </p:cNvPr>
          <p:cNvSpPr txBox="1"/>
          <p:nvPr/>
        </p:nvSpPr>
        <p:spPr>
          <a:xfrm>
            <a:off x="1848382" y="2458707"/>
            <a:ext cx="172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75.8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D5881DE-CFF4-49A7-81FD-C2EC1D3BFE8D}"/>
              </a:ext>
            </a:extLst>
          </p:cNvPr>
          <p:cNvSpPr txBox="1"/>
          <p:nvPr/>
        </p:nvSpPr>
        <p:spPr>
          <a:xfrm>
            <a:off x="1869872" y="3009147"/>
            <a:ext cx="167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Photoshop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73A23B4-8B9D-482D-A18E-E04D71F42C57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0783DC20-F258-4717-BB8A-A79B8CA38EBA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46378E99-F270-4504-B15D-D7EB6F47F6D4}"/>
              </a:ext>
            </a:extLst>
          </p:cNvPr>
          <p:cNvGrpSpPr/>
          <p:nvPr/>
        </p:nvGrpSpPr>
        <p:grpSpPr>
          <a:xfrm>
            <a:off x="9391408" y="2861095"/>
            <a:ext cx="297685" cy="195351"/>
            <a:chOff x="7296150" y="2295525"/>
            <a:chExt cx="479425" cy="346075"/>
          </a:xfrm>
          <a:solidFill>
            <a:schemeClr val="bg1"/>
          </a:solidFill>
        </p:grpSpPr>
        <p:sp>
          <p:nvSpPr>
            <p:cNvPr id="23" name="Freeform 139">
              <a:extLst>
                <a:ext uri="{FF2B5EF4-FFF2-40B4-BE49-F238E27FC236}">
                  <a16:creationId xmlns:a16="http://schemas.microsoft.com/office/drawing/2014/main" xmlns="" id="{ACC40261-E323-4E3A-A4BA-6B8EF7A32B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6150" y="2295525"/>
              <a:ext cx="479425" cy="346075"/>
            </a:xfrm>
            <a:custGeom>
              <a:avLst/>
              <a:gdLst>
                <a:gd name="T0" fmla="*/ 123 w 128"/>
                <a:gd name="T1" fmla="*/ 28 h 92"/>
                <a:gd name="T2" fmla="*/ 113 w 128"/>
                <a:gd name="T3" fmla="*/ 8 h 92"/>
                <a:gd name="T4" fmla="*/ 92 w 128"/>
                <a:gd name="T5" fmla="*/ 0 h 92"/>
                <a:gd name="T6" fmla="*/ 36 w 128"/>
                <a:gd name="T7" fmla="*/ 0 h 92"/>
                <a:gd name="T8" fmla="*/ 15 w 128"/>
                <a:gd name="T9" fmla="*/ 8 h 92"/>
                <a:gd name="T10" fmla="*/ 5 w 128"/>
                <a:gd name="T11" fmla="*/ 28 h 92"/>
                <a:gd name="T12" fmla="*/ 0 w 128"/>
                <a:gd name="T13" fmla="*/ 75 h 92"/>
                <a:gd name="T14" fmla="*/ 17 w 128"/>
                <a:gd name="T15" fmla="*/ 92 h 92"/>
                <a:gd name="T16" fmla="*/ 32 w 128"/>
                <a:gd name="T17" fmla="*/ 82 h 92"/>
                <a:gd name="T18" fmla="*/ 45 w 128"/>
                <a:gd name="T19" fmla="*/ 62 h 92"/>
                <a:gd name="T20" fmla="*/ 83 w 128"/>
                <a:gd name="T21" fmla="*/ 62 h 92"/>
                <a:gd name="T22" fmla="*/ 96 w 128"/>
                <a:gd name="T23" fmla="*/ 82 h 92"/>
                <a:gd name="T24" fmla="*/ 111 w 128"/>
                <a:gd name="T25" fmla="*/ 92 h 92"/>
                <a:gd name="T26" fmla="*/ 128 w 128"/>
                <a:gd name="T27" fmla="*/ 75 h 92"/>
                <a:gd name="T28" fmla="*/ 123 w 128"/>
                <a:gd name="T29" fmla="*/ 28 h 92"/>
                <a:gd name="T30" fmla="*/ 111 w 128"/>
                <a:gd name="T31" fmla="*/ 87 h 92"/>
                <a:gd name="T32" fmla="*/ 100 w 128"/>
                <a:gd name="T33" fmla="*/ 80 h 92"/>
                <a:gd name="T34" fmla="*/ 86 w 128"/>
                <a:gd name="T35" fmla="*/ 58 h 92"/>
                <a:gd name="T36" fmla="*/ 42 w 128"/>
                <a:gd name="T37" fmla="*/ 58 h 92"/>
                <a:gd name="T38" fmla="*/ 28 w 128"/>
                <a:gd name="T39" fmla="*/ 80 h 92"/>
                <a:gd name="T40" fmla="*/ 17 w 128"/>
                <a:gd name="T41" fmla="*/ 87 h 92"/>
                <a:gd name="T42" fmla="*/ 5 w 128"/>
                <a:gd name="T43" fmla="*/ 75 h 92"/>
                <a:gd name="T44" fmla="*/ 10 w 128"/>
                <a:gd name="T45" fmla="*/ 29 h 92"/>
                <a:gd name="T46" fmla="*/ 18 w 128"/>
                <a:gd name="T47" fmla="*/ 12 h 92"/>
                <a:gd name="T48" fmla="*/ 36 w 128"/>
                <a:gd name="T49" fmla="*/ 5 h 92"/>
                <a:gd name="T50" fmla="*/ 92 w 128"/>
                <a:gd name="T51" fmla="*/ 5 h 92"/>
                <a:gd name="T52" fmla="*/ 110 w 128"/>
                <a:gd name="T53" fmla="*/ 12 h 92"/>
                <a:gd name="T54" fmla="*/ 118 w 128"/>
                <a:gd name="T55" fmla="*/ 29 h 92"/>
                <a:gd name="T56" fmla="*/ 123 w 128"/>
                <a:gd name="T57" fmla="*/ 75 h 92"/>
                <a:gd name="T58" fmla="*/ 111 w 128"/>
                <a:gd name="T59" fmla="*/ 8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92">
                  <a:moveTo>
                    <a:pt x="123" y="28"/>
                  </a:moveTo>
                  <a:cubicBezTo>
                    <a:pt x="122" y="21"/>
                    <a:pt x="119" y="14"/>
                    <a:pt x="113" y="8"/>
                  </a:cubicBezTo>
                  <a:cubicBezTo>
                    <a:pt x="107" y="3"/>
                    <a:pt x="100" y="0"/>
                    <a:pt x="9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0"/>
                    <a:pt x="21" y="3"/>
                    <a:pt x="15" y="8"/>
                  </a:cubicBezTo>
                  <a:cubicBezTo>
                    <a:pt x="9" y="14"/>
                    <a:pt x="6" y="21"/>
                    <a:pt x="5" y="28"/>
                  </a:cubicBezTo>
                  <a:cubicBezTo>
                    <a:pt x="2" y="57"/>
                    <a:pt x="0" y="74"/>
                    <a:pt x="0" y="75"/>
                  </a:cubicBezTo>
                  <a:cubicBezTo>
                    <a:pt x="0" y="84"/>
                    <a:pt x="7" y="92"/>
                    <a:pt x="17" y="92"/>
                  </a:cubicBezTo>
                  <a:cubicBezTo>
                    <a:pt x="23" y="92"/>
                    <a:pt x="29" y="88"/>
                    <a:pt x="32" y="8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9" y="88"/>
                    <a:pt x="105" y="92"/>
                    <a:pt x="111" y="92"/>
                  </a:cubicBezTo>
                  <a:cubicBezTo>
                    <a:pt x="121" y="92"/>
                    <a:pt x="128" y="84"/>
                    <a:pt x="128" y="75"/>
                  </a:cubicBezTo>
                  <a:cubicBezTo>
                    <a:pt x="128" y="74"/>
                    <a:pt x="126" y="57"/>
                    <a:pt x="123" y="28"/>
                  </a:cubicBezTo>
                  <a:close/>
                  <a:moveTo>
                    <a:pt x="111" y="87"/>
                  </a:moveTo>
                  <a:cubicBezTo>
                    <a:pt x="107" y="87"/>
                    <a:pt x="102" y="84"/>
                    <a:pt x="100" y="80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84"/>
                    <a:pt x="21" y="87"/>
                    <a:pt x="17" y="87"/>
                  </a:cubicBezTo>
                  <a:cubicBezTo>
                    <a:pt x="10" y="87"/>
                    <a:pt x="5" y="82"/>
                    <a:pt x="5" y="75"/>
                  </a:cubicBezTo>
                  <a:cubicBezTo>
                    <a:pt x="5" y="73"/>
                    <a:pt x="8" y="44"/>
                    <a:pt x="10" y="29"/>
                  </a:cubicBezTo>
                  <a:cubicBezTo>
                    <a:pt x="10" y="22"/>
                    <a:pt x="13" y="16"/>
                    <a:pt x="18" y="12"/>
                  </a:cubicBezTo>
                  <a:cubicBezTo>
                    <a:pt x="23" y="7"/>
                    <a:pt x="29" y="5"/>
                    <a:pt x="36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9" y="5"/>
                    <a:pt x="105" y="7"/>
                    <a:pt x="110" y="12"/>
                  </a:cubicBezTo>
                  <a:cubicBezTo>
                    <a:pt x="115" y="16"/>
                    <a:pt x="118" y="22"/>
                    <a:pt x="118" y="29"/>
                  </a:cubicBezTo>
                  <a:cubicBezTo>
                    <a:pt x="120" y="46"/>
                    <a:pt x="123" y="73"/>
                    <a:pt x="123" y="75"/>
                  </a:cubicBezTo>
                  <a:cubicBezTo>
                    <a:pt x="123" y="82"/>
                    <a:pt x="118" y="87"/>
                    <a:pt x="111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40">
              <a:extLst>
                <a:ext uri="{FF2B5EF4-FFF2-40B4-BE49-F238E27FC236}">
                  <a16:creationId xmlns:a16="http://schemas.microsoft.com/office/drawing/2014/main" xmlns="" id="{6257AFAB-645D-4CEC-8C14-B44C762C0A8E}"/>
                </a:ext>
              </a:extLst>
            </p:cNvPr>
            <p:cNvSpPr/>
            <p:nvPr/>
          </p:nvSpPr>
          <p:spPr bwMode="auto">
            <a:xfrm>
              <a:off x="7389813" y="2371725"/>
              <a:ext cx="101600" cy="101600"/>
            </a:xfrm>
            <a:custGeom>
              <a:avLst/>
              <a:gdLst>
                <a:gd name="T0" fmla="*/ 24 w 27"/>
                <a:gd name="T1" fmla="*/ 11 h 27"/>
                <a:gd name="T2" fmla="*/ 15 w 27"/>
                <a:gd name="T3" fmla="*/ 11 h 27"/>
                <a:gd name="T4" fmla="*/ 15 w 27"/>
                <a:gd name="T5" fmla="*/ 2 h 27"/>
                <a:gd name="T6" fmla="*/ 13 w 27"/>
                <a:gd name="T7" fmla="*/ 0 h 27"/>
                <a:gd name="T8" fmla="*/ 11 w 27"/>
                <a:gd name="T9" fmla="*/ 2 h 27"/>
                <a:gd name="T10" fmla="*/ 11 w 27"/>
                <a:gd name="T11" fmla="*/ 11 h 27"/>
                <a:gd name="T12" fmla="*/ 2 w 27"/>
                <a:gd name="T13" fmla="*/ 11 h 27"/>
                <a:gd name="T14" fmla="*/ 0 w 27"/>
                <a:gd name="T15" fmla="*/ 13 h 27"/>
                <a:gd name="T16" fmla="*/ 2 w 27"/>
                <a:gd name="T17" fmla="*/ 15 h 27"/>
                <a:gd name="T18" fmla="*/ 11 w 27"/>
                <a:gd name="T19" fmla="*/ 15 h 27"/>
                <a:gd name="T20" fmla="*/ 11 w 27"/>
                <a:gd name="T21" fmla="*/ 24 h 27"/>
                <a:gd name="T22" fmla="*/ 13 w 27"/>
                <a:gd name="T23" fmla="*/ 27 h 27"/>
                <a:gd name="T24" fmla="*/ 15 w 27"/>
                <a:gd name="T25" fmla="*/ 24 h 27"/>
                <a:gd name="T26" fmla="*/ 15 w 27"/>
                <a:gd name="T27" fmla="*/ 15 h 27"/>
                <a:gd name="T28" fmla="*/ 24 w 27"/>
                <a:gd name="T29" fmla="*/ 15 h 27"/>
                <a:gd name="T30" fmla="*/ 27 w 27"/>
                <a:gd name="T31" fmla="*/ 13 h 27"/>
                <a:gd name="T32" fmla="*/ 24 w 27"/>
                <a:gd name="T3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24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4" y="27"/>
                    <a:pt x="15" y="26"/>
                    <a:pt x="15" y="2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5"/>
                    <a:pt x="27" y="14"/>
                    <a:pt x="27" y="13"/>
                  </a:cubicBezTo>
                  <a:cubicBezTo>
                    <a:pt x="27" y="12"/>
                    <a:pt x="26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41">
              <a:extLst>
                <a:ext uri="{FF2B5EF4-FFF2-40B4-BE49-F238E27FC236}">
                  <a16:creationId xmlns:a16="http://schemas.microsoft.com/office/drawing/2014/main" xmlns="" id="{E6A65C93-C520-48FE-BE4D-80EC336F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8413" y="2371725"/>
              <a:ext cx="26988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42">
              <a:extLst>
                <a:ext uri="{FF2B5EF4-FFF2-40B4-BE49-F238E27FC236}">
                  <a16:creationId xmlns:a16="http://schemas.microsoft.com/office/drawing/2014/main" xmlns="" id="{275AAEC0-43C5-4A73-8381-0892AD43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8413" y="2443163"/>
              <a:ext cx="26988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3">
              <a:extLst>
                <a:ext uri="{FF2B5EF4-FFF2-40B4-BE49-F238E27FC236}">
                  <a16:creationId xmlns:a16="http://schemas.microsoft.com/office/drawing/2014/main" xmlns="" id="{59904919-08A7-484E-A3E3-0C7031228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6513" y="2408238"/>
              <a:ext cx="25400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44">
              <a:extLst>
                <a:ext uri="{FF2B5EF4-FFF2-40B4-BE49-F238E27FC236}">
                  <a16:creationId xmlns:a16="http://schemas.microsoft.com/office/drawing/2014/main" xmlns="" id="{9314DDB4-6909-4973-A02E-4AF916B84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313" y="2408238"/>
              <a:ext cx="30163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4CCD3BBD-1A0C-4530-8204-65BC43102D7F}"/>
              </a:ext>
            </a:extLst>
          </p:cNvPr>
          <p:cNvGrpSpPr/>
          <p:nvPr/>
        </p:nvGrpSpPr>
        <p:grpSpPr>
          <a:xfrm>
            <a:off x="7244661" y="2875881"/>
            <a:ext cx="298672" cy="165779"/>
            <a:chOff x="6334125" y="2322513"/>
            <a:chExt cx="481013" cy="293688"/>
          </a:xfrm>
          <a:solidFill>
            <a:schemeClr val="bg1"/>
          </a:solidFill>
        </p:grpSpPr>
        <p:sp>
          <p:nvSpPr>
            <p:cNvPr id="30" name="Freeform 145">
              <a:extLst>
                <a:ext uri="{FF2B5EF4-FFF2-40B4-BE49-F238E27FC236}">
                  <a16:creationId xmlns:a16="http://schemas.microsoft.com/office/drawing/2014/main" xmlns="" id="{72489052-4BE2-4182-AC72-0C5710428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25" y="2322513"/>
              <a:ext cx="481013" cy="293688"/>
            </a:xfrm>
            <a:custGeom>
              <a:avLst/>
              <a:gdLst>
                <a:gd name="T0" fmla="*/ 122 w 128"/>
                <a:gd name="T1" fmla="*/ 0 h 78"/>
                <a:gd name="T2" fmla="*/ 6 w 128"/>
                <a:gd name="T3" fmla="*/ 0 h 78"/>
                <a:gd name="T4" fmla="*/ 0 w 128"/>
                <a:gd name="T5" fmla="*/ 6 h 78"/>
                <a:gd name="T6" fmla="*/ 0 w 128"/>
                <a:gd name="T7" fmla="*/ 72 h 78"/>
                <a:gd name="T8" fmla="*/ 6 w 128"/>
                <a:gd name="T9" fmla="*/ 78 h 78"/>
                <a:gd name="T10" fmla="*/ 122 w 128"/>
                <a:gd name="T11" fmla="*/ 78 h 78"/>
                <a:gd name="T12" fmla="*/ 128 w 128"/>
                <a:gd name="T13" fmla="*/ 72 h 78"/>
                <a:gd name="T14" fmla="*/ 128 w 128"/>
                <a:gd name="T15" fmla="*/ 6 h 78"/>
                <a:gd name="T16" fmla="*/ 122 w 128"/>
                <a:gd name="T17" fmla="*/ 0 h 78"/>
                <a:gd name="T18" fmla="*/ 123 w 128"/>
                <a:gd name="T19" fmla="*/ 74 h 78"/>
                <a:gd name="T20" fmla="*/ 5 w 128"/>
                <a:gd name="T21" fmla="*/ 74 h 78"/>
                <a:gd name="T22" fmla="*/ 5 w 128"/>
                <a:gd name="T23" fmla="*/ 4 h 78"/>
                <a:gd name="T24" fmla="*/ 123 w 128"/>
                <a:gd name="T25" fmla="*/ 4 h 78"/>
                <a:gd name="T26" fmla="*/ 123 w 128"/>
                <a:gd name="T27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78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3" y="78"/>
                    <a:pt x="6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5" y="78"/>
                    <a:pt x="128" y="76"/>
                    <a:pt x="128" y="7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2"/>
                    <a:pt x="125" y="0"/>
                    <a:pt x="122" y="0"/>
                  </a:cubicBezTo>
                  <a:close/>
                  <a:moveTo>
                    <a:pt x="123" y="74"/>
                  </a:moveTo>
                  <a:cubicBezTo>
                    <a:pt x="5" y="74"/>
                    <a:pt x="5" y="74"/>
                    <a:pt x="5" y="7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3" y="4"/>
                    <a:pt x="123" y="4"/>
                    <a:pt x="123" y="4"/>
                  </a:cubicBezTo>
                  <a:lnTo>
                    <a:pt x="123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Oval 146">
              <a:extLst>
                <a:ext uri="{FF2B5EF4-FFF2-40B4-BE49-F238E27FC236}">
                  <a16:creationId xmlns:a16="http://schemas.microsoft.com/office/drawing/2014/main" xmlns="" id="{D5E1CD08-F6A9-4BD6-88DD-DDBDA9833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237490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Oval 147">
              <a:extLst>
                <a:ext uri="{FF2B5EF4-FFF2-40B4-BE49-F238E27FC236}">
                  <a16:creationId xmlns:a16="http://schemas.microsoft.com/office/drawing/2014/main" xmlns="" id="{8A427D51-BB1A-4007-8B7F-4D97DF7E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237490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Oval 148">
              <a:extLst>
                <a:ext uri="{FF2B5EF4-FFF2-40B4-BE49-F238E27FC236}">
                  <a16:creationId xmlns:a16="http://schemas.microsoft.com/office/drawing/2014/main" xmlns="" id="{5C909959-8EE9-4069-BF58-2D34B3530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38" y="2374900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149">
              <a:extLst>
                <a:ext uri="{FF2B5EF4-FFF2-40B4-BE49-F238E27FC236}">
                  <a16:creationId xmlns:a16="http://schemas.microsoft.com/office/drawing/2014/main" xmlns="" id="{FC0E88DB-0A91-43E3-8949-18047F6F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488" y="2374900"/>
              <a:ext cx="14288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Oval 150">
              <a:extLst>
                <a:ext uri="{FF2B5EF4-FFF2-40B4-BE49-F238E27FC236}">
                  <a16:creationId xmlns:a16="http://schemas.microsoft.com/office/drawing/2014/main" xmlns="" id="{DD79313F-8E5E-4F24-B907-7610873CB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050" y="2374900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Oval 151">
              <a:extLst>
                <a:ext uri="{FF2B5EF4-FFF2-40B4-BE49-F238E27FC236}">
                  <a16:creationId xmlns:a16="http://schemas.microsoft.com/office/drawing/2014/main" xmlns="" id="{375A290C-B809-466A-A9D4-35D502C90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237490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Oval 152">
              <a:extLst>
                <a:ext uri="{FF2B5EF4-FFF2-40B4-BE49-F238E27FC236}">
                  <a16:creationId xmlns:a16="http://schemas.microsoft.com/office/drawing/2014/main" xmlns="" id="{8D597078-7E83-4AF0-9E90-530C071A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237490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Oval 153">
              <a:extLst>
                <a:ext uri="{FF2B5EF4-FFF2-40B4-BE49-F238E27FC236}">
                  <a16:creationId xmlns:a16="http://schemas.microsoft.com/office/drawing/2014/main" xmlns="" id="{EDED1185-1B44-4105-BE02-7F8BC8CE3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243205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Oval 154">
              <a:extLst>
                <a:ext uri="{FF2B5EF4-FFF2-40B4-BE49-F238E27FC236}">
                  <a16:creationId xmlns:a16="http://schemas.microsoft.com/office/drawing/2014/main" xmlns="" id="{A7D656A8-DE98-417A-9B6E-A07B9C04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243205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Oval 155">
              <a:extLst>
                <a:ext uri="{FF2B5EF4-FFF2-40B4-BE49-F238E27FC236}">
                  <a16:creationId xmlns:a16="http://schemas.microsoft.com/office/drawing/2014/main" xmlns="" id="{CB3584C6-5313-496D-846C-E4C632816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38" y="2432050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Oval 156">
              <a:extLst>
                <a:ext uri="{FF2B5EF4-FFF2-40B4-BE49-F238E27FC236}">
                  <a16:creationId xmlns:a16="http://schemas.microsoft.com/office/drawing/2014/main" xmlns="" id="{F1FE3822-F309-405B-A44B-18587DF05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488" y="2432050"/>
              <a:ext cx="14288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Oval 157">
              <a:extLst>
                <a:ext uri="{FF2B5EF4-FFF2-40B4-BE49-F238E27FC236}">
                  <a16:creationId xmlns:a16="http://schemas.microsoft.com/office/drawing/2014/main" xmlns="" id="{8F6B1678-68A9-43ED-8BFD-550057650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050" y="2432050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Oval 158">
              <a:extLst>
                <a:ext uri="{FF2B5EF4-FFF2-40B4-BE49-F238E27FC236}">
                  <a16:creationId xmlns:a16="http://schemas.microsoft.com/office/drawing/2014/main" xmlns="" id="{E8959708-7015-43AD-BBB0-42E6991CC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243205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Oval 159">
              <a:extLst>
                <a:ext uri="{FF2B5EF4-FFF2-40B4-BE49-F238E27FC236}">
                  <a16:creationId xmlns:a16="http://schemas.microsoft.com/office/drawing/2014/main" xmlns="" id="{B021D95F-875B-4CC0-B0CF-094A3D2F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2432050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Oval 160">
              <a:extLst>
                <a:ext uri="{FF2B5EF4-FFF2-40B4-BE49-F238E27FC236}">
                  <a16:creationId xmlns:a16="http://schemas.microsoft.com/office/drawing/2014/main" xmlns="" id="{7320E036-2272-4F74-A2B5-06E703A1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248761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Oval 161">
              <a:extLst>
                <a:ext uri="{FF2B5EF4-FFF2-40B4-BE49-F238E27FC236}">
                  <a16:creationId xmlns:a16="http://schemas.microsoft.com/office/drawing/2014/main" xmlns="" id="{34B936A4-C85C-416E-9AA7-A7364F13C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775" y="248761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Oval 162">
              <a:extLst>
                <a:ext uri="{FF2B5EF4-FFF2-40B4-BE49-F238E27FC236}">
                  <a16:creationId xmlns:a16="http://schemas.microsoft.com/office/drawing/2014/main" xmlns="" id="{DB368FE2-0BD3-4D93-A3BF-6D06E508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38" y="2487613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Oval 163">
              <a:extLst>
                <a:ext uri="{FF2B5EF4-FFF2-40B4-BE49-F238E27FC236}">
                  <a16:creationId xmlns:a16="http://schemas.microsoft.com/office/drawing/2014/main" xmlns="" id="{A2757B85-A0CF-43FA-BB53-6ABB7D570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488" y="2487613"/>
              <a:ext cx="14288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Oval 164">
              <a:extLst>
                <a:ext uri="{FF2B5EF4-FFF2-40B4-BE49-F238E27FC236}">
                  <a16:creationId xmlns:a16="http://schemas.microsoft.com/office/drawing/2014/main" xmlns="" id="{1A935DFB-720D-48AC-939C-51D11B58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050" y="2487613"/>
              <a:ext cx="15875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Oval 165">
              <a:extLst>
                <a:ext uri="{FF2B5EF4-FFF2-40B4-BE49-F238E27FC236}">
                  <a16:creationId xmlns:a16="http://schemas.microsoft.com/office/drawing/2014/main" xmlns="" id="{362596DB-2FDC-4246-8BF5-A97EC5B7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248761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Oval 166">
              <a:extLst>
                <a:ext uri="{FF2B5EF4-FFF2-40B4-BE49-F238E27FC236}">
                  <a16:creationId xmlns:a16="http://schemas.microsoft.com/office/drawing/2014/main" xmlns="" id="{3A8722AB-81D4-4482-85AE-0C7F59C33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248761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Oval 167">
              <a:extLst>
                <a:ext uri="{FF2B5EF4-FFF2-40B4-BE49-F238E27FC236}">
                  <a16:creationId xmlns:a16="http://schemas.microsoft.com/office/drawing/2014/main" xmlns="" id="{9CC7E7A1-CCF3-44AA-9CD4-6346B819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254476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Oval 168">
              <a:extLst>
                <a:ext uri="{FF2B5EF4-FFF2-40B4-BE49-F238E27FC236}">
                  <a16:creationId xmlns:a16="http://schemas.microsoft.com/office/drawing/2014/main" xmlns="" id="{BB92F3F5-2D4F-49BB-88C5-158D08CBD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2544763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69">
              <a:extLst>
                <a:ext uri="{FF2B5EF4-FFF2-40B4-BE49-F238E27FC236}">
                  <a16:creationId xmlns:a16="http://schemas.microsoft.com/office/drawing/2014/main" xmlns="" id="{FBBCC8D6-42D2-43C7-BB90-68C2DACF29F9}"/>
                </a:ext>
              </a:extLst>
            </p:cNvPr>
            <p:cNvSpPr/>
            <p:nvPr/>
          </p:nvSpPr>
          <p:spPr bwMode="auto">
            <a:xfrm>
              <a:off x="6454775" y="2544763"/>
              <a:ext cx="239713" cy="19050"/>
            </a:xfrm>
            <a:custGeom>
              <a:avLst/>
              <a:gdLst>
                <a:gd name="T0" fmla="*/ 2 w 64"/>
                <a:gd name="T1" fmla="*/ 5 h 5"/>
                <a:gd name="T2" fmla="*/ 62 w 64"/>
                <a:gd name="T3" fmla="*/ 5 h 5"/>
                <a:gd name="T4" fmla="*/ 64 w 64"/>
                <a:gd name="T5" fmla="*/ 2 h 5"/>
                <a:gd name="T6" fmla="*/ 62 w 64"/>
                <a:gd name="T7" fmla="*/ 0 h 5"/>
                <a:gd name="T8" fmla="*/ 2 w 64"/>
                <a:gd name="T9" fmla="*/ 0 h 5"/>
                <a:gd name="T10" fmla="*/ 0 w 64"/>
                <a:gd name="T11" fmla="*/ 2 h 5"/>
                <a:gd name="T12" fmla="*/ 2 w 6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">
                  <a:moveTo>
                    <a:pt x="2" y="5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3" y="5"/>
                    <a:pt x="64" y="4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03C8493C-FC68-44DC-93AD-7012F8231D09}"/>
              </a:ext>
            </a:extLst>
          </p:cNvPr>
          <p:cNvGrpSpPr/>
          <p:nvPr/>
        </p:nvGrpSpPr>
        <p:grpSpPr>
          <a:xfrm>
            <a:off x="5163801" y="2823010"/>
            <a:ext cx="181371" cy="271520"/>
            <a:chOff x="5467350" y="2228850"/>
            <a:chExt cx="292100" cy="481013"/>
          </a:xfrm>
          <a:solidFill>
            <a:schemeClr val="bg1"/>
          </a:solidFill>
        </p:grpSpPr>
        <p:sp>
          <p:nvSpPr>
            <p:cNvPr id="56" name="Freeform 170">
              <a:extLst>
                <a:ext uri="{FF2B5EF4-FFF2-40B4-BE49-F238E27FC236}">
                  <a16:creationId xmlns:a16="http://schemas.microsoft.com/office/drawing/2014/main" xmlns="" id="{E49EFD74-39E5-43C8-A0E0-04DF8AB60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7350" y="2228850"/>
              <a:ext cx="292100" cy="481013"/>
            </a:xfrm>
            <a:custGeom>
              <a:avLst/>
              <a:gdLst>
                <a:gd name="T0" fmla="*/ 43 w 78"/>
                <a:gd name="T1" fmla="*/ 0 h 128"/>
                <a:gd name="T2" fmla="*/ 35 w 78"/>
                <a:gd name="T3" fmla="*/ 0 h 128"/>
                <a:gd name="T4" fmla="*/ 0 w 78"/>
                <a:gd name="T5" fmla="*/ 36 h 128"/>
                <a:gd name="T6" fmla="*/ 0 w 78"/>
                <a:gd name="T7" fmla="*/ 92 h 128"/>
                <a:gd name="T8" fmla="*/ 35 w 78"/>
                <a:gd name="T9" fmla="*/ 128 h 128"/>
                <a:gd name="T10" fmla="*/ 43 w 78"/>
                <a:gd name="T11" fmla="*/ 128 h 128"/>
                <a:gd name="T12" fmla="*/ 78 w 78"/>
                <a:gd name="T13" fmla="*/ 92 h 128"/>
                <a:gd name="T14" fmla="*/ 78 w 78"/>
                <a:gd name="T15" fmla="*/ 36 h 128"/>
                <a:gd name="T16" fmla="*/ 43 w 78"/>
                <a:gd name="T17" fmla="*/ 0 h 128"/>
                <a:gd name="T18" fmla="*/ 74 w 78"/>
                <a:gd name="T19" fmla="*/ 92 h 128"/>
                <a:gd name="T20" fmla="*/ 65 w 78"/>
                <a:gd name="T21" fmla="*/ 114 h 128"/>
                <a:gd name="T22" fmla="*/ 43 w 78"/>
                <a:gd name="T23" fmla="*/ 123 h 128"/>
                <a:gd name="T24" fmla="*/ 35 w 78"/>
                <a:gd name="T25" fmla="*/ 123 h 128"/>
                <a:gd name="T26" fmla="*/ 13 w 78"/>
                <a:gd name="T27" fmla="*/ 114 h 128"/>
                <a:gd name="T28" fmla="*/ 4 w 78"/>
                <a:gd name="T29" fmla="*/ 92 h 128"/>
                <a:gd name="T30" fmla="*/ 4 w 78"/>
                <a:gd name="T31" fmla="*/ 36 h 128"/>
                <a:gd name="T32" fmla="*/ 13 w 78"/>
                <a:gd name="T33" fmla="*/ 14 h 128"/>
                <a:gd name="T34" fmla="*/ 35 w 78"/>
                <a:gd name="T35" fmla="*/ 5 h 128"/>
                <a:gd name="T36" fmla="*/ 43 w 78"/>
                <a:gd name="T37" fmla="*/ 5 h 128"/>
                <a:gd name="T38" fmla="*/ 65 w 78"/>
                <a:gd name="T39" fmla="*/ 14 h 128"/>
                <a:gd name="T40" fmla="*/ 74 w 78"/>
                <a:gd name="T41" fmla="*/ 36 h 128"/>
                <a:gd name="T42" fmla="*/ 74 w 78"/>
                <a:gd name="T43" fmla="*/ 9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8">
                  <a:moveTo>
                    <a:pt x="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5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62" y="128"/>
                    <a:pt x="78" y="112"/>
                    <a:pt x="78" y="92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8" y="16"/>
                    <a:pt x="62" y="0"/>
                    <a:pt x="43" y="0"/>
                  </a:cubicBezTo>
                  <a:close/>
                  <a:moveTo>
                    <a:pt x="74" y="92"/>
                  </a:moveTo>
                  <a:cubicBezTo>
                    <a:pt x="74" y="101"/>
                    <a:pt x="71" y="108"/>
                    <a:pt x="65" y="114"/>
                  </a:cubicBezTo>
                  <a:cubicBezTo>
                    <a:pt x="59" y="120"/>
                    <a:pt x="51" y="123"/>
                    <a:pt x="43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27" y="123"/>
                    <a:pt x="19" y="120"/>
                    <a:pt x="13" y="114"/>
                  </a:cubicBezTo>
                  <a:cubicBezTo>
                    <a:pt x="7" y="108"/>
                    <a:pt x="4" y="101"/>
                    <a:pt x="4" y="9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27"/>
                    <a:pt x="7" y="20"/>
                    <a:pt x="13" y="14"/>
                  </a:cubicBezTo>
                  <a:cubicBezTo>
                    <a:pt x="19" y="8"/>
                    <a:pt x="27" y="5"/>
                    <a:pt x="3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51" y="5"/>
                    <a:pt x="59" y="8"/>
                    <a:pt x="65" y="14"/>
                  </a:cubicBezTo>
                  <a:cubicBezTo>
                    <a:pt x="71" y="20"/>
                    <a:pt x="74" y="27"/>
                    <a:pt x="74" y="36"/>
                  </a:cubicBezTo>
                  <a:lnTo>
                    <a:pt x="7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71">
              <a:extLst>
                <a:ext uri="{FF2B5EF4-FFF2-40B4-BE49-F238E27FC236}">
                  <a16:creationId xmlns:a16="http://schemas.microsoft.com/office/drawing/2014/main" xmlns="" id="{24AA5C24-CDC5-47FF-9917-9ABEFF298443}"/>
                </a:ext>
              </a:extLst>
            </p:cNvPr>
            <p:cNvSpPr/>
            <p:nvPr/>
          </p:nvSpPr>
          <p:spPr bwMode="auto">
            <a:xfrm>
              <a:off x="5605463" y="2311400"/>
              <a:ext cx="15875" cy="101600"/>
            </a:xfrm>
            <a:custGeom>
              <a:avLst/>
              <a:gdLst>
                <a:gd name="T0" fmla="*/ 2 w 4"/>
                <a:gd name="T1" fmla="*/ 0 h 27"/>
                <a:gd name="T2" fmla="*/ 0 w 4"/>
                <a:gd name="T3" fmla="*/ 3 h 27"/>
                <a:gd name="T4" fmla="*/ 0 w 4"/>
                <a:gd name="T5" fmla="*/ 25 h 27"/>
                <a:gd name="T6" fmla="*/ 2 w 4"/>
                <a:gd name="T7" fmla="*/ 27 h 27"/>
                <a:gd name="T8" fmla="*/ 4 w 4"/>
                <a:gd name="T9" fmla="*/ 25 h 27"/>
                <a:gd name="T10" fmla="*/ 4 w 4"/>
                <a:gd name="T11" fmla="*/ 3 h 27"/>
                <a:gd name="T12" fmla="*/ 2 w 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3" y="27"/>
                    <a:pt x="4" y="26"/>
                    <a:pt x="4" y="2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8" name="Freeform 5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xmlns="" id="{FF0501B4-B9E0-47DB-B80C-7473F70103A2}"/>
              </a:ext>
            </a:extLst>
          </p:cNvPr>
          <p:cNvSpPr>
            <a:spLocks noEditPoints="1"/>
          </p:cNvSpPr>
          <p:nvPr/>
        </p:nvSpPr>
        <p:spPr bwMode="auto">
          <a:xfrm>
            <a:off x="7468418" y="3920001"/>
            <a:ext cx="5938477" cy="4574095"/>
          </a:xfrm>
          <a:custGeom>
            <a:avLst/>
            <a:gdLst>
              <a:gd name="T0" fmla="*/ 627 w 4482"/>
              <a:gd name="T1" fmla="*/ 2894 h 3452"/>
              <a:gd name="T2" fmla="*/ 648 w 4482"/>
              <a:gd name="T3" fmla="*/ 2821 h 3452"/>
              <a:gd name="T4" fmla="*/ 1427 w 4482"/>
              <a:gd name="T5" fmla="*/ 2541 h 3452"/>
              <a:gd name="T6" fmla="*/ 1421 w 4482"/>
              <a:gd name="T7" fmla="*/ 2539 h 3452"/>
              <a:gd name="T8" fmla="*/ 1128 w 4482"/>
              <a:gd name="T9" fmla="*/ 2310 h 3452"/>
              <a:gd name="T10" fmla="*/ 1090 w 4482"/>
              <a:gd name="T11" fmla="*/ 2307 h 3452"/>
              <a:gd name="T12" fmla="*/ 810 w 4482"/>
              <a:gd name="T13" fmla="*/ 2269 h 3452"/>
              <a:gd name="T14" fmla="*/ 1090 w 4482"/>
              <a:gd name="T15" fmla="*/ 2302 h 3452"/>
              <a:gd name="T16" fmla="*/ 2424 w 4482"/>
              <a:gd name="T17" fmla="*/ 2079 h 3452"/>
              <a:gd name="T18" fmla="*/ 438 w 4482"/>
              <a:gd name="T19" fmla="*/ 2323 h 3452"/>
              <a:gd name="T20" fmla="*/ 776 w 4482"/>
              <a:gd name="T21" fmla="*/ 2241 h 3452"/>
              <a:gd name="T22" fmla="*/ 1361 w 4482"/>
              <a:gd name="T23" fmla="*/ 2144 h 3452"/>
              <a:gd name="T24" fmla="*/ 1377 w 4482"/>
              <a:gd name="T25" fmla="*/ 2110 h 3452"/>
              <a:gd name="T26" fmla="*/ 1383 w 4482"/>
              <a:gd name="T27" fmla="*/ 2009 h 3452"/>
              <a:gd name="T28" fmla="*/ 1057 w 4482"/>
              <a:gd name="T29" fmla="*/ 2076 h 3452"/>
              <a:gd name="T30" fmla="*/ 1114 w 4482"/>
              <a:gd name="T31" fmla="*/ 2038 h 3452"/>
              <a:gd name="T32" fmla="*/ 696 w 4482"/>
              <a:gd name="T33" fmla="*/ 2034 h 3452"/>
              <a:gd name="T34" fmla="*/ 1034 w 4482"/>
              <a:gd name="T35" fmla="*/ 2008 h 3452"/>
              <a:gd name="T36" fmla="*/ 2420 w 4482"/>
              <a:gd name="T37" fmla="*/ 2077 h 3452"/>
              <a:gd name="T38" fmla="*/ 806 w 4482"/>
              <a:gd name="T39" fmla="*/ 1888 h 3452"/>
              <a:gd name="T40" fmla="*/ 1175 w 4482"/>
              <a:gd name="T41" fmla="*/ 1986 h 3452"/>
              <a:gd name="T42" fmla="*/ 2497 w 4482"/>
              <a:gd name="T43" fmla="*/ 1652 h 3452"/>
              <a:gd name="T44" fmla="*/ 2027 w 4482"/>
              <a:gd name="T45" fmla="*/ 1747 h 3452"/>
              <a:gd name="T46" fmla="*/ 2479 w 4482"/>
              <a:gd name="T47" fmla="*/ 1594 h 3452"/>
              <a:gd name="T48" fmla="*/ 2014 w 4482"/>
              <a:gd name="T49" fmla="*/ 1848 h 3452"/>
              <a:gd name="T50" fmla="*/ 2023 w 4482"/>
              <a:gd name="T51" fmla="*/ 1744 h 3452"/>
              <a:gd name="T52" fmla="*/ 1546 w 4482"/>
              <a:gd name="T53" fmla="*/ 1543 h 3452"/>
              <a:gd name="T54" fmla="*/ 3818 w 4482"/>
              <a:gd name="T55" fmla="*/ 1426 h 3452"/>
              <a:gd name="T56" fmla="*/ 3138 w 4482"/>
              <a:gd name="T57" fmla="*/ 1256 h 3452"/>
              <a:gd name="T58" fmla="*/ 3133 w 4482"/>
              <a:gd name="T59" fmla="*/ 1254 h 3452"/>
              <a:gd name="T60" fmla="*/ 2958 w 4482"/>
              <a:gd name="T61" fmla="*/ 1184 h 3452"/>
              <a:gd name="T62" fmla="*/ 3363 w 4482"/>
              <a:gd name="T63" fmla="*/ 1142 h 3452"/>
              <a:gd name="T64" fmla="*/ 2483 w 4482"/>
              <a:gd name="T65" fmla="*/ 1049 h 3452"/>
              <a:gd name="T66" fmla="*/ 3844 w 4482"/>
              <a:gd name="T67" fmla="*/ 1298 h 3452"/>
              <a:gd name="T68" fmla="*/ 3849 w 4482"/>
              <a:gd name="T69" fmla="*/ 1300 h 3452"/>
              <a:gd name="T70" fmla="*/ 2094 w 4482"/>
              <a:gd name="T71" fmla="*/ 1376 h 3452"/>
              <a:gd name="T72" fmla="*/ 3134 w 4482"/>
              <a:gd name="T73" fmla="*/ 971 h 3452"/>
              <a:gd name="T74" fmla="*/ 3631 w 4482"/>
              <a:gd name="T75" fmla="*/ 1218 h 3452"/>
              <a:gd name="T76" fmla="*/ 3107 w 4482"/>
              <a:gd name="T77" fmla="*/ 1233 h 3452"/>
              <a:gd name="T78" fmla="*/ 3150 w 4482"/>
              <a:gd name="T79" fmla="*/ 925 h 3452"/>
              <a:gd name="T80" fmla="*/ 3085 w 4482"/>
              <a:gd name="T81" fmla="*/ 1182 h 3452"/>
              <a:gd name="T82" fmla="*/ 3095 w 4482"/>
              <a:gd name="T83" fmla="*/ 1007 h 3452"/>
              <a:gd name="T84" fmla="*/ 3150 w 4482"/>
              <a:gd name="T85" fmla="*/ 925 h 3452"/>
              <a:gd name="T86" fmla="*/ 2707 w 4482"/>
              <a:gd name="T87" fmla="*/ 633 h 3452"/>
              <a:gd name="T88" fmla="*/ 3259 w 4482"/>
              <a:gd name="T89" fmla="*/ 660 h 3452"/>
              <a:gd name="T90" fmla="*/ 3493 w 4482"/>
              <a:gd name="T91" fmla="*/ 814 h 3452"/>
              <a:gd name="T92" fmla="*/ 3750 w 4482"/>
              <a:gd name="T93" fmla="*/ 596 h 3452"/>
              <a:gd name="T94" fmla="*/ 2533 w 4482"/>
              <a:gd name="T95" fmla="*/ 949 h 3452"/>
              <a:gd name="T96" fmla="*/ 1442 w 4482"/>
              <a:gd name="T97" fmla="*/ 1526 h 3452"/>
              <a:gd name="T98" fmla="*/ 774 w 4482"/>
              <a:gd name="T99" fmla="*/ 1874 h 3452"/>
              <a:gd name="T100" fmla="*/ 689 w 4482"/>
              <a:gd name="T101" fmla="*/ 2034 h 3452"/>
              <a:gd name="T102" fmla="*/ 408 w 4482"/>
              <a:gd name="T103" fmla="*/ 2373 h 3452"/>
              <a:gd name="T104" fmla="*/ 783 w 4482"/>
              <a:gd name="T105" fmla="*/ 2255 h 3452"/>
              <a:gd name="T106" fmla="*/ 683 w 4482"/>
              <a:gd name="T107" fmla="*/ 2649 h 3452"/>
              <a:gd name="T108" fmla="*/ 462 w 4482"/>
              <a:gd name="T109" fmla="*/ 2816 h 3452"/>
              <a:gd name="T110" fmla="*/ 1010 w 4482"/>
              <a:gd name="T111" fmla="*/ 2821 h 3452"/>
              <a:gd name="T112" fmla="*/ 3261 w 4482"/>
              <a:gd name="T113" fmla="*/ 1895 h 3452"/>
              <a:gd name="T114" fmla="*/ 4265 w 4482"/>
              <a:gd name="T115" fmla="*/ 1101 h 3452"/>
              <a:gd name="T116" fmla="*/ 3942 w 4482"/>
              <a:gd name="T117" fmla="*/ 975 h 3452"/>
              <a:gd name="T118" fmla="*/ 4053 w 4482"/>
              <a:gd name="T119" fmla="*/ 698 h 3452"/>
              <a:gd name="T120" fmla="*/ 3817 w 4482"/>
              <a:gd name="T121" fmla="*/ 610 h 3452"/>
              <a:gd name="T122" fmla="*/ 3889 w 4482"/>
              <a:gd name="T123" fmla="*/ 385 h 3452"/>
              <a:gd name="T124" fmla="*/ 3548 w 4482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2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5" y="2405"/>
                  <a:pt x="585" y="2405"/>
                  <a:pt x="585" y="2405"/>
                </a:cubicBezTo>
                <a:cubicBezTo>
                  <a:pt x="585" y="2405"/>
                  <a:pt x="584" y="2405"/>
                  <a:pt x="583" y="2405"/>
                </a:cubicBezTo>
                <a:cubicBezTo>
                  <a:pt x="582" y="2405"/>
                  <a:pt x="580" y="2405"/>
                  <a:pt x="579" y="2405"/>
                </a:cubicBezTo>
                <a:moveTo>
                  <a:pt x="627" y="2894"/>
                </a:moveTo>
                <a:cubicBezTo>
                  <a:pt x="647" y="2826"/>
                  <a:pt x="647" y="2826"/>
                  <a:pt x="647" y="2826"/>
                </a:cubicBezTo>
                <a:cubicBezTo>
                  <a:pt x="968" y="2844"/>
                  <a:pt x="968" y="2844"/>
                  <a:pt x="968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5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5" y="2839"/>
                  <a:pt x="975" y="2839"/>
                  <a:pt x="975" y="2839"/>
                </a:cubicBezTo>
                <a:moveTo>
                  <a:pt x="683" y="2718"/>
                </a:moveTo>
                <a:cubicBezTo>
                  <a:pt x="689" y="2718"/>
                  <a:pt x="694" y="2717"/>
                  <a:pt x="700" y="2714"/>
                </a:cubicBezTo>
                <a:cubicBezTo>
                  <a:pt x="707" y="2710"/>
                  <a:pt x="713" y="2703"/>
                  <a:pt x="716" y="2696"/>
                </a:cubicBezTo>
                <a:cubicBezTo>
                  <a:pt x="978" y="2808"/>
                  <a:pt x="978" y="2808"/>
                  <a:pt x="978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3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8" y="2686"/>
                  <a:pt x="718" y="2681"/>
                  <a:pt x="717" y="2675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2"/>
                  <a:pt x="1100" y="2852"/>
                  <a:pt x="1100" y="2852"/>
                </a:cubicBezTo>
                <a:cubicBezTo>
                  <a:pt x="1099" y="2853"/>
                  <a:pt x="1099" y="2853"/>
                  <a:pt x="1099" y="2853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8" y="2586"/>
                  <a:pt x="1038" y="2586"/>
                  <a:pt x="1038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5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6" y="2536"/>
                  <a:pt x="1426" y="2536"/>
                  <a:pt x="1426" y="2536"/>
                </a:cubicBezTo>
                <a:cubicBezTo>
                  <a:pt x="1324" y="2503"/>
                  <a:pt x="1324" y="2503"/>
                  <a:pt x="1324" y="2503"/>
                </a:cubicBezTo>
                <a:cubicBezTo>
                  <a:pt x="1324" y="2505"/>
                  <a:pt x="1324" y="2505"/>
                  <a:pt x="1324" y="2505"/>
                </a:cubicBezTo>
                <a:moveTo>
                  <a:pt x="1109" y="2323"/>
                </a:moveTo>
                <a:cubicBezTo>
                  <a:pt x="1112" y="2323"/>
                  <a:pt x="1115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4"/>
                  <a:pt x="1328" y="2374"/>
                  <a:pt x="1328" y="2374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3"/>
                  <a:pt x="1109" y="2323"/>
                </a:cubicBezTo>
                <a:moveTo>
                  <a:pt x="716" y="2671"/>
                </a:moveTo>
                <a:cubicBezTo>
                  <a:pt x="715" y="2670"/>
                  <a:pt x="715" y="2668"/>
                  <a:pt x="714" y="2667"/>
                </a:cubicBezTo>
                <a:cubicBezTo>
                  <a:pt x="710" y="2659"/>
                  <a:pt x="703" y="2654"/>
                  <a:pt x="695" y="2651"/>
                </a:cubicBezTo>
                <a:cubicBezTo>
                  <a:pt x="777" y="2353"/>
                  <a:pt x="777" y="2353"/>
                  <a:pt x="777" y="2353"/>
                </a:cubicBezTo>
                <a:cubicBezTo>
                  <a:pt x="1090" y="2307"/>
                  <a:pt x="1090" y="2307"/>
                  <a:pt x="1090" y="2307"/>
                </a:cubicBezTo>
                <a:cubicBezTo>
                  <a:pt x="1090" y="2309"/>
                  <a:pt x="1091" y="2311"/>
                  <a:pt x="1092" y="2313"/>
                </a:cubicBezTo>
                <a:cubicBezTo>
                  <a:pt x="1094" y="2316"/>
                  <a:pt x="1096" y="2319"/>
                  <a:pt x="1100" y="2321"/>
                </a:cubicBezTo>
                <a:cubicBezTo>
                  <a:pt x="1034" y="2582"/>
                  <a:pt x="1034" y="2582"/>
                  <a:pt x="1034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69"/>
                </a:moveTo>
                <a:cubicBezTo>
                  <a:pt x="1129" y="2305"/>
                  <a:pt x="1129" y="2305"/>
                  <a:pt x="1129" y="2305"/>
                </a:cubicBezTo>
                <a:cubicBezTo>
                  <a:pt x="1129" y="2302"/>
                  <a:pt x="1128" y="2299"/>
                  <a:pt x="1127" y="2295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69"/>
                  <a:pt x="1329" y="2369"/>
                  <a:pt x="1329" y="2369"/>
                </a:cubicBezTo>
                <a:moveTo>
                  <a:pt x="810" y="2269"/>
                </a:moveTo>
                <a:cubicBezTo>
                  <a:pt x="816" y="2269"/>
                  <a:pt x="821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4" y="2141"/>
                  <a:pt x="1334" y="2147"/>
                  <a:pt x="1345" y="2148"/>
                </a:cubicBezTo>
                <a:cubicBezTo>
                  <a:pt x="1341" y="2194"/>
                  <a:pt x="1341" y="2194"/>
                  <a:pt x="1341" y="2194"/>
                </a:cubicBezTo>
                <a:cubicBezTo>
                  <a:pt x="1124" y="2292"/>
                  <a:pt x="1124" y="2292"/>
                  <a:pt x="1124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6"/>
                </a:cubicBezTo>
                <a:cubicBezTo>
                  <a:pt x="1094" y="2290"/>
                  <a:pt x="1090" y="2296"/>
                  <a:pt x="1090" y="2302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0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0" y="2449"/>
                  <a:pt x="1560" y="2449"/>
                  <a:pt x="1560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4" y="2079"/>
                </a:moveTo>
                <a:cubicBezTo>
                  <a:pt x="2425" y="2075"/>
                  <a:pt x="2425" y="2075"/>
                  <a:pt x="2425" y="2075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6" y="2078"/>
                  <a:pt x="2426" y="2078"/>
                  <a:pt x="2426" y="2078"/>
                </a:cubicBezTo>
                <a:cubicBezTo>
                  <a:pt x="2424" y="2079"/>
                  <a:pt x="2424" y="2079"/>
                  <a:pt x="2424" y="2079"/>
                </a:cubicBezTo>
                <a:moveTo>
                  <a:pt x="405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39"/>
                  <a:pt x="685" y="2039"/>
                  <a:pt x="685" y="2039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8" y="2323"/>
                </a:cubicBezTo>
                <a:cubicBezTo>
                  <a:pt x="433" y="2323"/>
                  <a:pt x="427" y="2324"/>
                  <a:pt x="422" y="2327"/>
                </a:cubicBezTo>
                <a:cubicBezTo>
                  <a:pt x="414" y="2331"/>
                  <a:pt x="408" y="2339"/>
                  <a:pt x="405" y="2347"/>
                </a:cubicBezTo>
                <a:moveTo>
                  <a:pt x="469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6"/>
                  <a:pt x="463" y="2332"/>
                  <a:pt x="459" y="2329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1"/>
                  <a:pt x="792" y="2031"/>
                  <a:pt x="792" y="2031"/>
                </a:cubicBezTo>
                <a:cubicBezTo>
                  <a:pt x="804" y="2201"/>
                  <a:pt x="804" y="2201"/>
                  <a:pt x="804" y="2201"/>
                </a:cubicBezTo>
                <a:cubicBezTo>
                  <a:pt x="801" y="2201"/>
                  <a:pt x="798" y="2202"/>
                  <a:pt x="794" y="2204"/>
                </a:cubicBezTo>
                <a:cubicBezTo>
                  <a:pt x="781" y="2211"/>
                  <a:pt x="774" y="2226"/>
                  <a:pt x="776" y="2241"/>
                </a:cubicBezTo>
                <a:cubicBezTo>
                  <a:pt x="469" y="2342"/>
                  <a:pt x="469" y="2342"/>
                  <a:pt x="469" y="2342"/>
                </a:cubicBezTo>
                <a:moveTo>
                  <a:pt x="1560" y="2444"/>
                </a:moveTo>
                <a:cubicBezTo>
                  <a:pt x="1333" y="2371"/>
                  <a:pt x="1333" y="2371"/>
                  <a:pt x="1333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6" y="2081"/>
                  <a:pt x="2416" y="2081"/>
                  <a:pt x="2416" y="2081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6"/>
                  <a:pt x="1361" y="2144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4" y="2013"/>
                  <a:pt x="1654" y="2013"/>
                  <a:pt x="1654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7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1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7" y="2110"/>
                  <a:pt x="1377" y="2110"/>
                  <a:pt x="1377" y="2110"/>
                </a:cubicBezTo>
                <a:moveTo>
                  <a:pt x="1113" y="2032"/>
                </a:moveTo>
                <a:cubicBezTo>
                  <a:pt x="1057" y="2012"/>
                  <a:pt x="1057" y="2012"/>
                  <a:pt x="1057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0" y="2011"/>
                  <a:pt x="1141" y="2012"/>
                  <a:pt x="1142" y="2013"/>
                </a:cubicBezTo>
                <a:cubicBezTo>
                  <a:pt x="1113" y="2032"/>
                  <a:pt x="1113" y="2032"/>
                  <a:pt x="1113" y="2032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79" y="2005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6" y="2087"/>
                  <a:pt x="1356" y="2087"/>
                  <a:pt x="1356" y="2087"/>
                </a:cubicBezTo>
                <a:cubicBezTo>
                  <a:pt x="1353" y="2086"/>
                  <a:pt x="1350" y="2085"/>
                  <a:pt x="1347" y="2085"/>
                </a:cubicBezTo>
                <a:cubicBezTo>
                  <a:pt x="1342" y="2085"/>
                  <a:pt x="1337" y="2087"/>
                  <a:pt x="1332" y="2089"/>
                </a:cubicBezTo>
                <a:cubicBezTo>
                  <a:pt x="1325" y="2093"/>
                  <a:pt x="1319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2"/>
                  <a:pt x="1316" y="2112"/>
                  <a:pt x="1316" y="2112"/>
                </a:cubicBezTo>
                <a:cubicBezTo>
                  <a:pt x="1315" y="2117"/>
                  <a:pt x="1316" y="2122"/>
                  <a:pt x="1317" y="2126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6"/>
                  <a:pt x="1057" y="2076"/>
                  <a:pt x="1057" y="2076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0" y="2200"/>
                </a:cubicBezTo>
                <a:cubicBezTo>
                  <a:pt x="810" y="2200"/>
                  <a:pt x="810" y="2200"/>
                  <a:pt x="809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8" y="2036"/>
                  <a:pt x="1108" y="2036"/>
                  <a:pt x="1108" y="2036"/>
                </a:cubicBezTo>
                <a:cubicBezTo>
                  <a:pt x="1087" y="2050"/>
                  <a:pt x="1087" y="2050"/>
                  <a:pt x="1087" y="2050"/>
                </a:cubicBezTo>
                <a:cubicBezTo>
                  <a:pt x="1087" y="2052"/>
                  <a:pt x="1087" y="2055"/>
                  <a:pt x="1086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2" y="2100"/>
                  <a:pt x="1282" y="2100"/>
                  <a:pt x="1282" y="2100"/>
                </a:cubicBezTo>
                <a:cubicBezTo>
                  <a:pt x="1283" y="2098"/>
                  <a:pt x="1284" y="2097"/>
                  <a:pt x="1284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19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7" y="2008"/>
                  <a:pt x="1667" y="2008"/>
                  <a:pt x="1667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59"/>
                  <a:pt x="756" y="1959"/>
                  <a:pt x="756" y="1959"/>
                </a:cubicBezTo>
                <a:cubicBezTo>
                  <a:pt x="761" y="1962"/>
                  <a:pt x="767" y="1963"/>
                  <a:pt x="774" y="1963"/>
                </a:cubicBezTo>
                <a:cubicBezTo>
                  <a:pt x="778" y="1963"/>
                  <a:pt x="782" y="1963"/>
                  <a:pt x="787" y="1961"/>
                </a:cubicBezTo>
                <a:cubicBezTo>
                  <a:pt x="791" y="2027"/>
                  <a:pt x="791" y="2027"/>
                  <a:pt x="791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6" y="2026"/>
                </a:moveTo>
                <a:cubicBezTo>
                  <a:pt x="791" y="1960"/>
                  <a:pt x="791" y="1960"/>
                  <a:pt x="791" y="1960"/>
                </a:cubicBezTo>
                <a:cubicBezTo>
                  <a:pt x="792" y="1959"/>
                  <a:pt x="793" y="1959"/>
                  <a:pt x="794" y="1958"/>
                </a:cubicBezTo>
                <a:cubicBezTo>
                  <a:pt x="806" y="1952"/>
                  <a:pt x="814" y="1941"/>
                  <a:pt x="817" y="1928"/>
                </a:cubicBezTo>
                <a:cubicBezTo>
                  <a:pt x="1034" y="2008"/>
                  <a:pt x="1034" y="2008"/>
                  <a:pt x="1034" y="2008"/>
                </a:cubicBezTo>
                <a:cubicBezTo>
                  <a:pt x="796" y="2026"/>
                  <a:pt x="796" y="2026"/>
                  <a:pt x="796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3" y="1904"/>
                  <a:pt x="1994" y="1910"/>
                  <a:pt x="2005" y="1910"/>
                </a:cubicBezTo>
                <a:cubicBezTo>
                  <a:pt x="2010" y="1910"/>
                  <a:pt x="2015" y="1908"/>
                  <a:pt x="2019" y="1906"/>
                </a:cubicBezTo>
                <a:cubicBezTo>
                  <a:pt x="2025" y="1903"/>
                  <a:pt x="2029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3"/>
                  <a:pt x="818" y="1923"/>
                  <a:pt x="818" y="1923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4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69" y="1651"/>
                </a:cubicBezTo>
                <a:cubicBezTo>
                  <a:pt x="1439" y="1530"/>
                  <a:pt x="1439" y="1530"/>
                  <a:pt x="1439" y="1530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0"/>
                  <a:pt x="1180" y="2000"/>
                  <a:pt x="1180" y="2000"/>
                </a:cubicBezTo>
                <a:cubicBezTo>
                  <a:pt x="1180" y="1997"/>
                  <a:pt x="1179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4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7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7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0"/>
                  <a:pt x="2426" y="2070"/>
                  <a:pt x="2426" y="2070"/>
                </a:cubicBezTo>
                <a:cubicBezTo>
                  <a:pt x="2497" y="1652"/>
                  <a:pt x="2497" y="1652"/>
                  <a:pt x="2497" y="1652"/>
                </a:cubicBezTo>
                <a:cubicBezTo>
                  <a:pt x="2501" y="1652"/>
                  <a:pt x="2505" y="1651"/>
                  <a:pt x="2508" y="1649"/>
                </a:cubicBezTo>
                <a:cubicBezTo>
                  <a:pt x="2523" y="1641"/>
                  <a:pt x="2529" y="1623"/>
                  <a:pt x="2522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5"/>
                  <a:pt x="2755" y="1485"/>
                  <a:pt x="2755" y="1485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0"/>
                </a:moveTo>
                <a:cubicBezTo>
                  <a:pt x="2711" y="1475"/>
                  <a:pt x="2711" y="1475"/>
                  <a:pt x="2711" y="1475"/>
                </a:cubicBezTo>
                <a:cubicBezTo>
                  <a:pt x="2799" y="1413"/>
                  <a:pt x="2799" y="1413"/>
                  <a:pt x="2799" y="1413"/>
                </a:cubicBezTo>
                <a:cubicBezTo>
                  <a:pt x="2755" y="1480"/>
                  <a:pt x="2755" y="1480"/>
                  <a:pt x="2755" y="1480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3" y="1406"/>
                  <a:pt x="2073" y="1406"/>
                  <a:pt x="2073" y="1406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5"/>
                  <a:pt x="2375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79" y="1594"/>
                </a:cubicBezTo>
                <a:cubicBezTo>
                  <a:pt x="2475" y="1596"/>
                  <a:pt x="2472" y="1598"/>
                  <a:pt x="2469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7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7"/>
                  <a:pt x="2022" y="1787"/>
                  <a:pt x="2022" y="1787"/>
                </a:cubicBezTo>
                <a:cubicBezTo>
                  <a:pt x="2022" y="1787"/>
                  <a:pt x="2022" y="1787"/>
                  <a:pt x="2022" y="1787"/>
                </a:cubicBezTo>
                <a:cubicBezTo>
                  <a:pt x="2020" y="1788"/>
                  <a:pt x="2018" y="1789"/>
                  <a:pt x="2017" y="1789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0" y="1850"/>
                </a:cubicBezTo>
                <a:cubicBezTo>
                  <a:pt x="1976" y="1858"/>
                  <a:pt x="1970" y="1874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4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0"/>
                  <a:pt x="1547" y="1540"/>
                  <a:pt x="1547" y="1540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2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1" y="1412"/>
                  <a:pt x="3401" y="1412"/>
                  <a:pt x="3401" y="1412"/>
                </a:cubicBezTo>
                <a:cubicBezTo>
                  <a:pt x="3370" y="1514"/>
                  <a:pt x="3370" y="1514"/>
                  <a:pt x="3370" y="1514"/>
                </a:cubicBezTo>
                <a:cubicBezTo>
                  <a:pt x="3224" y="1572"/>
                  <a:pt x="3224" y="1572"/>
                  <a:pt x="3224" y="1572"/>
                </a:cubicBezTo>
                <a:moveTo>
                  <a:pt x="3264" y="1885"/>
                </a:moveTo>
                <a:cubicBezTo>
                  <a:pt x="3374" y="1518"/>
                  <a:pt x="3374" y="1518"/>
                  <a:pt x="3374" y="1518"/>
                </a:cubicBezTo>
                <a:cubicBezTo>
                  <a:pt x="3836" y="1336"/>
                  <a:pt x="3836" y="1336"/>
                  <a:pt x="3836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5"/>
                  <a:pt x="3818" y="1425"/>
                  <a:pt x="3818" y="1425"/>
                </a:cubicBezTo>
                <a:cubicBezTo>
                  <a:pt x="3816" y="1425"/>
                  <a:pt x="3816" y="1425"/>
                  <a:pt x="3816" y="1425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7"/>
                  <a:pt x="2759" y="1487"/>
                  <a:pt x="2759" y="1487"/>
                </a:cubicBezTo>
                <a:cubicBezTo>
                  <a:pt x="3138" y="1256"/>
                  <a:pt x="3138" y="1256"/>
                  <a:pt x="3138" y="1256"/>
                </a:cubicBezTo>
                <a:cubicBezTo>
                  <a:pt x="3288" y="1344"/>
                  <a:pt x="3288" y="1344"/>
                  <a:pt x="3288" y="1344"/>
                </a:cubicBezTo>
                <a:cubicBezTo>
                  <a:pt x="3219" y="1572"/>
                  <a:pt x="3219" y="1572"/>
                  <a:pt x="3219" y="1572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0" y="1406"/>
                  <a:pt x="2810" y="1406"/>
                  <a:pt x="2810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4"/>
                  <a:pt x="3084" y="1244"/>
                </a:cubicBezTo>
                <a:cubicBezTo>
                  <a:pt x="3088" y="1244"/>
                  <a:pt x="3093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6" y="1512"/>
                </a:moveTo>
                <a:cubicBezTo>
                  <a:pt x="3406" y="1413"/>
                  <a:pt x="3406" y="1413"/>
                  <a:pt x="3406" y="1413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7" y="1330"/>
                  <a:pt x="3837" y="1330"/>
                  <a:pt x="3837" y="1330"/>
                </a:cubicBezTo>
                <a:cubicBezTo>
                  <a:pt x="3376" y="1512"/>
                  <a:pt x="3376" y="1512"/>
                  <a:pt x="3376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5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2" y="1254"/>
                  <a:pt x="3142" y="1254"/>
                  <a:pt x="3142" y="1254"/>
                </a:cubicBezTo>
                <a:cubicBezTo>
                  <a:pt x="3337" y="1135"/>
                  <a:pt x="3337" y="1135"/>
                  <a:pt x="3337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3"/>
                  <a:pt x="3363" y="1142"/>
                </a:cubicBezTo>
                <a:cubicBezTo>
                  <a:pt x="3369" y="1139"/>
                  <a:pt x="3373" y="1133"/>
                  <a:pt x="3373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7"/>
                  <a:pt x="3405" y="1407"/>
                  <a:pt x="3405" y="1407"/>
                </a:cubicBezTo>
                <a:cubicBezTo>
                  <a:pt x="3293" y="1342"/>
                  <a:pt x="3293" y="1342"/>
                  <a:pt x="3293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3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2"/>
                  <a:pt x="2953" y="1182"/>
                  <a:pt x="2953" y="1182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7"/>
                  <a:pt x="4052" y="1037"/>
                  <a:pt x="4052" y="1037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6" y="1220"/>
                  <a:pt x="3636" y="1220"/>
                  <a:pt x="3636" y="1220"/>
                </a:cubicBezTo>
                <a:cubicBezTo>
                  <a:pt x="3884" y="1013"/>
                  <a:pt x="3884" y="1013"/>
                  <a:pt x="3884" y="1013"/>
                </a:cubicBezTo>
                <a:cubicBezTo>
                  <a:pt x="3888" y="1018"/>
                  <a:pt x="3894" y="1021"/>
                  <a:pt x="3900" y="1023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1" y="1026"/>
                </a:moveTo>
                <a:cubicBezTo>
                  <a:pt x="3917" y="1026"/>
                  <a:pt x="3922" y="1024"/>
                  <a:pt x="3927" y="1022"/>
                </a:cubicBezTo>
                <a:cubicBezTo>
                  <a:pt x="3936" y="1017"/>
                  <a:pt x="3941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8" y="1311"/>
                  <a:pt x="3878" y="1311"/>
                  <a:pt x="3878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4" y="1025"/>
                  <a:pt x="3904" y="1025"/>
                  <a:pt x="3904" y="1025"/>
                </a:cubicBezTo>
                <a:cubicBezTo>
                  <a:pt x="3907" y="1025"/>
                  <a:pt x="3909" y="1026"/>
                  <a:pt x="3911" y="1026"/>
                </a:cubicBezTo>
                <a:moveTo>
                  <a:pt x="2956" y="1178"/>
                </a:moveTo>
                <a:cubicBezTo>
                  <a:pt x="2487" y="1045"/>
                  <a:pt x="2487" y="1045"/>
                  <a:pt x="2487" y="1045"/>
                </a:cubicBezTo>
                <a:cubicBezTo>
                  <a:pt x="2536" y="954"/>
                  <a:pt x="2536" y="954"/>
                  <a:pt x="2536" y="954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5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49"/>
                  <a:pt x="2470" y="949"/>
                  <a:pt x="2470" y="949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3"/>
                  <a:pt x="2483" y="1043"/>
                  <a:pt x="2483" y="1043"/>
                </a:cubicBezTo>
                <a:cubicBezTo>
                  <a:pt x="2481" y="1043"/>
                  <a:pt x="2481" y="1043"/>
                  <a:pt x="2481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5" y="982"/>
                </a:moveTo>
                <a:cubicBezTo>
                  <a:pt x="3105" y="981"/>
                  <a:pt x="3104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8" y="913"/>
                  <a:pt x="3148" y="913"/>
                  <a:pt x="3148" y="913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5" y="982"/>
                  <a:pt x="3105" y="982"/>
                  <a:pt x="3105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5"/>
                </a:cubicBezTo>
                <a:cubicBezTo>
                  <a:pt x="3371" y="1114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7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5"/>
                  <a:pt x="3502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6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2" y="1122"/>
                  <a:pt x="3335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7" y="1233"/>
                  <a:pt x="3107" y="1233"/>
                  <a:pt x="3107" y="1233"/>
                </a:cubicBezTo>
                <a:cubicBezTo>
                  <a:pt x="3115" y="1224"/>
                  <a:pt x="3117" y="1210"/>
                  <a:pt x="3111" y="1198"/>
                </a:cubicBezTo>
                <a:cubicBezTo>
                  <a:pt x="3109" y="1195"/>
                  <a:pt x="3107" y="1192"/>
                  <a:pt x="3105" y="1190"/>
                </a:cubicBezTo>
                <a:cubicBezTo>
                  <a:pt x="3443" y="861"/>
                  <a:pt x="3443" y="861"/>
                  <a:pt x="3443" y="861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3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0" y="925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1" y="839"/>
                  <a:pt x="3437" y="852"/>
                </a:cubicBezTo>
                <a:cubicBezTo>
                  <a:pt x="3202" y="944"/>
                  <a:pt x="3202" y="944"/>
                  <a:pt x="3202" y="944"/>
                </a:cubicBezTo>
                <a:cubicBezTo>
                  <a:pt x="3201" y="947"/>
                  <a:pt x="3200" y="949"/>
                  <a:pt x="3199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7"/>
                  <a:pt x="3440" y="857"/>
                  <a:pt x="3440" y="857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2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2"/>
                  <a:pt x="3072" y="1183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79"/>
                  <a:pt x="2961" y="1179"/>
                  <a:pt x="2961" y="1179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8"/>
                  <a:pt x="3082" y="1009"/>
                  <a:pt x="3085" y="1009"/>
                </a:cubicBezTo>
                <a:cubicBezTo>
                  <a:pt x="3088" y="1009"/>
                  <a:pt x="3092" y="1008"/>
                  <a:pt x="3095" y="1007"/>
                </a:cubicBezTo>
                <a:cubicBezTo>
                  <a:pt x="3102" y="1003"/>
                  <a:pt x="3106" y="995"/>
                  <a:pt x="3106" y="987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89" y="1151"/>
                  <a:pt x="3091" y="1152"/>
                  <a:pt x="3092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7" y="937"/>
                  <a:pt x="3147" y="937"/>
                  <a:pt x="3147" y="937"/>
                </a:cubicBezTo>
                <a:cubicBezTo>
                  <a:pt x="3148" y="933"/>
                  <a:pt x="3149" y="929"/>
                  <a:pt x="3150" y="925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8"/>
                  <a:pt x="3253" y="666"/>
                  <a:pt x="3255" y="664"/>
                </a:cubicBezTo>
                <a:cubicBezTo>
                  <a:pt x="3308" y="707"/>
                  <a:pt x="3308" y="707"/>
                  <a:pt x="3308" y="707"/>
                </a:cubicBezTo>
                <a:cubicBezTo>
                  <a:pt x="3159" y="892"/>
                  <a:pt x="3159" y="892"/>
                  <a:pt x="3159" y="892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0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1" y="636"/>
                  <a:pt x="3181" y="636"/>
                  <a:pt x="3181" y="636"/>
                </a:cubicBezTo>
                <a:cubicBezTo>
                  <a:pt x="3182" y="641"/>
                  <a:pt x="3184" y="647"/>
                  <a:pt x="3186" y="651"/>
                </a:cubicBezTo>
                <a:cubicBezTo>
                  <a:pt x="3191" y="661"/>
                  <a:pt x="3200" y="669"/>
                  <a:pt x="3210" y="672"/>
                </a:cubicBezTo>
                <a:cubicBezTo>
                  <a:pt x="3151" y="902"/>
                  <a:pt x="3151" y="902"/>
                  <a:pt x="3151" y="902"/>
                </a:cubicBezTo>
                <a:cubicBezTo>
                  <a:pt x="3096" y="970"/>
                  <a:pt x="3096" y="970"/>
                  <a:pt x="3096" y="970"/>
                </a:cubicBezTo>
                <a:cubicBezTo>
                  <a:pt x="3093" y="968"/>
                  <a:pt x="3089" y="966"/>
                  <a:pt x="3085" y="966"/>
                </a:cubicBezTo>
                <a:cubicBezTo>
                  <a:pt x="3081" y="966"/>
                  <a:pt x="3078" y="967"/>
                  <a:pt x="3075" y="969"/>
                </a:cubicBezTo>
                <a:cubicBezTo>
                  <a:pt x="3067" y="973"/>
                  <a:pt x="3062" y="982"/>
                  <a:pt x="3064" y="990"/>
                </a:cubicBezTo>
                <a:moveTo>
                  <a:pt x="3311" y="703"/>
                </a:moveTo>
                <a:cubicBezTo>
                  <a:pt x="3259" y="660"/>
                  <a:pt x="3259" y="660"/>
                  <a:pt x="3259" y="660"/>
                </a:cubicBezTo>
                <a:cubicBezTo>
                  <a:pt x="3265" y="653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1" y="703"/>
                  <a:pt x="3311" y="703"/>
                  <a:pt x="3311" y="703"/>
                </a:cubicBezTo>
                <a:moveTo>
                  <a:pt x="3447" y="812"/>
                </a:moveTo>
                <a:cubicBezTo>
                  <a:pt x="3315" y="706"/>
                  <a:pt x="3315" y="706"/>
                  <a:pt x="3315" y="706"/>
                </a:cubicBezTo>
                <a:cubicBezTo>
                  <a:pt x="3378" y="628"/>
                  <a:pt x="3378" y="628"/>
                  <a:pt x="3378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6"/>
                  <a:pt x="3754" y="616"/>
                  <a:pt x="3754" y="616"/>
                </a:cubicBezTo>
                <a:cubicBezTo>
                  <a:pt x="3493" y="814"/>
                  <a:pt x="3493" y="814"/>
                  <a:pt x="3493" y="814"/>
                </a:cubicBezTo>
                <a:cubicBezTo>
                  <a:pt x="3487" y="807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0" y="809"/>
                  <a:pt x="3448" y="810"/>
                  <a:pt x="3447" y="812"/>
                </a:cubicBezTo>
                <a:moveTo>
                  <a:pt x="3383" y="622"/>
                </a:moveTo>
                <a:cubicBezTo>
                  <a:pt x="3440" y="551"/>
                  <a:pt x="3440" y="551"/>
                  <a:pt x="3440" y="551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4" y="567"/>
                  <a:pt x="3794" y="567"/>
                  <a:pt x="3794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6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2"/>
                  <a:pt x="3383" y="622"/>
                  <a:pt x="3383" y="622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5" y="586"/>
                </a:cubicBezTo>
                <a:cubicBezTo>
                  <a:pt x="3218" y="586"/>
                  <a:pt x="3211" y="588"/>
                  <a:pt x="3205" y="591"/>
                </a:cubicBezTo>
                <a:cubicBezTo>
                  <a:pt x="3190" y="599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7" y="944"/>
                  <a:pt x="2467" y="944"/>
                  <a:pt x="2467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29" y="1452"/>
                  <a:pt x="1627" y="1454"/>
                </a:cubicBezTo>
                <a:cubicBezTo>
                  <a:pt x="1626" y="1454"/>
                  <a:pt x="1625" y="1455"/>
                  <a:pt x="1623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2" y="1537"/>
                  <a:pt x="1542" y="1537"/>
                  <a:pt x="1542" y="1537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1" y="1458"/>
                  <a:pt x="1601" y="1458"/>
                  <a:pt x="1601" y="1458"/>
                </a:cubicBezTo>
                <a:cubicBezTo>
                  <a:pt x="1597" y="1457"/>
                  <a:pt x="1594" y="1456"/>
                  <a:pt x="1590" y="1454"/>
                </a:cubicBezTo>
                <a:cubicBezTo>
                  <a:pt x="1470" y="1468"/>
                  <a:pt x="1470" y="1468"/>
                  <a:pt x="1470" y="1468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6" y="1525"/>
                  <a:pt x="1436" y="1525"/>
                  <a:pt x="1436" y="1525"/>
                </a:cubicBezTo>
                <a:cubicBezTo>
                  <a:pt x="1074" y="1484"/>
                  <a:pt x="1074" y="1484"/>
                  <a:pt x="1074" y="1484"/>
                </a:cubicBezTo>
                <a:cubicBezTo>
                  <a:pt x="1073" y="1485"/>
                  <a:pt x="1073" y="1485"/>
                  <a:pt x="1073" y="1485"/>
                </a:cubicBezTo>
                <a:cubicBezTo>
                  <a:pt x="802" y="1885"/>
                  <a:pt x="802" y="1885"/>
                  <a:pt x="802" y="1885"/>
                </a:cubicBezTo>
                <a:cubicBezTo>
                  <a:pt x="794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79"/>
                </a:cubicBezTo>
                <a:cubicBezTo>
                  <a:pt x="740" y="1886"/>
                  <a:pt x="732" y="1899"/>
                  <a:pt x="730" y="1912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1"/>
                  <a:pt x="3" y="1941"/>
                  <a:pt x="3" y="1941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7"/>
                  <a:pt x="729" y="1917"/>
                  <a:pt x="729" y="1917"/>
                </a:cubicBezTo>
                <a:cubicBezTo>
                  <a:pt x="729" y="1925"/>
                  <a:pt x="731" y="1932"/>
                  <a:pt x="734" y="1939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1"/>
                  <a:pt x="592" y="2041"/>
                  <a:pt x="592" y="2041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199" y="2316"/>
                  <a:pt x="199" y="2316"/>
                  <a:pt x="199" y="2316"/>
                </a:cubicBezTo>
                <a:cubicBezTo>
                  <a:pt x="202" y="2321"/>
                  <a:pt x="202" y="2321"/>
                  <a:pt x="202" y="2321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0"/>
                  <a:pt x="270" y="2450"/>
                  <a:pt x="270" y="2450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4" y="2352"/>
                  <a:pt x="404" y="2352"/>
                  <a:pt x="404" y="2352"/>
                </a:cubicBezTo>
                <a:cubicBezTo>
                  <a:pt x="403" y="2359"/>
                  <a:pt x="404" y="2367"/>
                  <a:pt x="408" y="2373"/>
                </a:cubicBezTo>
                <a:cubicBezTo>
                  <a:pt x="411" y="2380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8" y="2390"/>
                  <a:pt x="428" y="2390"/>
                  <a:pt x="428" y="2390"/>
                </a:cubicBezTo>
                <a:cubicBezTo>
                  <a:pt x="432" y="2391"/>
                  <a:pt x="435" y="2392"/>
                  <a:pt x="438" y="2392"/>
                </a:cubicBezTo>
                <a:cubicBezTo>
                  <a:pt x="444" y="2392"/>
                  <a:pt x="449" y="2391"/>
                  <a:pt x="455" y="2388"/>
                </a:cubicBezTo>
                <a:cubicBezTo>
                  <a:pt x="470" y="2380"/>
                  <a:pt x="476" y="2362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2"/>
                  <a:pt x="782" y="2254"/>
                  <a:pt x="783" y="2255"/>
                </a:cubicBezTo>
                <a:cubicBezTo>
                  <a:pt x="624" y="2362"/>
                  <a:pt x="624" y="2362"/>
                  <a:pt x="624" y="2362"/>
                </a:cubicBezTo>
                <a:cubicBezTo>
                  <a:pt x="624" y="2364"/>
                  <a:pt x="624" y="2366"/>
                  <a:pt x="624" y="2368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3" y="2373"/>
                  <a:pt x="623" y="2374"/>
                  <a:pt x="622" y="2376"/>
                </a:cubicBezTo>
                <a:cubicBezTo>
                  <a:pt x="771" y="2354"/>
                  <a:pt x="771" y="2354"/>
                  <a:pt x="771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3" y="2649"/>
                </a:cubicBezTo>
                <a:cubicBezTo>
                  <a:pt x="678" y="2649"/>
                  <a:pt x="672" y="2650"/>
                  <a:pt x="667" y="2653"/>
                </a:cubicBezTo>
                <a:cubicBezTo>
                  <a:pt x="654" y="2660"/>
                  <a:pt x="647" y="2675"/>
                  <a:pt x="649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4"/>
                  <a:pt x="651" y="2694"/>
                  <a:pt x="651" y="2694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2" y="2816"/>
                  <a:pt x="462" y="2816"/>
                  <a:pt x="462" y="2816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0"/>
                  <a:pt x="512" y="2910"/>
                  <a:pt x="512" y="2910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7"/>
                  <a:pt x="579" y="3037"/>
                  <a:pt x="579" y="3037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5"/>
                  <a:pt x="3259" y="1895"/>
                  <a:pt x="3259" y="1895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0"/>
                  <a:pt x="3818" y="1430"/>
                  <a:pt x="3818" y="1430"/>
                </a:cubicBezTo>
                <a:cubicBezTo>
                  <a:pt x="4482" y="1515"/>
                  <a:pt x="4482" y="1515"/>
                  <a:pt x="4482" y="1515"/>
                </a:cubicBezTo>
                <a:cubicBezTo>
                  <a:pt x="4479" y="1510"/>
                  <a:pt x="4479" y="1510"/>
                  <a:pt x="4479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2" y="1317"/>
                  <a:pt x="3882" y="1317"/>
                  <a:pt x="3882" y="1317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7" y="1056"/>
                  <a:pt x="4127" y="1056"/>
                  <a:pt x="4127" y="1056"/>
                </a:cubicBezTo>
                <a:cubicBezTo>
                  <a:pt x="4200" y="978"/>
                  <a:pt x="4200" y="978"/>
                  <a:pt x="4200" y="978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5" y="997"/>
                  <a:pt x="3945" y="997"/>
                  <a:pt x="3945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0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59"/>
                  <a:pt x="3920" y="956"/>
                  <a:pt x="3911" y="956"/>
                </a:cubicBezTo>
                <a:cubicBezTo>
                  <a:pt x="3906" y="956"/>
                  <a:pt x="3900" y="958"/>
                  <a:pt x="3895" y="960"/>
                </a:cubicBezTo>
                <a:cubicBezTo>
                  <a:pt x="3889" y="963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8"/>
                  <a:pt x="4053" y="698"/>
                  <a:pt x="4053" y="698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8"/>
                  <a:pt x="3701" y="748"/>
                  <a:pt x="3701" y="748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8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3" y="629"/>
                  <a:pt x="3774" y="634"/>
                  <a:pt x="3784" y="634"/>
                </a:cubicBezTo>
                <a:cubicBezTo>
                  <a:pt x="3790" y="634"/>
                  <a:pt x="3795" y="633"/>
                  <a:pt x="3800" y="630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8" y="605"/>
                  <a:pt x="3818" y="605"/>
                  <a:pt x="3818" y="605"/>
                </a:cubicBezTo>
                <a:cubicBezTo>
                  <a:pt x="3820" y="598"/>
                  <a:pt x="3818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6" y="514"/>
                  <a:pt x="3956" y="514"/>
                  <a:pt x="3956" y="514"/>
                </a:cubicBezTo>
                <a:cubicBezTo>
                  <a:pt x="3821" y="522"/>
                  <a:pt x="3821" y="522"/>
                  <a:pt x="3821" y="522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5" y="379"/>
                  <a:pt x="3885" y="379"/>
                  <a:pt x="3885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8" y="617"/>
                  <a:pt x="3265" y="610"/>
                </a:cubicBezTo>
                <a:cubicBezTo>
                  <a:pt x="3262" y="604"/>
                  <a:pt x="3258" y="599"/>
                  <a:pt x="3253" y="595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6"/>
                  <a:pt x="3503" y="241"/>
                </a:cubicBezTo>
                <a:cubicBezTo>
                  <a:pt x="3548" y="177"/>
                  <a:pt x="3548" y="177"/>
                  <a:pt x="3548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42000"/>
                </a:schemeClr>
              </a:gs>
              <a:gs pos="65000">
                <a:schemeClr val="tx2">
                  <a:alpha val="38000"/>
                </a:schemeClr>
              </a:gs>
              <a:gs pos="100000">
                <a:schemeClr val="tx2">
                  <a:alpha val="79000"/>
                </a:schemeClr>
              </a:gs>
              <a:gs pos="30000">
                <a:schemeClr val="tx2">
                  <a:alpha val="21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9798D4FC-60BF-4E59-BB8B-684699638D71}"/>
              </a:ext>
            </a:extLst>
          </p:cNvPr>
          <p:cNvCxnSpPr/>
          <p:nvPr/>
        </p:nvCxnSpPr>
        <p:spPr>
          <a:xfrm flipH="1">
            <a:off x="7022522" y="6484144"/>
            <a:ext cx="445896" cy="373856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4">
            <a:extLst>
              <a:ext uri="{FF2B5EF4-FFF2-40B4-BE49-F238E27FC236}">
                <a16:creationId xmlns:a16="http://schemas.microsoft.com/office/drawing/2014/main" xmlns="" id="{4F58D7D4-02BA-4DC1-83C0-FD96A4CF88AA}"/>
              </a:ext>
            </a:extLst>
          </p:cNvPr>
          <p:cNvGrpSpPr/>
          <p:nvPr/>
        </p:nvGrpSpPr>
        <p:grpSpPr>
          <a:xfrm>
            <a:off x="4075968" y="4717841"/>
            <a:ext cx="5373597" cy="1056259"/>
            <a:chOff x="3503711" y="1287239"/>
            <a:chExt cx="7164797" cy="1408346"/>
          </a:xfrm>
        </p:grpSpPr>
        <p:sp>
          <p:nvSpPr>
            <p:cNvPr id="61" name="TextBox 108">
              <a:extLst>
                <a:ext uri="{FF2B5EF4-FFF2-40B4-BE49-F238E27FC236}">
                  <a16:creationId xmlns:a16="http://schemas.microsoft.com/office/drawing/2014/main" xmlns="" id="{EAAD2D02-7BBA-41E3-BA42-9266B6F247B4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62" name="Rectangle 2">
              <a:extLst>
                <a:ext uri="{FF2B5EF4-FFF2-40B4-BE49-F238E27FC236}">
                  <a16:creationId xmlns:a16="http://schemas.microsoft.com/office/drawing/2014/main" xmlns="" id="{6B522CE3-AB1F-4E49-B2A4-3519B05F2F00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6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4.07407E-6 L -0.09674 -4.07407E-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40000" decel="4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3073 1.48148E-6 L -8.33333E-7 1.48148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1758 -3.33333E-6 L -0.03632 -3.33333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1836 -3.33333E-6 L -3.125E-6 -3.33333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4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1758 -3.33333E-6 L -0.03632 -3.33333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40000" decel="4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1836 -3.33333E-6 L -3.125E-6 -3.33333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decel="4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1758 -3.33333E-6 L -0.03632 -3.33333E-6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40000" decel="4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1836 -3.33333E-6 L -3.125E-6 -3.33333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88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2.59259E-6 L 0.08177 0.0919 " pathEditMode="relative" rAng="0" ptsTypes="AA">
                                      <p:cBhvr>
                                        <p:cTn id="108" dur="75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458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3" grpId="0" animBg="1"/>
      <p:bldP spid="14" grpId="0" animBg="1"/>
      <p:bldP spid="15" grpId="0"/>
      <p:bldP spid="17" grpId="0" animBg="1"/>
      <p:bldP spid="18" grpId="0"/>
      <p:bldP spid="19" grpId="0"/>
      <p:bldP spid="20" grpId="0"/>
      <p:bldP spid="20" grpId="1"/>
      <p:bldP spid="58" grpId="0" animBg="1"/>
      <p:bldP spid="5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8">
            <a:extLst>
              <a:ext uri="{FF2B5EF4-FFF2-40B4-BE49-F238E27FC236}">
                <a16:creationId xmlns:a16="http://schemas.microsoft.com/office/drawing/2014/main" xmlns="" id="{B005CFA9-5AED-47B8-BF9C-F4E4905F6FBD}"/>
              </a:ext>
            </a:extLst>
          </p:cNvPr>
          <p:cNvSpPr/>
          <p:nvPr/>
        </p:nvSpPr>
        <p:spPr>
          <a:xfrm rot="20700000">
            <a:off x="2057899" y="-1939713"/>
            <a:ext cx="10123488" cy="6982525"/>
          </a:xfrm>
          <a:custGeom>
            <a:avLst/>
            <a:gdLst>
              <a:gd name="connsiteX0" fmla="*/ 0 w 20246976"/>
              <a:gd name="connsiteY0" fmla="*/ 3741738 h 7483475"/>
              <a:gd name="connsiteX1" fmla="*/ 10123488 w 20246976"/>
              <a:gd name="connsiteY1" fmla="*/ 0 h 7483475"/>
              <a:gd name="connsiteX2" fmla="*/ 20246976 w 20246976"/>
              <a:gd name="connsiteY2" fmla="*/ 3741738 h 7483475"/>
              <a:gd name="connsiteX3" fmla="*/ 10123488 w 20246976"/>
              <a:gd name="connsiteY3" fmla="*/ 7483476 h 7483475"/>
              <a:gd name="connsiteX4" fmla="*/ 0 w 20246976"/>
              <a:gd name="connsiteY4" fmla="*/ 3741738 h 7483475"/>
              <a:gd name="connsiteX0-1" fmla="*/ 10123488 w 20246976"/>
              <a:gd name="connsiteY0-2" fmla="*/ 0 h 7483476"/>
              <a:gd name="connsiteX1-3" fmla="*/ 20246976 w 20246976"/>
              <a:gd name="connsiteY1-4" fmla="*/ 3741738 h 7483476"/>
              <a:gd name="connsiteX2-5" fmla="*/ 10123488 w 20246976"/>
              <a:gd name="connsiteY2-6" fmla="*/ 7483476 h 7483476"/>
              <a:gd name="connsiteX3-7" fmla="*/ 0 w 20246976"/>
              <a:gd name="connsiteY3-8" fmla="*/ 3741738 h 7483476"/>
              <a:gd name="connsiteX4-9" fmla="*/ 10214928 w 20246976"/>
              <a:gd name="connsiteY4-10" fmla="*/ 91440 h 7483476"/>
              <a:gd name="connsiteX0-11" fmla="*/ 10321136 w 20444624"/>
              <a:gd name="connsiteY0-12" fmla="*/ 0 h 9044296"/>
              <a:gd name="connsiteX1-13" fmla="*/ 20444624 w 20444624"/>
              <a:gd name="connsiteY1-14" fmla="*/ 3741738 h 9044296"/>
              <a:gd name="connsiteX2-15" fmla="*/ 10321136 w 20444624"/>
              <a:gd name="connsiteY2-16" fmla="*/ 7483476 h 9044296"/>
              <a:gd name="connsiteX3-17" fmla="*/ 197648 w 20444624"/>
              <a:gd name="connsiteY3-18" fmla="*/ 3741738 h 9044296"/>
              <a:gd name="connsiteX4-19" fmla="*/ 6140074 w 20444624"/>
              <a:gd name="connsiteY4-20" fmla="*/ 9044296 h 9044296"/>
              <a:gd name="connsiteX0-21" fmla="*/ 4181062 w 14304550"/>
              <a:gd name="connsiteY0-22" fmla="*/ 0 h 9044296"/>
              <a:gd name="connsiteX1-23" fmla="*/ 14304550 w 14304550"/>
              <a:gd name="connsiteY1-24" fmla="*/ 3741738 h 9044296"/>
              <a:gd name="connsiteX2-25" fmla="*/ 4181062 w 14304550"/>
              <a:gd name="connsiteY2-26" fmla="*/ 7483476 h 9044296"/>
              <a:gd name="connsiteX3-27" fmla="*/ 0 w 14304550"/>
              <a:gd name="connsiteY3-28" fmla="*/ 9044296 h 9044296"/>
              <a:gd name="connsiteX0-29" fmla="*/ 0 w 10123488"/>
              <a:gd name="connsiteY0-30" fmla="*/ 0 h 7483476"/>
              <a:gd name="connsiteX1-31" fmla="*/ 10123488 w 10123488"/>
              <a:gd name="connsiteY1-32" fmla="*/ 3741738 h 7483476"/>
              <a:gd name="connsiteX2-33" fmla="*/ 0 w 10123488"/>
              <a:gd name="connsiteY2-34" fmla="*/ 7483476 h 7483476"/>
              <a:gd name="connsiteX0-35" fmla="*/ 0 w 10123488"/>
              <a:gd name="connsiteY0-36" fmla="*/ 0 h 6982525"/>
              <a:gd name="connsiteX1-37" fmla="*/ 10123488 w 10123488"/>
              <a:gd name="connsiteY1-38" fmla="*/ 3741738 h 6982525"/>
              <a:gd name="connsiteX2-39" fmla="*/ 1810600 w 10123488"/>
              <a:gd name="connsiteY2-40" fmla="*/ 6982525 h 6982525"/>
            </a:gdLst>
            <a:ahLst/>
            <a:cxnLst>
              <a:cxn ang="0">
                <a:pos x="connsiteX0-35" y="connsiteY0-36"/>
              </a:cxn>
              <a:cxn ang="0">
                <a:pos x="connsiteX1-37" y="connsiteY1-38"/>
              </a:cxn>
              <a:cxn ang="0">
                <a:pos x="connsiteX2-39" y="connsiteY2-40"/>
              </a:cxn>
            </a:cxnLst>
            <a:rect l="l" t="t" r="r" b="b"/>
            <a:pathLst>
              <a:path w="10123488" h="6982525">
                <a:moveTo>
                  <a:pt x="0" y="0"/>
                </a:moveTo>
                <a:cubicBezTo>
                  <a:pt x="5591048" y="0"/>
                  <a:pt x="10123488" y="1675233"/>
                  <a:pt x="10123488" y="3741738"/>
                </a:cubicBezTo>
                <a:cubicBezTo>
                  <a:pt x="10123488" y="5808243"/>
                  <a:pt x="4194692" y="6098765"/>
                  <a:pt x="1810600" y="6982525"/>
                </a:cubicBezTo>
              </a:path>
            </a:pathLst>
          </a:custGeom>
          <a:noFill/>
          <a:ln w="3175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cs typeface="+mn-ea"/>
                <a:sym typeface="+mn-lt"/>
              </a:rPr>
              <a:t>c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2">
            <a:extLst>
              <a:ext uri="{FF2B5EF4-FFF2-40B4-BE49-F238E27FC236}">
                <a16:creationId xmlns:a16="http://schemas.microsoft.com/office/drawing/2014/main" xmlns="" id="{B7053822-DE51-4441-87B8-676CF9943749}"/>
              </a:ext>
            </a:extLst>
          </p:cNvPr>
          <p:cNvSpPr/>
          <p:nvPr/>
        </p:nvSpPr>
        <p:spPr>
          <a:xfrm>
            <a:off x="0" y="3802511"/>
            <a:ext cx="4935660" cy="3055489"/>
          </a:xfrm>
          <a:custGeom>
            <a:avLst/>
            <a:gdLst>
              <a:gd name="connsiteX0" fmla="*/ 2803774 w 7226300"/>
              <a:gd name="connsiteY0" fmla="*/ 0 h 4473541"/>
              <a:gd name="connsiteX1" fmla="*/ 7226300 w 7226300"/>
              <a:gd name="connsiteY1" fmla="*/ 4422526 h 4473541"/>
              <a:gd name="connsiteX2" fmla="*/ 7225010 w 7226300"/>
              <a:gd name="connsiteY2" fmla="*/ 4473541 h 4473541"/>
              <a:gd name="connsiteX3" fmla="*/ 0 w 7226300"/>
              <a:gd name="connsiteY3" fmla="*/ 4473541 h 4473541"/>
              <a:gd name="connsiteX4" fmla="*/ 0 w 7226300"/>
              <a:gd name="connsiteY4" fmla="*/ 1002532 h 4473541"/>
              <a:gd name="connsiteX5" fmla="*/ 157706 w 7226300"/>
              <a:gd name="connsiteY5" fmla="*/ 878599 h 4473541"/>
              <a:gd name="connsiteX6" fmla="*/ 2803774 w 7226300"/>
              <a:gd name="connsiteY6" fmla="*/ 0 h 447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26300" h="4473541">
                <a:moveTo>
                  <a:pt x="2803774" y="0"/>
                </a:moveTo>
                <a:cubicBezTo>
                  <a:pt x="5246268" y="0"/>
                  <a:pt x="7226300" y="1980032"/>
                  <a:pt x="7226300" y="4422526"/>
                </a:cubicBezTo>
                <a:lnTo>
                  <a:pt x="7225010" y="4473541"/>
                </a:lnTo>
                <a:lnTo>
                  <a:pt x="0" y="4473541"/>
                </a:lnTo>
                <a:lnTo>
                  <a:pt x="0" y="1002532"/>
                </a:lnTo>
                <a:lnTo>
                  <a:pt x="157706" y="878599"/>
                </a:lnTo>
                <a:cubicBezTo>
                  <a:pt x="895572" y="326783"/>
                  <a:pt x="1811511" y="0"/>
                  <a:pt x="2803774" y="0"/>
                </a:cubicBezTo>
                <a:close/>
              </a:path>
            </a:pathLst>
          </a:custGeom>
          <a:noFill/>
          <a:ln>
            <a:solidFill>
              <a:schemeClr val="tx1"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xmlns="" id="{D13CD46D-0E59-4782-8BF1-CF25A85EF73B}"/>
              </a:ext>
            </a:extLst>
          </p:cNvPr>
          <p:cNvSpPr/>
          <p:nvPr/>
        </p:nvSpPr>
        <p:spPr>
          <a:xfrm>
            <a:off x="-292080" y="3957008"/>
            <a:ext cx="5049448" cy="2985914"/>
          </a:xfrm>
          <a:custGeom>
            <a:avLst/>
            <a:gdLst>
              <a:gd name="connsiteX0" fmla="*/ 2842877 w 6720815"/>
              <a:gd name="connsiteY0" fmla="*/ 0 h 3974251"/>
              <a:gd name="connsiteX1" fmla="*/ 6720815 w 6720815"/>
              <a:gd name="connsiteY1" fmla="*/ 3877938 h 3974251"/>
              <a:gd name="connsiteX2" fmla="*/ 6718380 w 6720815"/>
              <a:gd name="connsiteY2" fmla="*/ 3974251 h 3974251"/>
              <a:gd name="connsiteX3" fmla="*/ 0 w 6720815"/>
              <a:gd name="connsiteY3" fmla="*/ 3974251 h 3974251"/>
              <a:gd name="connsiteX4" fmla="*/ 0 w 6720815"/>
              <a:gd name="connsiteY4" fmla="*/ 1246687 h 3974251"/>
              <a:gd name="connsiteX5" fmla="*/ 100761 w 6720815"/>
              <a:gd name="connsiteY5" fmla="*/ 1135822 h 3974251"/>
              <a:gd name="connsiteX6" fmla="*/ 2842877 w 6720815"/>
              <a:gd name="connsiteY6" fmla="*/ 0 h 397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0815" h="3974251">
                <a:moveTo>
                  <a:pt x="2842877" y="0"/>
                </a:moveTo>
                <a:cubicBezTo>
                  <a:pt x="4984603" y="0"/>
                  <a:pt x="6720815" y="1736212"/>
                  <a:pt x="6720815" y="3877938"/>
                </a:cubicBezTo>
                <a:lnTo>
                  <a:pt x="6718380" y="3974251"/>
                </a:lnTo>
                <a:lnTo>
                  <a:pt x="0" y="3974251"/>
                </a:lnTo>
                <a:lnTo>
                  <a:pt x="0" y="1246687"/>
                </a:lnTo>
                <a:lnTo>
                  <a:pt x="100761" y="1135822"/>
                </a:lnTo>
                <a:cubicBezTo>
                  <a:pt x="802530" y="434053"/>
                  <a:pt x="1772014" y="0"/>
                  <a:pt x="2842877" y="0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38E1B52C-3EDA-4F7F-8259-4AD8434CB3CA}"/>
              </a:ext>
            </a:extLst>
          </p:cNvPr>
          <p:cNvSpPr/>
          <p:nvPr/>
        </p:nvSpPr>
        <p:spPr>
          <a:xfrm rot="1180012" flipH="1" flipV="1">
            <a:off x="1104789" y="3643222"/>
            <a:ext cx="341737" cy="341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7BAA900F-1CAD-42B7-98C2-9EA55AC9AACA}"/>
              </a:ext>
            </a:extLst>
          </p:cNvPr>
          <p:cNvSpPr/>
          <p:nvPr/>
        </p:nvSpPr>
        <p:spPr>
          <a:xfrm rot="1180012" flipH="1" flipV="1">
            <a:off x="246015" y="3342572"/>
            <a:ext cx="217335" cy="21733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167AF939-B011-4F64-8C2C-0BD2712D59A9}"/>
              </a:ext>
            </a:extLst>
          </p:cNvPr>
          <p:cNvSpPr/>
          <p:nvPr/>
        </p:nvSpPr>
        <p:spPr>
          <a:xfrm rot="1180012" flipH="1" flipV="1">
            <a:off x="638129" y="3947611"/>
            <a:ext cx="120512" cy="12051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DA135020-04ED-4605-B7E9-C6490A080DF7}"/>
              </a:ext>
            </a:extLst>
          </p:cNvPr>
          <p:cNvSpPr/>
          <p:nvPr/>
        </p:nvSpPr>
        <p:spPr>
          <a:xfrm rot="9273309" flipH="1" flipV="1">
            <a:off x="4608872" y="5600393"/>
            <a:ext cx="341737" cy="341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6B3C01C0-4B96-43CF-96A8-FF446FCA5680}"/>
              </a:ext>
            </a:extLst>
          </p:cNvPr>
          <p:cNvSpPr/>
          <p:nvPr/>
        </p:nvSpPr>
        <p:spPr>
          <a:xfrm rot="9273309" flipH="1" flipV="1">
            <a:off x="5578104" y="5266171"/>
            <a:ext cx="217335" cy="21733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224D29A6-29F4-418D-9588-731366775158}"/>
              </a:ext>
            </a:extLst>
          </p:cNvPr>
          <p:cNvSpPr/>
          <p:nvPr/>
        </p:nvSpPr>
        <p:spPr>
          <a:xfrm rot="9273309" flipH="1" flipV="1">
            <a:off x="4989593" y="5165263"/>
            <a:ext cx="120512" cy="12051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E866430-712D-4C55-8F5C-6727DAB7AEFC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F18552E-DE89-4E58-A161-5739EBC6123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299B766-EFD0-44C9-AFEC-3F214EAED102}"/>
              </a:ext>
            </a:extLst>
          </p:cNvPr>
          <p:cNvSpPr txBox="1"/>
          <p:nvPr/>
        </p:nvSpPr>
        <p:spPr>
          <a:xfrm>
            <a:off x="1199861" y="5465424"/>
            <a:ext cx="189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AIM AT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xmlns="" id="{8FD5E005-5F7F-448B-A0BA-E212D2B5CC94}"/>
              </a:ext>
            </a:extLst>
          </p:cNvPr>
          <p:cNvSpPr txBox="1"/>
          <p:nvPr/>
        </p:nvSpPr>
        <p:spPr>
          <a:xfrm>
            <a:off x="9480962" y="1818791"/>
            <a:ext cx="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effectLst>
                  <a:reflection blurRad="6350" stA="19000" endPos="45500" dist="12700" dir="5400000" sy="-100000" algn="bl" rotWithShape="0"/>
                </a:effectLst>
                <a:cs typeface="+mn-ea"/>
                <a:sym typeface="+mn-lt"/>
              </a:rPr>
              <a:t>2</a:t>
            </a:r>
            <a:endParaRPr lang="zh-CN" altLang="en-US" sz="4800" dirty="0" err="1">
              <a:effectLst>
                <a:reflection blurRad="6350" stA="19000" endPos="45500" dist="12700" dir="5400000" sy="-100000" algn="bl" rotWithShape="0"/>
              </a:effectLst>
              <a:cs typeface="+mn-ea"/>
              <a:sym typeface="+mn-lt"/>
            </a:endParaRPr>
          </a:p>
        </p:txBody>
      </p:sp>
      <p:sp>
        <p:nvSpPr>
          <p:cNvPr id="15" name="文本框 14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xmlns="" id="{F6BAE99D-2331-4DA3-A7AA-7E3453B017AD}"/>
              </a:ext>
            </a:extLst>
          </p:cNvPr>
          <p:cNvSpPr txBox="1"/>
          <p:nvPr/>
        </p:nvSpPr>
        <p:spPr>
          <a:xfrm>
            <a:off x="7158808" y="3159838"/>
            <a:ext cx="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effectLst>
                  <a:reflection blurRad="6350" stA="19000" endPos="45500" dist="12700" dir="5400000" sy="-100000" algn="bl" rotWithShape="0"/>
                </a:effectLst>
                <a:cs typeface="+mn-ea"/>
                <a:sym typeface="+mn-lt"/>
              </a:rPr>
              <a:t>1</a:t>
            </a:r>
            <a:endParaRPr lang="zh-CN" altLang="en-US" sz="4800" dirty="0" err="1">
              <a:effectLst>
                <a:reflection blurRad="6350" stA="19000" endPos="45500" dist="12700" dir="5400000" sy="-100000" algn="bl" rotWithShape="0"/>
              </a:effectLst>
              <a:cs typeface="+mn-ea"/>
              <a:sym typeface="+mn-lt"/>
            </a:endParaRPr>
          </a:p>
        </p:txBody>
      </p:sp>
      <p:sp>
        <p:nvSpPr>
          <p:cNvPr id="16" name="Freeform 124">
            <a:extLst>
              <a:ext uri="{FF2B5EF4-FFF2-40B4-BE49-F238E27FC236}">
                <a16:creationId xmlns:a16="http://schemas.microsoft.com/office/drawing/2014/main" xmlns="" id="{59FC4998-588A-45A5-AAD5-5B9C122293AE}"/>
              </a:ext>
            </a:extLst>
          </p:cNvPr>
          <p:cNvSpPr>
            <a:spLocks noEditPoints="1"/>
          </p:cNvSpPr>
          <p:nvPr/>
        </p:nvSpPr>
        <p:spPr bwMode="auto">
          <a:xfrm>
            <a:off x="1801161" y="4547300"/>
            <a:ext cx="689701" cy="689701"/>
          </a:xfrm>
          <a:custGeom>
            <a:avLst/>
            <a:gdLst>
              <a:gd name="T0" fmla="*/ 101 w 140"/>
              <a:gd name="T1" fmla="*/ 21 h 140"/>
              <a:gd name="T2" fmla="*/ 117 w 140"/>
              <a:gd name="T3" fmla="*/ 5 h 140"/>
              <a:gd name="T4" fmla="*/ 119 w 140"/>
              <a:gd name="T5" fmla="*/ 6 h 140"/>
              <a:gd name="T6" fmla="*/ 120 w 140"/>
              <a:gd name="T7" fmla="*/ 20 h 140"/>
              <a:gd name="T8" fmla="*/ 134 w 140"/>
              <a:gd name="T9" fmla="*/ 22 h 140"/>
              <a:gd name="T10" fmla="*/ 135 w 140"/>
              <a:gd name="T11" fmla="*/ 24 h 140"/>
              <a:gd name="T12" fmla="*/ 120 w 140"/>
              <a:gd name="T13" fmla="*/ 39 h 140"/>
              <a:gd name="T14" fmla="*/ 116 w 140"/>
              <a:gd name="T15" fmla="*/ 40 h 140"/>
              <a:gd name="T16" fmla="*/ 107 w 140"/>
              <a:gd name="T17" fmla="*/ 39 h 140"/>
              <a:gd name="T18" fmla="*/ 80 w 140"/>
              <a:gd name="T19" fmla="*/ 66 h 140"/>
              <a:gd name="T20" fmla="*/ 78 w 140"/>
              <a:gd name="T21" fmla="*/ 79 h 140"/>
              <a:gd name="T22" fmla="*/ 61 w 140"/>
              <a:gd name="T23" fmla="*/ 79 h 140"/>
              <a:gd name="T24" fmla="*/ 61 w 140"/>
              <a:gd name="T25" fmla="*/ 62 h 140"/>
              <a:gd name="T26" fmla="*/ 75 w 140"/>
              <a:gd name="T27" fmla="*/ 60 h 140"/>
              <a:gd name="T28" fmla="*/ 101 w 140"/>
              <a:gd name="T29" fmla="*/ 34 h 140"/>
              <a:gd name="T30" fmla="*/ 100 w 140"/>
              <a:gd name="T31" fmla="*/ 25 h 140"/>
              <a:gd name="T32" fmla="*/ 101 w 140"/>
              <a:gd name="T33" fmla="*/ 21 h 140"/>
              <a:gd name="T34" fmla="*/ 130 w 140"/>
              <a:gd name="T35" fmla="*/ 34 h 140"/>
              <a:gd name="T36" fmla="*/ 122 w 140"/>
              <a:gd name="T37" fmla="*/ 42 h 140"/>
              <a:gd name="T38" fmla="*/ 118 w 140"/>
              <a:gd name="T39" fmla="*/ 44 h 140"/>
              <a:gd name="T40" fmla="*/ 124 w 140"/>
              <a:gd name="T41" fmla="*/ 70 h 140"/>
              <a:gd name="T42" fmla="*/ 70 w 140"/>
              <a:gd name="T43" fmla="*/ 125 h 140"/>
              <a:gd name="T44" fmla="*/ 15 w 140"/>
              <a:gd name="T45" fmla="*/ 70 h 140"/>
              <a:gd name="T46" fmla="*/ 70 w 140"/>
              <a:gd name="T47" fmla="*/ 16 h 140"/>
              <a:gd name="T48" fmla="*/ 96 w 140"/>
              <a:gd name="T49" fmla="*/ 23 h 140"/>
              <a:gd name="T50" fmla="*/ 99 w 140"/>
              <a:gd name="T51" fmla="*/ 18 h 140"/>
              <a:gd name="T52" fmla="*/ 106 w 140"/>
              <a:gd name="T53" fmla="*/ 11 h 140"/>
              <a:gd name="T54" fmla="*/ 70 w 140"/>
              <a:gd name="T55" fmla="*/ 0 h 140"/>
              <a:gd name="T56" fmla="*/ 0 w 140"/>
              <a:gd name="T57" fmla="*/ 70 h 140"/>
              <a:gd name="T58" fmla="*/ 70 w 140"/>
              <a:gd name="T59" fmla="*/ 140 h 140"/>
              <a:gd name="T60" fmla="*/ 140 w 140"/>
              <a:gd name="T61" fmla="*/ 70 h 140"/>
              <a:gd name="T62" fmla="*/ 130 w 140"/>
              <a:gd name="T63" fmla="*/ 34 h 140"/>
              <a:gd name="T64" fmla="*/ 70 w 140"/>
              <a:gd name="T65" fmla="*/ 47 h 140"/>
              <a:gd name="T66" fmla="*/ 80 w 140"/>
              <a:gd name="T67" fmla="*/ 49 h 140"/>
              <a:gd name="T68" fmla="*/ 93 w 140"/>
              <a:gd name="T69" fmla="*/ 37 h 140"/>
              <a:gd name="T70" fmla="*/ 70 w 140"/>
              <a:gd name="T71" fmla="*/ 29 h 140"/>
              <a:gd name="T72" fmla="*/ 29 w 140"/>
              <a:gd name="T73" fmla="*/ 70 h 140"/>
              <a:gd name="T74" fmla="*/ 70 w 140"/>
              <a:gd name="T75" fmla="*/ 111 h 140"/>
              <a:gd name="T76" fmla="*/ 111 w 140"/>
              <a:gd name="T77" fmla="*/ 70 h 140"/>
              <a:gd name="T78" fmla="*/ 104 w 140"/>
              <a:gd name="T79" fmla="*/ 48 h 140"/>
              <a:gd name="T80" fmla="*/ 91 w 140"/>
              <a:gd name="T81" fmla="*/ 61 h 140"/>
              <a:gd name="T82" fmla="*/ 93 w 140"/>
              <a:gd name="T83" fmla="*/ 70 h 140"/>
              <a:gd name="T84" fmla="*/ 70 w 140"/>
              <a:gd name="T85" fmla="*/ 94 h 140"/>
              <a:gd name="T86" fmla="*/ 46 w 140"/>
              <a:gd name="T87" fmla="*/ 70 h 140"/>
              <a:gd name="T88" fmla="*/ 70 w 140"/>
              <a:gd name="T89" fmla="*/ 4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40">
                <a:moveTo>
                  <a:pt x="101" y="21"/>
                </a:moveTo>
                <a:cubicBezTo>
                  <a:pt x="117" y="5"/>
                  <a:pt x="117" y="5"/>
                  <a:pt x="117" y="5"/>
                </a:cubicBezTo>
                <a:cubicBezTo>
                  <a:pt x="118" y="5"/>
                  <a:pt x="118" y="5"/>
                  <a:pt x="119" y="6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6" y="22"/>
                  <a:pt x="136" y="23"/>
                  <a:pt x="135" y="24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19" y="40"/>
                  <a:pt x="117" y="40"/>
                  <a:pt x="116" y="40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80" y="66"/>
                  <a:pt x="80" y="66"/>
                  <a:pt x="80" y="66"/>
                </a:cubicBezTo>
                <a:cubicBezTo>
                  <a:pt x="82" y="70"/>
                  <a:pt x="82" y="75"/>
                  <a:pt x="78" y="79"/>
                </a:cubicBezTo>
                <a:cubicBezTo>
                  <a:pt x="73" y="84"/>
                  <a:pt x="66" y="84"/>
                  <a:pt x="61" y="79"/>
                </a:cubicBezTo>
                <a:cubicBezTo>
                  <a:pt x="57" y="74"/>
                  <a:pt x="57" y="67"/>
                  <a:pt x="61" y="62"/>
                </a:cubicBezTo>
                <a:cubicBezTo>
                  <a:pt x="65" y="59"/>
                  <a:pt x="70" y="58"/>
                  <a:pt x="75" y="60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3"/>
                  <a:pt x="101" y="22"/>
                  <a:pt x="101" y="21"/>
                </a:cubicBezTo>
                <a:close/>
                <a:moveTo>
                  <a:pt x="130" y="34"/>
                </a:moveTo>
                <a:cubicBezTo>
                  <a:pt x="122" y="42"/>
                  <a:pt x="122" y="42"/>
                  <a:pt x="122" y="42"/>
                </a:cubicBezTo>
                <a:cubicBezTo>
                  <a:pt x="121" y="43"/>
                  <a:pt x="119" y="44"/>
                  <a:pt x="118" y="44"/>
                </a:cubicBezTo>
                <a:cubicBezTo>
                  <a:pt x="122" y="52"/>
                  <a:pt x="124" y="61"/>
                  <a:pt x="124" y="70"/>
                </a:cubicBezTo>
                <a:cubicBezTo>
                  <a:pt x="124" y="100"/>
                  <a:pt x="100" y="125"/>
                  <a:pt x="70" y="125"/>
                </a:cubicBezTo>
                <a:cubicBezTo>
                  <a:pt x="40" y="125"/>
                  <a:pt x="15" y="100"/>
                  <a:pt x="15" y="70"/>
                </a:cubicBezTo>
                <a:cubicBezTo>
                  <a:pt x="15" y="40"/>
                  <a:pt x="40" y="16"/>
                  <a:pt x="70" y="16"/>
                </a:cubicBezTo>
                <a:cubicBezTo>
                  <a:pt x="79" y="16"/>
                  <a:pt x="88" y="18"/>
                  <a:pt x="96" y="23"/>
                </a:cubicBezTo>
                <a:cubicBezTo>
                  <a:pt x="97" y="21"/>
                  <a:pt x="98" y="19"/>
                  <a:pt x="99" y="18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96" y="4"/>
                  <a:pt x="83" y="0"/>
                  <a:pt x="70" y="0"/>
                </a:cubicBezTo>
                <a:cubicBezTo>
                  <a:pt x="31" y="0"/>
                  <a:pt x="0" y="32"/>
                  <a:pt x="0" y="70"/>
                </a:cubicBezTo>
                <a:cubicBezTo>
                  <a:pt x="0" y="109"/>
                  <a:pt x="31" y="140"/>
                  <a:pt x="70" y="140"/>
                </a:cubicBezTo>
                <a:cubicBezTo>
                  <a:pt x="108" y="140"/>
                  <a:pt x="140" y="109"/>
                  <a:pt x="140" y="70"/>
                </a:cubicBezTo>
                <a:cubicBezTo>
                  <a:pt x="140" y="57"/>
                  <a:pt x="136" y="45"/>
                  <a:pt x="130" y="34"/>
                </a:cubicBezTo>
                <a:close/>
                <a:moveTo>
                  <a:pt x="70" y="47"/>
                </a:moveTo>
                <a:cubicBezTo>
                  <a:pt x="73" y="47"/>
                  <a:pt x="77" y="48"/>
                  <a:pt x="80" y="49"/>
                </a:cubicBezTo>
                <a:cubicBezTo>
                  <a:pt x="93" y="37"/>
                  <a:pt x="93" y="37"/>
                  <a:pt x="93" y="37"/>
                </a:cubicBezTo>
                <a:cubicBezTo>
                  <a:pt x="86" y="32"/>
                  <a:pt x="78" y="29"/>
                  <a:pt x="70" y="29"/>
                </a:cubicBezTo>
                <a:cubicBezTo>
                  <a:pt x="47" y="29"/>
                  <a:pt x="29" y="48"/>
                  <a:pt x="29" y="70"/>
                </a:cubicBezTo>
                <a:cubicBezTo>
                  <a:pt x="29" y="93"/>
                  <a:pt x="47" y="111"/>
                  <a:pt x="70" y="111"/>
                </a:cubicBezTo>
                <a:cubicBezTo>
                  <a:pt x="92" y="111"/>
                  <a:pt x="111" y="93"/>
                  <a:pt x="111" y="70"/>
                </a:cubicBezTo>
                <a:cubicBezTo>
                  <a:pt x="111" y="62"/>
                  <a:pt x="108" y="54"/>
                  <a:pt x="104" y="48"/>
                </a:cubicBezTo>
                <a:cubicBezTo>
                  <a:pt x="91" y="61"/>
                  <a:pt x="91" y="61"/>
                  <a:pt x="91" y="61"/>
                </a:cubicBezTo>
                <a:cubicBezTo>
                  <a:pt x="92" y="64"/>
                  <a:pt x="93" y="67"/>
                  <a:pt x="93" y="70"/>
                </a:cubicBezTo>
                <a:cubicBezTo>
                  <a:pt x="93" y="83"/>
                  <a:pt x="83" y="94"/>
                  <a:pt x="70" y="94"/>
                </a:cubicBezTo>
                <a:cubicBezTo>
                  <a:pt x="57" y="94"/>
                  <a:pt x="46" y="83"/>
                  <a:pt x="46" y="70"/>
                </a:cubicBezTo>
                <a:cubicBezTo>
                  <a:pt x="46" y="57"/>
                  <a:pt x="57" y="47"/>
                  <a:pt x="70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xmlns="" id="{CBA26F70-F159-40AF-96D9-903BAC728CBE}"/>
              </a:ext>
            </a:extLst>
          </p:cNvPr>
          <p:cNvGrpSpPr/>
          <p:nvPr/>
        </p:nvGrpSpPr>
        <p:grpSpPr>
          <a:xfrm>
            <a:off x="2109649" y="2896741"/>
            <a:ext cx="5373597" cy="1056259"/>
            <a:chOff x="3503711" y="1287239"/>
            <a:chExt cx="7164797" cy="1408346"/>
          </a:xfrm>
        </p:grpSpPr>
        <p:sp>
          <p:nvSpPr>
            <p:cNvPr id="18" name="TextBox 108">
              <a:extLst>
                <a:ext uri="{FF2B5EF4-FFF2-40B4-BE49-F238E27FC236}">
                  <a16:creationId xmlns:a16="http://schemas.microsoft.com/office/drawing/2014/main" xmlns="" id="{2C31BC97-1134-430A-B5EF-8DE5C7442924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xmlns="" id="{8B789F98-7D6C-4D90-B8F9-A17136B40D29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xmlns="" id="{237BC226-846B-4301-B57E-0045F59C8972}"/>
              </a:ext>
            </a:extLst>
          </p:cNvPr>
          <p:cNvGrpSpPr/>
          <p:nvPr/>
        </p:nvGrpSpPr>
        <p:grpSpPr>
          <a:xfrm>
            <a:off x="4432844" y="1541741"/>
            <a:ext cx="5373597" cy="1056259"/>
            <a:chOff x="3503711" y="1287239"/>
            <a:chExt cx="7164797" cy="1408346"/>
          </a:xfrm>
        </p:grpSpPr>
        <p:sp>
          <p:nvSpPr>
            <p:cNvPr id="21" name="TextBox 108">
              <a:extLst>
                <a:ext uri="{FF2B5EF4-FFF2-40B4-BE49-F238E27FC236}">
                  <a16:creationId xmlns:a16="http://schemas.microsoft.com/office/drawing/2014/main" xmlns="" id="{31B4B9C3-9915-4F7B-BAA9-F447C6C8581C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E2458096-4228-45F7-B5EA-B0215B771778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6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524 4.81481E-6 L -0.06315 4.81481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602 4.81481E-6 L -3.95833E-6 4.81481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" grpId="1" animBg="1"/>
      <p:bldP spid="4" grpId="2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1" grpId="1"/>
      <p:bldP spid="14" grpId="0"/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344D9AB-8F0C-46C2-8E8C-253912D72B14}"/>
              </a:ext>
            </a:extLst>
          </p:cNvPr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8A23D7C-6294-48A8-9073-1126B926B7BB}"/>
              </a:ext>
            </a:extLst>
          </p:cNvPr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A553692-393C-4C26-A6B3-9A54F7F6CB1A}"/>
              </a:ext>
            </a:extLst>
          </p:cNvPr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6BE1158F-94EA-4943-8D46-8BF9354F0335}"/>
              </a:ext>
            </a:extLst>
          </p:cNvPr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EAAA7044-9076-4457-8B85-3D800B81A499}"/>
              </a:ext>
            </a:extLst>
          </p:cNvPr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CB75486A-EBC8-45DA-8A84-1F24C9926EF2}"/>
              </a:ext>
            </a:extLst>
          </p:cNvPr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6C89B4FB-8D7A-42B2-8D99-03220A6D52AC}"/>
              </a:ext>
            </a:extLst>
          </p:cNvPr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731B0A80-6ADF-4C17-B1EE-82B00A1D3681}"/>
              </a:ext>
            </a:extLst>
          </p:cNvPr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72561E1-C612-4E75-9277-E8602A17750F}"/>
              </a:ext>
            </a:extLst>
          </p:cNvPr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00596609-E74A-4550-B2EC-452745A115BA}"/>
              </a:ext>
            </a:extLst>
          </p:cNvPr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EF2E986C-8318-4FD7-970D-D4F9C84AB6A1}"/>
              </a:ext>
            </a:extLst>
          </p:cNvPr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F25C5E52-5DEB-461E-B0E7-6A02692F308B}"/>
              </a:ext>
            </a:extLst>
          </p:cNvPr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9A36AC6E-A5DE-4BA9-9004-B239CC85C1F6}"/>
              </a:ext>
            </a:extLst>
          </p:cNvPr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5C5D2D7A-F391-4DB1-B16D-C168450A34B3}"/>
              </a:ext>
            </a:extLst>
          </p:cNvPr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3B7165B1-61EC-472F-B9F1-94F7B5EDEEFE}"/>
              </a:ext>
            </a:extLst>
          </p:cNvPr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F35D353-98E3-4DA0-AA47-8FF781CE58FB}"/>
              </a:ext>
            </a:extLst>
          </p:cNvPr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EC20628-6C61-44F9-B7A9-488F9AD9F198}"/>
              </a:ext>
            </a:extLst>
          </p:cNvPr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3E20576B-705A-4622-A9E6-44B825F42AA5}"/>
              </a:ext>
            </a:extLst>
          </p:cNvPr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A5D4BC6-5218-4149-A520-BAD6A3B78FC3}"/>
              </a:ext>
            </a:extLst>
          </p:cNvPr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9D30914-FD85-43C4-A92F-D1A7ABB8ED70}"/>
              </a:ext>
            </a:extLst>
          </p:cNvPr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42ECEA92-A4D3-4B13-8ED3-6EFC44C14E36}"/>
              </a:ext>
            </a:extLst>
          </p:cNvPr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99CD65BD-CCFC-4849-86CE-E9D162CBB323}"/>
              </a:ext>
            </a:extLst>
          </p:cNvPr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2078AB91-6743-4A1A-8CCD-0A7CDE035825}"/>
              </a:ext>
            </a:extLst>
          </p:cNvPr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FDECB641-1757-4598-B227-5FED030F704B}"/>
              </a:ext>
            </a:extLst>
          </p:cNvPr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9FD2F61F-327E-4BFA-A9EF-63ADA5049E47}"/>
              </a:ext>
            </a:extLst>
          </p:cNvPr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D1CB6111-8D54-4E37-A6C2-4D3685FC626B}"/>
              </a:ext>
            </a:extLst>
          </p:cNvPr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75A75089-A340-4624-8927-027B6B24BA27}"/>
              </a:ext>
            </a:extLst>
          </p:cNvPr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0CD27EE8-D69E-43C9-A2D9-27E937E75776}"/>
              </a:ext>
            </a:extLst>
          </p:cNvPr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25162DA2-1B8A-431D-9FBC-FAFD93BD283F}"/>
              </a:ext>
            </a:extLst>
          </p:cNvPr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902E7A1A-121D-425E-80BC-30EA466A3CB7}"/>
              </a:ext>
            </a:extLst>
          </p:cNvPr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60184CB0-F79A-4BBC-8F8B-378138C458A3}"/>
              </a:ext>
            </a:extLst>
          </p:cNvPr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EA9A17F3-7C82-4DD8-9881-3B33D212ABCF}"/>
              </a:ext>
            </a:extLst>
          </p:cNvPr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D310FB96-DA1C-4B4B-9ABA-73C7006C2859}"/>
              </a:ext>
            </a:extLst>
          </p:cNvPr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5CFE5C1A-1726-41FD-939D-9A9EFC69ECF0}"/>
              </a:ext>
            </a:extLst>
          </p:cNvPr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F030DBDF-8C8C-4CA8-89D4-D881E217DABB}"/>
              </a:ext>
            </a:extLst>
          </p:cNvPr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5211E9A4-4611-474E-AAE7-32163ABF7011}"/>
              </a:ext>
            </a:extLst>
          </p:cNvPr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B91E99D0-19EC-4F64-9ABC-4AAFFDF4AA3B}"/>
              </a:ext>
            </a:extLst>
          </p:cNvPr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B9C42576-27C3-43C5-BB3C-2E93F5E9CB37}"/>
              </a:ext>
            </a:extLst>
          </p:cNvPr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96A20B27-73F4-4899-B45B-67FBD2933A3C}"/>
              </a:ext>
            </a:extLst>
          </p:cNvPr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738C1BCF-93F6-467C-A8D0-12DB8B74475B}"/>
              </a:ext>
            </a:extLst>
          </p:cNvPr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D20F784D-AEFC-4B39-8A37-C97F8CA5B9F1}"/>
              </a:ext>
            </a:extLst>
          </p:cNvPr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xmlns="" id="{E10D487B-5B88-44B9-BE22-40D24BF91D43}"/>
              </a:ext>
            </a:extLst>
          </p:cNvPr>
          <p:cNvSpPr txBox="1"/>
          <p:nvPr/>
        </p:nvSpPr>
        <p:spPr>
          <a:xfrm>
            <a:off x="3426039" y="2637414"/>
            <a:ext cx="5339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 dirty="0">
                <a:cs typeface="+mn-ea"/>
                <a:sym typeface="+mn-lt"/>
              </a:rPr>
              <a:t>感谢您的聆听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6A62D3B-5CA8-42DE-8BB4-11E7ADB36984}"/>
              </a:ext>
            </a:extLst>
          </p:cNvPr>
          <p:cNvSpPr/>
          <p:nvPr/>
        </p:nvSpPr>
        <p:spPr>
          <a:xfrm>
            <a:off x="3579316" y="5171203"/>
            <a:ext cx="4823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cs typeface="+mn-ea"/>
                <a:sym typeface="+mn-lt"/>
              </a:rPr>
              <a:t>汇报人：第一</a:t>
            </a:r>
            <a:r>
              <a:rPr lang="en-US" altLang="zh-CN" sz="2000" dirty="0" smtClean="0">
                <a:cs typeface="+mn-ea"/>
                <a:sym typeface="+mn-lt"/>
              </a:rPr>
              <a:t>PPT      </a:t>
            </a:r>
            <a:r>
              <a:rPr lang="zh-CN" altLang="en-US" sz="2000" dirty="0" smtClean="0">
                <a:cs typeface="+mn-ea"/>
                <a:sym typeface="+mn-lt"/>
              </a:rPr>
              <a:t>时</a:t>
            </a:r>
            <a:r>
              <a:rPr lang="zh-CN" altLang="en-US" sz="2000" dirty="0">
                <a:cs typeface="+mn-ea"/>
                <a:sym typeface="+mn-lt"/>
              </a:rPr>
              <a:t>间：</a:t>
            </a:r>
            <a:r>
              <a:rPr lang="en-US" altLang="zh-CN" sz="2000" dirty="0" smtClean="0">
                <a:cs typeface="+mn-ea"/>
                <a:sym typeface="+mn-lt"/>
              </a:rPr>
              <a:t>2030</a:t>
            </a:r>
            <a:r>
              <a:rPr lang="zh-CN" altLang="en-US" sz="2000" dirty="0" smtClean="0">
                <a:cs typeface="+mn-ea"/>
                <a:sym typeface="+mn-lt"/>
              </a:rPr>
              <a:t>年</a:t>
            </a:r>
            <a:r>
              <a:rPr lang="en-US" altLang="zh-CN" sz="2000" dirty="0" smtClean="0">
                <a:cs typeface="+mn-ea"/>
                <a:sym typeface="+mn-lt"/>
              </a:rPr>
              <a:t>12</a:t>
            </a:r>
            <a:r>
              <a:rPr lang="zh-CN" altLang="en-US" sz="2000" dirty="0" smtClean="0">
                <a:cs typeface="+mn-ea"/>
                <a:sym typeface="+mn-lt"/>
              </a:rPr>
              <a:t>月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59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2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3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2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2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2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3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2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30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4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/>
      <p:bldP spid="43" grpId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7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5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xmlns="" id="{07F9E556-F228-4703-B298-F2F3C0E57B0E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xmlns="" id="{0AEEBF23-9E32-4A54-8EC7-9BE8A896CBAA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xmlns="" id="{4F396B9B-9424-49B4-AB8C-54F11F83A699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xmlns="" id="{7C3B6B9B-E0C3-445F-8165-AAF4B2376DC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A970F42-26B7-4BC5-87A4-2515471B713C}"/>
              </a:ext>
            </a:extLst>
          </p:cNvPr>
          <p:cNvSpPr txBox="1"/>
          <p:nvPr/>
        </p:nvSpPr>
        <p:spPr>
          <a:xfrm>
            <a:off x="801057" y="489278"/>
            <a:ext cx="4502332" cy="5863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Agency FB" panose="020B0503020202020204" pitchFamily="34" charset="0"/>
                <a:cs typeface="+mn-ea"/>
                <a:sym typeface="+mn-lt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6D06B8-2EC7-44D7-B021-E2E2716336B0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F2C955C-9754-4C84-A895-F52FA4558371}"/>
              </a:ext>
            </a:extLst>
          </p:cNvPr>
          <p:cNvSpPr txBox="1"/>
          <p:nvPr/>
        </p:nvSpPr>
        <p:spPr>
          <a:xfrm>
            <a:off x="7128930" y="3305875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请输入文本标题内容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855883B-9AB2-4D03-8A14-BCDF50134D64}"/>
              </a:ext>
            </a:extLst>
          </p:cNvPr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19FF39D9-D768-4F77-B0C9-3E2E3CE71495}"/>
              </a:ext>
            </a:extLst>
          </p:cNvPr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62833AE-6197-4935-89F9-84969AC6BF57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3A4510C1-FFA9-45D0-AC6A-37E5CAE40A2D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72DD9305-F066-40C5-8E03-EACE81BCB533}"/>
              </a:ext>
            </a:extLst>
          </p:cNvPr>
          <p:cNvGrpSpPr/>
          <p:nvPr/>
        </p:nvGrpSpPr>
        <p:grpSpPr>
          <a:xfrm>
            <a:off x="5570479" y="2325743"/>
            <a:ext cx="6408261" cy="2320917"/>
            <a:chOff x="5570479" y="2325743"/>
            <a:chExt cx="6408261" cy="2320917"/>
          </a:xfrm>
        </p:grpSpPr>
        <p:sp>
          <p:nvSpPr>
            <p:cNvPr id="5" name="Freeform 77">
              <a:extLst>
                <a:ext uri="{FF2B5EF4-FFF2-40B4-BE49-F238E27FC236}">
                  <a16:creationId xmlns:a16="http://schemas.microsoft.com/office/drawing/2014/main" xmlns="" id="{7CCF48F8-1E1D-467B-9E38-40E9F0F9246F}"/>
                </a:ext>
              </a:extLst>
            </p:cNvPr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>
              <a:extLst>
                <a:ext uri="{FF2B5EF4-FFF2-40B4-BE49-F238E27FC236}">
                  <a16:creationId xmlns:a16="http://schemas.microsoft.com/office/drawing/2014/main" xmlns="" id="{FD738395-06AE-4897-A15B-9A92230AF571}"/>
                </a:ext>
              </a:extLst>
            </p:cNvPr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>
              <a:extLst>
                <a:ext uri="{FF2B5EF4-FFF2-40B4-BE49-F238E27FC236}">
                  <a16:creationId xmlns:a16="http://schemas.microsoft.com/office/drawing/2014/main" xmlns="" id="{B6DCC8C0-4FDE-424B-A3AD-E6F67DD4C209}"/>
                </a:ext>
              </a:extLst>
            </p:cNvPr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>
              <a:extLst>
                <a:ext uri="{FF2B5EF4-FFF2-40B4-BE49-F238E27FC236}">
                  <a16:creationId xmlns:a16="http://schemas.microsoft.com/office/drawing/2014/main" xmlns="" id="{4246474A-DD08-4A9F-B6F1-C7FDA3E805C5}"/>
                </a:ext>
              </a:extLst>
            </p:cNvPr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>
              <a:extLst>
                <a:ext uri="{FF2B5EF4-FFF2-40B4-BE49-F238E27FC236}">
                  <a16:creationId xmlns:a16="http://schemas.microsoft.com/office/drawing/2014/main" xmlns="" id="{5FD1F190-BD81-4A2D-B6FD-16187572D3ED}"/>
                </a:ext>
              </a:extLst>
            </p:cNvPr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>
              <a:extLst>
                <a:ext uri="{FF2B5EF4-FFF2-40B4-BE49-F238E27FC236}">
                  <a16:creationId xmlns:a16="http://schemas.microsoft.com/office/drawing/2014/main" xmlns="" id="{A3CB54BA-A07B-490C-B7C0-CFD581CF0D06}"/>
                </a:ext>
              </a:extLst>
            </p:cNvPr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>
              <a:extLst>
                <a:ext uri="{FF2B5EF4-FFF2-40B4-BE49-F238E27FC236}">
                  <a16:creationId xmlns:a16="http://schemas.microsoft.com/office/drawing/2014/main" xmlns="" id="{2AA33771-C992-457E-BD1E-1723B78A170F}"/>
                </a:ext>
              </a:extLst>
            </p:cNvPr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xmlns="" id="{9D5DC25E-7956-4405-80A9-3E790B4A7F9B}"/>
                </a:ext>
              </a:extLst>
            </p:cNvPr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xmlns="" id="{9296344E-3C85-490D-9661-C1A5EE3E2CF2}"/>
                </a:ext>
              </a:extLst>
            </p:cNvPr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xmlns="" id="{E558D1BF-C2BA-47A5-B082-0BA81B90D9FC}"/>
                </a:ext>
              </a:extLst>
            </p:cNvPr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xmlns="" id="{CF6A2AE6-E22B-4EB2-A3D8-D715E33730C6}"/>
                </a:ext>
              </a:extLst>
            </p:cNvPr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xmlns="" id="{03BFDB93-B004-486D-909D-DA163117B875}"/>
                </a:ext>
              </a:extLst>
            </p:cNvPr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>
              <a:extLst>
                <a:ext uri="{FF2B5EF4-FFF2-40B4-BE49-F238E27FC236}">
                  <a16:creationId xmlns:a16="http://schemas.microsoft.com/office/drawing/2014/main" xmlns="" id="{2D836737-A921-4526-9083-E718D384C3B9}"/>
                </a:ext>
              </a:extLst>
            </p:cNvPr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xmlns="" id="{914931AC-6F65-4A3A-A898-A66C46DC0C40}"/>
                </a:ext>
              </a:extLst>
            </p:cNvPr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xmlns="" id="{F0EFD0F6-EE1E-4EF3-A7C7-D7583A6213A6}"/>
                </a:ext>
              </a:extLst>
            </p:cNvPr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xmlns="" id="{4CAE802C-63E6-4978-932C-7D74B3AE6547}"/>
                </a:ext>
              </a:extLst>
            </p:cNvPr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xmlns="" id="{6329CA3E-56C2-43A4-96AD-3A969B2D7431}"/>
                </a:ext>
              </a:extLst>
            </p:cNvPr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xmlns="" id="{1C7822E3-AAAD-4E6D-930D-568454C38F41}"/>
                </a:ext>
              </a:extLst>
            </p:cNvPr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xmlns="" id="{DFEB9A28-5836-4690-AAF3-C7E8D4F50125}"/>
                </a:ext>
              </a:extLst>
            </p:cNvPr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xmlns="" id="{3E48BE1C-B2AB-468E-93A8-FBABF3D89D4B}"/>
                </a:ext>
              </a:extLst>
            </p:cNvPr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xmlns="" id="{52BF7B02-7BC1-4E01-901D-5B22B3AEB6E3}"/>
                </a:ext>
              </a:extLst>
            </p:cNvPr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xmlns="" id="{878A4D5C-8FCE-49BC-B7F3-7D60A011E9DA}"/>
                </a:ext>
              </a:extLst>
            </p:cNvPr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>
              <a:extLst>
                <a:ext uri="{FF2B5EF4-FFF2-40B4-BE49-F238E27FC236}">
                  <a16:creationId xmlns:a16="http://schemas.microsoft.com/office/drawing/2014/main" xmlns="" id="{FAB10234-7195-440D-81D3-53AD6C8BC4EA}"/>
                </a:ext>
              </a:extLst>
            </p:cNvPr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>
              <a:extLst>
                <a:ext uri="{FF2B5EF4-FFF2-40B4-BE49-F238E27FC236}">
                  <a16:creationId xmlns:a16="http://schemas.microsoft.com/office/drawing/2014/main" xmlns="" id="{D5496CBE-A6D9-4C0A-A44D-DC8B147797C4}"/>
                </a:ext>
              </a:extLst>
            </p:cNvPr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>
              <a:extLst>
                <a:ext uri="{FF2B5EF4-FFF2-40B4-BE49-F238E27FC236}">
                  <a16:creationId xmlns:a16="http://schemas.microsoft.com/office/drawing/2014/main" xmlns="" id="{AA310FBC-A2B1-48C1-B74A-601C76D21F24}"/>
                </a:ext>
              </a:extLst>
            </p:cNvPr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>
              <a:extLst>
                <a:ext uri="{FF2B5EF4-FFF2-40B4-BE49-F238E27FC236}">
                  <a16:creationId xmlns:a16="http://schemas.microsoft.com/office/drawing/2014/main" xmlns="" id="{1FC23BC3-42D7-437D-8494-D5C65B2D1ECC}"/>
                </a:ext>
              </a:extLst>
            </p:cNvPr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xmlns="" id="{CD1DC8EA-5FA3-4A7D-B131-3D0FFECC254F}"/>
                </a:ext>
              </a:extLst>
            </p:cNvPr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>
              <a:extLst>
                <a:ext uri="{FF2B5EF4-FFF2-40B4-BE49-F238E27FC236}">
                  <a16:creationId xmlns:a16="http://schemas.microsoft.com/office/drawing/2014/main" xmlns="" id="{B37A1365-B864-46C4-9AA9-A4EB3B476B62}"/>
                </a:ext>
              </a:extLst>
            </p:cNvPr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xmlns="" id="{F7B2ACEB-58CA-4287-800E-A794D5DF17A4}"/>
                </a:ext>
              </a:extLst>
            </p:cNvPr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xmlns="" id="{80C5EF7F-845E-4256-A7B2-4B7921525D69}"/>
                </a:ext>
              </a:extLst>
            </p:cNvPr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xmlns="" id="{A98FA81D-2925-4487-B9EE-C9757475184B}"/>
                </a:ext>
              </a:extLst>
            </p:cNvPr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xmlns="" id="{B9C70529-AD57-4417-B63D-85644339536C}"/>
                </a:ext>
              </a:extLst>
            </p:cNvPr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xmlns="" id="{AAE3022A-6B66-4B9D-B87D-A3C6C92FEF0E}"/>
                </a:ext>
              </a:extLst>
            </p:cNvPr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>
              <a:extLst>
                <a:ext uri="{FF2B5EF4-FFF2-40B4-BE49-F238E27FC236}">
                  <a16:creationId xmlns:a16="http://schemas.microsoft.com/office/drawing/2014/main" xmlns="" id="{B65288C2-D292-4B1B-A94C-C7AB1403ED09}"/>
                </a:ext>
              </a:extLst>
            </p:cNvPr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xmlns="" id="{DFD0B4CE-E34D-4B8F-A6BF-909E78BD29FE}"/>
                </a:ext>
              </a:extLst>
            </p:cNvPr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>
              <a:extLst>
                <a:ext uri="{FF2B5EF4-FFF2-40B4-BE49-F238E27FC236}">
                  <a16:creationId xmlns:a16="http://schemas.microsoft.com/office/drawing/2014/main" xmlns="" id="{5830E979-A340-4DA1-8209-94CEACD0E766}"/>
                </a:ext>
              </a:extLst>
            </p:cNvPr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>
              <a:extLst>
                <a:ext uri="{FF2B5EF4-FFF2-40B4-BE49-F238E27FC236}">
                  <a16:creationId xmlns:a16="http://schemas.microsoft.com/office/drawing/2014/main" xmlns="" id="{F090A512-00CC-4A66-BB67-DE892A5919E6}"/>
                </a:ext>
              </a:extLst>
            </p:cNvPr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>
              <a:extLst>
                <a:ext uri="{FF2B5EF4-FFF2-40B4-BE49-F238E27FC236}">
                  <a16:creationId xmlns:a16="http://schemas.microsoft.com/office/drawing/2014/main" xmlns="" id="{7425DEE4-7B9A-413D-938F-73618F6C33FC}"/>
                </a:ext>
              </a:extLst>
            </p:cNvPr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xmlns="" id="{66F87C58-2FF2-43A5-B65B-F26406C5364A}"/>
                </a:ext>
              </a:extLst>
            </p:cNvPr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xmlns="" id="{3C54F24D-755B-44FF-95DB-0A889DA8F50F}"/>
                </a:ext>
              </a:extLst>
            </p:cNvPr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xmlns="" id="{0F953584-7DC0-4F29-80BA-D97A2434167C}"/>
                </a:ext>
              </a:extLst>
            </p:cNvPr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xmlns="" id="{54278EA1-E025-461E-9715-658968F66179}"/>
                </a:ext>
              </a:extLst>
            </p:cNvPr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xmlns="" id="{FC50F694-ED96-406B-B6C3-B0564A967031}"/>
                </a:ext>
              </a:extLst>
            </p:cNvPr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>
              <a:extLst>
                <a:ext uri="{FF2B5EF4-FFF2-40B4-BE49-F238E27FC236}">
                  <a16:creationId xmlns:a16="http://schemas.microsoft.com/office/drawing/2014/main" xmlns="" id="{5C08A3EE-98C5-4D3D-A04E-4E287C98BD9F}"/>
                </a:ext>
              </a:extLst>
            </p:cNvPr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xmlns="" id="{77F2DCD8-0B34-44E7-9671-64823AADB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xmlns="" id="{AEAE7F98-BCA2-40E8-9AFB-FDFB83BD3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xmlns="" id="{19AFE720-9E46-4996-A22E-3235D7F0A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xmlns="" id="{D1C81A38-773D-4E2D-8D9D-2408446EA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xmlns="" id="{6A921771-8073-41E5-AA89-B1E20CB2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xmlns="" id="{EC20AF5C-83CA-4711-9BE1-704296CC9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xmlns="" id="{CA28B23A-31CA-4CD8-B4EF-C27F55565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xmlns="" id="{C35A9012-2D80-4F07-9D19-3B6BB9CC7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xmlns="" id="{3B2DC76F-012F-408E-AF8C-F61CBE634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xmlns="" id="{A7556D04-7DF6-4C2F-B28A-42586715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xmlns="" id="{C5C1A354-8240-4560-B924-ABFD0F7A2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xmlns="" id="{85A19973-9987-41DC-A76A-461D59DCC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xmlns="" id="{6950E0B1-E964-4543-813F-FFBF8F7C7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xmlns="" id="{10E0F118-E02C-44F7-9E41-B14960180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xmlns="" id="{131AC5BC-9996-42C9-9299-893D61DF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xmlns="" id="{3E749AF3-05F4-4A61-804B-2728F4669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xmlns="" id="{FC39D1D7-C0B2-40C1-87B0-B11FD231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xmlns="" id="{2A517DFE-7399-4C87-9EE2-7D4D66AD5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xmlns="" id="{9DAC2E9C-A97B-47BF-8C8E-0E988EF37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xmlns="" id="{06B55665-DE39-4F85-A3FE-54C0ACAB1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xmlns="" id="{DE65E0EB-D5C5-4AAC-8441-C4D1BA9FD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xmlns="" id="{7409FAE4-4E64-442D-8FCF-745BB193D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xmlns="" id="{E8A20D4C-7B79-4529-A438-08F438FE2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xmlns="" id="{C8738610-3A79-4FD9-BEF7-7412DFED5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xmlns="" id="{1C975857-D678-4C12-82AA-76416E712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xmlns="" id="{723BBB8F-BCBB-40E2-87F9-468C943AB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xmlns="" id="{03B47D4D-E719-4166-B9BD-95341E450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xmlns="" id="{173F385C-CC34-46CA-BB22-E15D798A0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xmlns="" id="{45BC41D0-FE8A-44CF-AFBA-1CEDF60B7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xmlns="" id="{06ACEB09-3289-4A57-B578-F5F308928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xmlns="" id="{A1F01753-9339-4E4D-82A6-99649CD5C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xmlns="" id="{9667687A-A8D0-429B-9D3C-EBCD5E780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xmlns="" id="{D3D978B9-1C82-45AF-84A9-8D93CA8CA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xmlns="" id="{59B2B5AE-78C9-4130-B81E-4C62DB841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xmlns="" id="{8F271DF4-FE42-4058-9CAA-C7E4BE14F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xmlns="" id="{8E4608BF-CF9D-4DA7-8722-444E2670A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xmlns="" id="{9F47520F-DEE8-46C1-BFD0-A902BEFD9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xmlns="" id="{F0ECAB1D-B81E-4A9C-B643-D63057C75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xmlns="" id="{1D0879D3-4B57-451B-A10E-329DCF1C0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xmlns="" id="{34E4C5CA-3EB9-4447-AB1D-1427B7378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xmlns="" id="{5C62E47E-46CD-4E81-A679-FB00DDF95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xmlns="" id="{EB914560-9F1D-49AF-84F9-13322A279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xmlns="" id="{75F51ED4-825C-4679-B9C0-40928114E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xmlns="" id="{6EEC8A0C-5553-4E54-BC56-0A237B9BD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xmlns="" id="{7D7774E5-4081-4A3F-9F00-D71DB9C4C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xmlns="" id="{406B4E0D-0FDE-411F-B5E3-2CA1F1F55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xmlns="" id="{83879568-BF31-43C0-AC63-E2A7AC415F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xmlns="" id="{CC575B12-C55F-4C2E-80F3-81349318E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xmlns="" id="{88ACE3F1-8C28-4EFA-8799-A4CB5A968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xmlns="" id="{2E2A3BAF-9F2A-4174-8845-045EF1E97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xmlns="" id="{3E3438BD-91CC-456A-985C-10C6C74B2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xmlns="" id="{51DE358C-C3F3-4504-8514-2AB750D5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xmlns="" id="{494262B9-B5FA-4C8C-9562-7B0DA3C89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xmlns="" id="{E8FACF6D-11DD-492E-9987-FEB90B0EC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xmlns="" id="{67B8B53C-1C40-41F3-BFAE-17208DA68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>
              <a:extLst>
                <a:ext uri="{FF2B5EF4-FFF2-40B4-BE49-F238E27FC236}">
                  <a16:creationId xmlns:a16="http://schemas.microsoft.com/office/drawing/2014/main" xmlns="" id="{3CB61AAA-A167-424D-B405-63E19F974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>
              <a:extLst>
                <a:ext uri="{FF2B5EF4-FFF2-40B4-BE49-F238E27FC236}">
                  <a16:creationId xmlns:a16="http://schemas.microsoft.com/office/drawing/2014/main" xmlns="" id="{22587A27-75DB-4FA2-AB77-7ED985ADB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>
              <a:extLst>
                <a:ext uri="{FF2B5EF4-FFF2-40B4-BE49-F238E27FC236}">
                  <a16:creationId xmlns:a16="http://schemas.microsoft.com/office/drawing/2014/main" xmlns="" id="{A470483A-788A-4202-82E7-D91D03207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xmlns="" id="{083E6C97-5D04-4B3D-A3FC-9B054C02B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xmlns="" id="{8607B8D3-F035-4B7B-B06C-D92ADEDC2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>
              <a:extLst>
                <a:ext uri="{FF2B5EF4-FFF2-40B4-BE49-F238E27FC236}">
                  <a16:creationId xmlns:a16="http://schemas.microsoft.com/office/drawing/2014/main" xmlns="" id="{DA1CE3EB-C584-4BE5-BDE7-D2F8D5262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>
              <a:extLst>
                <a:ext uri="{FF2B5EF4-FFF2-40B4-BE49-F238E27FC236}">
                  <a16:creationId xmlns:a16="http://schemas.microsoft.com/office/drawing/2014/main" xmlns="" id="{BA97ECFF-8A55-4A27-BCF8-E68CA499E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>
              <a:extLst>
                <a:ext uri="{FF2B5EF4-FFF2-40B4-BE49-F238E27FC236}">
                  <a16:creationId xmlns:a16="http://schemas.microsoft.com/office/drawing/2014/main" xmlns="" id="{E3BEE9BF-319B-4468-AF86-844ECBA9E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>
              <a:extLst>
                <a:ext uri="{FF2B5EF4-FFF2-40B4-BE49-F238E27FC236}">
                  <a16:creationId xmlns:a16="http://schemas.microsoft.com/office/drawing/2014/main" xmlns="" id="{813956FA-AD56-418F-A33E-B06086376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>
              <a:extLst>
                <a:ext uri="{FF2B5EF4-FFF2-40B4-BE49-F238E27FC236}">
                  <a16:creationId xmlns:a16="http://schemas.microsoft.com/office/drawing/2014/main" xmlns="" id="{04FFF66B-6532-4857-8D5C-FC6616D3E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>
              <a:extLst>
                <a:ext uri="{FF2B5EF4-FFF2-40B4-BE49-F238E27FC236}">
                  <a16:creationId xmlns:a16="http://schemas.microsoft.com/office/drawing/2014/main" xmlns="" id="{622F07EC-AC7A-486D-AAFA-EC9365CBD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xmlns="" id="{F1EAFED3-6926-4002-B0ED-9374EF5E1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>
              <a:extLst>
                <a:ext uri="{FF2B5EF4-FFF2-40B4-BE49-F238E27FC236}">
                  <a16:creationId xmlns:a16="http://schemas.microsoft.com/office/drawing/2014/main" xmlns="" id="{FD0B9796-FFF7-4FA2-8D66-DF575D770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>
              <a:extLst>
                <a:ext uri="{FF2B5EF4-FFF2-40B4-BE49-F238E27FC236}">
                  <a16:creationId xmlns:a16="http://schemas.microsoft.com/office/drawing/2014/main" xmlns="" id="{AEAECC91-FE6D-494A-8DED-F1E917928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>
              <a:extLst>
                <a:ext uri="{FF2B5EF4-FFF2-40B4-BE49-F238E27FC236}">
                  <a16:creationId xmlns:a16="http://schemas.microsoft.com/office/drawing/2014/main" xmlns="" id="{12AB9455-07A1-42B5-BBFC-44B8AD527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xmlns="" id="{B2F4ADB9-7C9C-4768-A736-1A9F29B4E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>
              <a:extLst>
                <a:ext uri="{FF2B5EF4-FFF2-40B4-BE49-F238E27FC236}">
                  <a16:creationId xmlns:a16="http://schemas.microsoft.com/office/drawing/2014/main" xmlns="" id="{98F94EA0-48F8-4764-8E42-4AD9E9923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>
              <a:extLst>
                <a:ext uri="{FF2B5EF4-FFF2-40B4-BE49-F238E27FC236}">
                  <a16:creationId xmlns:a16="http://schemas.microsoft.com/office/drawing/2014/main" xmlns="" id="{ECE110A6-B1C7-461B-990E-7B09B116763D}"/>
                </a:ext>
              </a:extLst>
            </p:cNvPr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xmlns="" id="{25A222A8-6DB4-495D-A71D-E24B369A82FD}"/>
                </a:ext>
              </a:extLst>
            </p:cNvPr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>
            <a:extLst>
              <a:ext uri="{FF2B5EF4-FFF2-40B4-BE49-F238E27FC236}">
                <a16:creationId xmlns:a16="http://schemas.microsoft.com/office/drawing/2014/main" xmlns="" id="{5391FD0A-C9B3-4542-AB88-C705A812433A}"/>
              </a:ext>
            </a:extLst>
          </p:cNvPr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xmlns="" id="{025C0E47-6C23-4F4D-8B65-5F4D7709E102}"/>
              </a:ext>
            </a:extLst>
          </p:cNvPr>
          <p:cNvSpPr/>
          <p:nvPr/>
        </p:nvSpPr>
        <p:spPr>
          <a:xfrm>
            <a:off x="2438016" y="2351503"/>
            <a:ext cx="1493930" cy="149393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113C1036-C452-45E2-9985-D95AEBC9BA37}"/>
              </a:ext>
            </a:extLst>
          </p:cNvPr>
          <p:cNvGrpSpPr/>
          <p:nvPr/>
        </p:nvGrpSpPr>
        <p:grpSpPr>
          <a:xfrm>
            <a:off x="2972992" y="2594539"/>
            <a:ext cx="423978" cy="425715"/>
            <a:chOff x="11522075" y="5773738"/>
            <a:chExt cx="387350" cy="388938"/>
          </a:xfrm>
        </p:grpSpPr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xmlns="" id="{C830C7CB-14BC-4BA6-B524-C73F076F0E89}"/>
                </a:ext>
              </a:extLst>
            </p:cNvPr>
            <p:cNvSpPr/>
            <p:nvPr/>
          </p:nvSpPr>
          <p:spPr bwMode="auto">
            <a:xfrm>
              <a:off x="11536363" y="5773738"/>
              <a:ext cx="357188" cy="115888"/>
            </a:xfrm>
            <a:custGeom>
              <a:avLst/>
              <a:gdLst>
                <a:gd name="T0" fmla="*/ 225 w 225"/>
                <a:gd name="T1" fmla="*/ 73 h 73"/>
                <a:gd name="T2" fmla="*/ 113 w 225"/>
                <a:gd name="T3" fmla="*/ 0 h 73"/>
                <a:gd name="T4" fmla="*/ 0 w 225"/>
                <a:gd name="T5" fmla="*/ 73 h 73"/>
                <a:gd name="T6" fmla="*/ 225 w 225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73">
                  <a:moveTo>
                    <a:pt x="225" y="73"/>
                  </a:moveTo>
                  <a:lnTo>
                    <a:pt x="113" y="0"/>
                  </a:lnTo>
                  <a:lnTo>
                    <a:pt x="0" y="73"/>
                  </a:lnTo>
                  <a:lnTo>
                    <a:pt x="225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Rectangle 8">
              <a:extLst>
                <a:ext uri="{FF2B5EF4-FFF2-40B4-BE49-F238E27FC236}">
                  <a16:creationId xmlns:a16="http://schemas.microsoft.com/office/drawing/2014/main" xmlns="" id="{4A814744-5549-486A-BBF7-AD11A1F7A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2075" y="6118226"/>
              <a:ext cx="387350" cy="4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Rectangle 9">
              <a:extLst>
                <a:ext uri="{FF2B5EF4-FFF2-40B4-BE49-F238E27FC236}">
                  <a16:creationId xmlns:a16="http://schemas.microsoft.com/office/drawing/2014/main" xmlns="" id="{68E70035-26F2-4322-A478-55F1F551D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063" y="6057901"/>
              <a:ext cx="331788" cy="4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Rectangle 10">
              <a:extLst>
                <a:ext uri="{FF2B5EF4-FFF2-40B4-BE49-F238E27FC236}">
                  <a16:creationId xmlns:a16="http://schemas.microsoft.com/office/drawing/2014/main" xmlns="" id="{0A4CB93E-F132-42CF-825D-0DF94C258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0813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Rectangle 11">
              <a:extLst>
                <a:ext uri="{FF2B5EF4-FFF2-40B4-BE49-F238E27FC236}">
                  <a16:creationId xmlns:a16="http://schemas.microsoft.com/office/drawing/2014/main" xmlns="" id="{0D34C631-E89A-4E62-9AF5-54EEE389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Rectangle 12">
              <a:extLst>
                <a:ext uri="{FF2B5EF4-FFF2-40B4-BE49-F238E27FC236}">
                  <a16:creationId xmlns:a16="http://schemas.microsoft.com/office/drawing/2014/main" xmlns="" id="{D69D15C5-6918-4DF4-9B25-9F5963068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5588" y="5903913"/>
              <a:ext cx="60325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xmlns="" id="{0EC4CE45-6E5D-4948-9BFE-229B633F472E}"/>
                </a:ext>
              </a:extLst>
            </p:cNvPr>
            <p:cNvSpPr/>
            <p:nvPr/>
          </p:nvSpPr>
          <p:spPr bwMode="auto">
            <a:xfrm>
              <a:off x="11522075" y="6100763"/>
              <a:ext cx="387350" cy="17463"/>
            </a:xfrm>
            <a:custGeom>
              <a:avLst/>
              <a:gdLst>
                <a:gd name="T0" fmla="*/ 226 w 244"/>
                <a:gd name="T1" fmla="*/ 0 h 11"/>
                <a:gd name="T2" fmla="*/ 17 w 244"/>
                <a:gd name="T3" fmla="*/ 0 h 11"/>
                <a:gd name="T4" fmla="*/ 0 w 244"/>
                <a:gd name="T5" fmla="*/ 11 h 11"/>
                <a:gd name="T6" fmla="*/ 244 w 244"/>
                <a:gd name="T7" fmla="*/ 11 h 11"/>
                <a:gd name="T8" fmla="*/ 226 w 24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">
                  <a:moveTo>
                    <a:pt x="226" y="0"/>
                  </a:moveTo>
                  <a:lnTo>
                    <a:pt x="17" y="0"/>
                  </a:lnTo>
                  <a:lnTo>
                    <a:pt x="0" y="11"/>
                  </a:lnTo>
                  <a:lnTo>
                    <a:pt x="244" y="1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xmlns="" id="{9403BF15-0D8D-4B85-9B51-BA316F67A9F1}"/>
                </a:ext>
              </a:extLst>
            </p:cNvPr>
            <p:cNvSpPr/>
            <p:nvPr/>
          </p:nvSpPr>
          <p:spPr bwMode="auto">
            <a:xfrm>
              <a:off x="11549063" y="6042026"/>
              <a:ext cx="331788" cy="15875"/>
            </a:xfrm>
            <a:custGeom>
              <a:avLst/>
              <a:gdLst>
                <a:gd name="T0" fmla="*/ 190 w 209"/>
                <a:gd name="T1" fmla="*/ 0 h 10"/>
                <a:gd name="T2" fmla="*/ 18 w 209"/>
                <a:gd name="T3" fmla="*/ 0 h 10"/>
                <a:gd name="T4" fmla="*/ 0 w 209"/>
                <a:gd name="T5" fmla="*/ 10 h 10"/>
                <a:gd name="T6" fmla="*/ 209 w 209"/>
                <a:gd name="T7" fmla="*/ 10 h 10"/>
                <a:gd name="T8" fmla="*/ 190 w 20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0">
                  <a:moveTo>
                    <a:pt x="190" y="0"/>
                  </a:moveTo>
                  <a:lnTo>
                    <a:pt x="18" y="0"/>
                  </a:lnTo>
                  <a:lnTo>
                    <a:pt x="0" y="10"/>
                  </a:lnTo>
                  <a:lnTo>
                    <a:pt x="209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Rectangle 15">
              <a:extLst>
                <a:ext uri="{FF2B5EF4-FFF2-40B4-BE49-F238E27FC236}">
                  <a16:creationId xmlns:a16="http://schemas.microsoft.com/office/drawing/2014/main" xmlns="" id="{82E73E24-0C82-4104-8C05-ADD9AC810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6363" y="5889626"/>
              <a:ext cx="357188" cy="14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xmlns="" id="{39DB13EC-97EE-487A-894A-C83CAC2897B9}"/>
              </a:ext>
            </a:extLst>
          </p:cNvPr>
          <p:cNvSpPr txBox="1"/>
          <p:nvPr/>
        </p:nvSpPr>
        <p:spPr>
          <a:xfrm>
            <a:off x="2240991" y="3165210"/>
            <a:ext cx="188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COMPANY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36" name="Group 4">
            <a:extLst>
              <a:ext uri="{FF2B5EF4-FFF2-40B4-BE49-F238E27FC236}">
                <a16:creationId xmlns:a16="http://schemas.microsoft.com/office/drawing/2014/main" xmlns="" id="{BCE24A43-8410-4A92-BF36-B9D81636F2F9}"/>
              </a:ext>
            </a:extLst>
          </p:cNvPr>
          <p:cNvGrpSpPr/>
          <p:nvPr/>
        </p:nvGrpSpPr>
        <p:grpSpPr>
          <a:xfrm>
            <a:off x="800880" y="4269142"/>
            <a:ext cx="5373597" cy="988721"/>
            <a:chOff x="3503711" y="1377290"/>
            <a:chExt cx="7164797" cy="1318295"/>
          </a:xfrm>
        </p:grpSpPr>
        <p:sp>
          <p:nvSpPr>
            <p:cNvPr id="137" name="TextBox 108">
              <a:extLst>
                <a:ext uri="{FF2B5EF4-FFF2-40B4-BE49-F238E27FC236}">
                  <a16:creationId xmlns:a16="http://schemas.microsoft.com/office/drawing/2014/main" xmlns="" id="{1D5993D5-FDD1-4776-BCED-F03569D67CF2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xmlns="" id="{DDB932C2-9F8E-41AC-A8DE-79E0306820F2}"/>
                </a:ext>
              </a:extLst>
            </p:cNvPr>
            <p:cNvSpPr/>
            <p:nvPr/>
          </p:nvSpPr>
          <p:spPr>
            <a:xfrm>
              <a:off x="5710973" y="1377290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6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3" grpId="0" animBg="1"/>
      <p:bldP spid="124" grpId="0" animBg="1"/>
      <p:bldP spid="124" grpId="1" animBg="1"/>
      <p:bldP spid="124" grpId="2" animBg="1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xmlns="" id="{B8291DB3-E5B0-43CB-AA67-AE83EFE52301}"/>
              </a:ext>
            </a:extLst>
          </p:cNvPr>
          <p:cNvGraphicFramePr/>
          <p:nvPr/>
        </p:nvGraphicFramePr>
        <p:xfrm>
          <a:off x="348027" y="3260151"/>
          <a:ext cx="7429085" cy="292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reeform 191">
            <a:extLst>
              <a:ext uri="{FF2B5EF4-FFF2-40B4-BE49-F238E27FC236}">
                <a16:creationId xmlns:a16="http://schemas.microsoft.com/office/drawing/2014/main" xmlns="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xmlns="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xmlns="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xmlns="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xmlns="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xmlns="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xmlns="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xmlns="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xmlns="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xmlns="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xmlns="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xmlns="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xmlns="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xmlns="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xmlns="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xmlns="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xmlns="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xmlns="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xmlns="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xmlns="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xmlns="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25B3AC06-3F8D-48F3-80F6-62465BA27A3D}"/>
              </a:ext>
            </a:extLst>
          </p:cNvPr>
          <p:cNvSpPr/>
          <p:nvPr/>
        </p:nvSpPr>
        <p:spPr>
          <a:xfrm>
            <a:off x="1388911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26F77A9B-B673-4215-BA64-5F4426E03B7C}"/>
              </a:ext>
            </a:extLst>
          </p:cNvPr>
          <p:cNvSpPr/>
          <p:nvPr/>
        </p:nvSpPr>
        <p:spPr>
          <a:xfrm>
            <a:off x="1795059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3EE60E55-44D7-40F0-886E-821EEF172C7B}"/>
              </a:ext>
            </a:extLst>
          </p:cNvPr>
          <p:cNvSpPr/>
          <p:nvPr/>
        </p:nvSpPr>
        <p:spPr>
          <a:xfrm>
            <a:off x="2201207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EA5BC3BE-EF1D-4607-A987-136DB2E225C1}"/>
              </a:ext>
            </a:extLst>
          </p:cNvPr>
          <p:cNvSpPr/>
          <p:nvPr/>
        </p:nvSpPr>
        <p:spPr>
          <a:xfrm>
            <a:off x="2607356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4">
            <a:extLst>
              <a:ext uri="{FF2B5EF4-FFF2-40B4-BE49-F238E27FC236}">
                <a16:creationId xmlns:a16="http://schemas.microsoft.com/office/drawing/2014/main" xmlns="" id="{FABBA545-8B3B-49CC-8FB3-B2CE36C8111F}"/>
              </a:ext>
            </a:extLst>
          </p:cNvPr>
          <p:cNvGrpSpPr/>
          <p:nvPr/>
        </p:nvGrpSpPr>
        <p:grpSpPr>
          <a:xfrm>
            <a:off x="1305585" y="2665532"/>
            <a:ext cx="5373597" cy="989309"/>
            <a:chOff x="3503711" y="1376506"/>
            <a:chExt cx="7164797" cy="1319079"/>
          </a:xfrm>
        </p:grpSpPr>
        <p:sp>
          <p:nvSpPr>
            <p:cNvPr id="58" name="TextBox 108">
              <a:extLst>
                <a:ext uri="{FF2B5EF4-FFF2-40B4-BE49-F238E27FC236}">
                  <a16:creationId xmlns:a16="http://schemas.microsoft.com/office/drawing/2014/main" xmlns="" id="{14481EB3-8511-4DCB-ADE4-372A1AA66BDE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rgbClr val="1A1D1A"/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xmlns="" id="{7ED1167E-2A63-4ACC-9461-693B6E619441}"/>
                </a:ext>
              </a:extLst>
            </p:cNvPr>
            <p:cNvSpPr/>
            <p:nvPr/>
          </p:nvSpPr>
          <p:spPr>
            <a:xfrm>
              <a:off x="3503711" y="1376506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>
                  <a:solidFill>
                    <a:srgbClr val="1A1D1A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35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1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2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6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7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77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Graphic spid="2" grpId="2">
        <p:bldAsOne/>
      </p:bldGraphic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51" grpId="0" animBg="1"/>
      <p:bldP spid="52" grpId="0" animBg="1"/>
      <p:bldP spid="53" grpId="0" animBg="1"/>
      <p:bldP spid="54" grpId="0" animBg="1"/>
      <p:bldP spid="55" grpId="0"/>
      <p:bldP spid="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58">
            <a:extLst>
              <a:ext uri="{FF2B5EF4-FFF2-40B4-BE49-F238E27FC236}">
                <a16:creationId xmlns:a16="http://schemas.microsoft.com/office/drawing/2014/main" xmlns="" id="{4121501C-7B3B-485C-94DC-A710E4984EEC}"/>
              </a:ext>
            </a:extLst>
          </p:cNvPr>
          <p:cNvSpPr/>
          <p:nvPr/>
        </p:nvSpPr>
        <p:spPr bwMode="auto">
          <a:xfrm>
            <a:off x="921815" y="4931622"/>
            <a:ext cx="1443192" cy="2105653"/>
          </a:xfrm>
          <a:custGeom>
            <a:avLst/>
            <a:gdLst>
              <a:gd name="T0" fmla="*/ 1928 w 1928"/>
              <a:gd name="T1" fmla="*/ 0 h 2813"/>
              <a:gd name="T2" fmla="*/ 0 w 1928"/>
              <a:gd name="T3" fmla="*/ 2813 h 2813"/>
              <a:gd name="T4" fmla="*/ 1928 w 1928"/>
              <a:gd name="T5" fmla="*/ 0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8" h="2813">
                <a:moveTo>
                  <a:pt x="1928" y="0"/>
                </a:moveTo>
                <a:lnTo>
                  <a:pt x="0" y="2813"/>
                </a:lnTo>
                <a:lnTo>
                  <a:pt x="1928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Line 1059">
            <a:extLst>
              <a:ext uri="{FF2B5EF4-FFF2-40B4-BE49-F238E27FC236}">
                <a16:creationId xmlns:a16="http://schemas.microsoft.com/office/drawing/2014/main" xmlns="" id="{7E5EC200-8953-46EC-A259-E79E93F52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1815" y="4931622"/>
            <a:ext cx="1443192" cy="210565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060">
            <a:extLst>
              <a:ext uri="{FF2B5EF4-FFF2-40B4-BE49-F238E27FC236}">
                <a16:creationId xmlns:a16="http://schemas.microsoft.com/office/drawing/2014/main" xmlns="" id="{49BCA304-2D34-45B3-AAEB-EAA47BA49F3E}"/>
              </a:ext>
            </a:extLst>
          </p:cNvPr>
          <p:cNvSpPr/>
          <p:nvPr/>
        </p:nvSpPr>
        <p:spPr bwMode="auto">
          <a:xfrm>
            <a:off x="921815" y="6723635"/>
            <a:ext cx="1737370" cy="313640"/>
          </a:xfrm>
          <a:custGeom>
            <a:avLst/>
            <a:gdLst>
              <a:gd name="T0" fmla="*/ 2321 w 2321"/>
              <a:gd name="T1" fmla="*/ 0 h 419"/>
              <a:gd name="T2" fmla="*/ 0 w 2321"/>
              <a:gd name="T3" fmla="*/ 419 h 419"/>
              <a:gd name="T4" fmla="*/ 2321 w 2321"/>
              <a:gd name="T5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9">
                <a:moveTo>
                  <a:pt x="2321" y="0"/>
                </a:moveTo>
                <a:lnTo>
                  <a:pt x="0" y="419"/>
                </a:lnTo>
                <a:lnTo>
                  <a:pt x="232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Line 1061">
            <a:extLst>
              <a:ext uri="{FF2B5EF4-FFF2-40B4-BE49-F238E27FC236}">
                <a16:creationId xmlns:a16="http://schemas.microsoft.com/office/drawing/2014/main" xmlns="" id="{4064BE02-EB4B-4EB8-A5B9-21E1E07BB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1815" y="6723635"/>
            <a:ext cx="1737370" cy="3136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062">
            <a:extLst>
              <a:ext uri="{FF2B5EF4-FFF2-40B4-BE49-F238E27FC236}">
                <a16:creationId xmlns:a16="http://schemas.microsoft.com/office/drawing/2014/main" xmlns="" id="{3142B1DC-308E-4A1B-B2FE-E276119D54CE}"/>
              </a:ext>
            </a:extLst>
          </p:cNvPr>
          <p:cNvSpPr/>
          <p:nvPr/>
        </p:nvSpPr>
        <p:spPr bwMode="auto">
          <a:xfrm>
            <a:off x="963734" y="6710910"/>
            <a:ext cx="600332" cy="315137"/>
          </a:xfrm>
          <a:custGeom>
            <a:avLst/>
            <a:gdLst>
              <a:gd name="T0" fmla="*/ 802 w 802"/>
              <a:gd name="T1" fmla="*/ 0 h 421"/>
              <a:gd name="T2" fmla="*/ 0 w 802"/>
              <a:gd name="T3" fmla="*/ 421 h 421"/>
              <a:gd name="T4" fmla="*/ 802 w 802"/>
              <a:gd name="T5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2" h="421">
                <a:moveTo>
                  <a:pt x="802" y="0"/>
                </a:moveTo>
                <a:lnTo>
                  <a:pt x="0" y="421"/>
                </a:lnTo>
                <a:lnTo>
                  <a:pt x="80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Line 1063">
            <a:extLst>
              <a:ext uri="{FF2B5EF4-FFF2-40B4-BE49-F238E27FC236}">
                <a16:creationId xmlns:a16="http://schemas.microsoft.com/office/drawing/2014/main" xmlns="" id="{29DF9F74-2F28-471F-8799-52B2E6F237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3734" y="6710910"/>
            <a:ext cx="600332" cy="31513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064">
            <a:extLst>
              <a:ext uri="{FF2B5EF4-FFF2-40B4-BE49-F238E27FC236}">
                <a16:creationId xmlns:a16="http://schemas.microsoft.com/office/drawing/2014/main" xmlns="" id="{9493193B-757A-45D3-AE43-786A06A71909}"/>
              </a:ext>
            </a:extLst>
          </p:cNvPr>
          <p:cNvSpPr/>
          <p:nvPr/>
        </p:nvSpPr>
        <p:spPr bwMode="auto">
          <a:xfrm>
            <a:off x="2659185" y="6201152"/>
            <a:ext cx="728333" cy="522483"/>
          </a:xfrm>
          <a:custGeom>
            <a:avLst/>
            <a:gdLst>
              <a:gd name="T0" fmla="*/ 0 w 973"/>
              <a:gd name="T1" fmla="*/ 698 h 698"/>
              <a:gd name="T2" fmla="*/ 973 w 973"/>
              <a:gd name="T3" fmla="*/ 0 h 698"/>
              <a:gd name="T4" fmla="*/ 0 w 973"/>
              <a:gd name="T5" fmla="*/ 69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3" h="698">
                <a:moveTo>
                  <a:pt x="0" y="698"/>
                </a:moveTo>
                <a:lnTo>
                  <a:pt x="973" y="0"/>
                </a:lnTo>
                <a:lnTo>
                  <a:pt x="0" y="6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Line 1065">
            <a:extLst>
              <a:ext uri="{FF2B5EF4-FFF2-40B4-BE49-F238E27FC236}">
                <a16:creationId xmlns:a16="http://schemas.microsoft.com/office/drawing/2014/main" xmlns="" id="{7684F899-A4F7-4763-9BA3-6614888B9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9185" y="6201152"/>
            <a:ext cx="728333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066">
            <a:extLst>
              <a:ext uri="{FF2B5EF4-FFF2-40B4-BE49-F238E27FC236}">
                <a16:creationId xmlns:a16="http://schemas.microsoft.com/office/drawing/2014/main" xmlns="" id="{67B412FA-484A-4775-A4D9-AAEB5DCB299D}"/>
              </a:ext>
            </a:extLst>
          </p:cNvPr>
          <p:cNvSpPr/>
          <p:nvPr/>
        </p:nvSpPr>
        <p:spPr bwMode="auto">
          <a:xfrm>
            <a:off x="3387518" y="6201152"/>
            <a:ext cx="90574" cy="1285249"/>
          </a:xfrm>
          <a:custGeom>
            <a:avLst/>
            <a:gdLst>
              <a:gd name="T0" fmla="*/ 0 w 121"/>
              <a:gd name="T1" fmla="*/ 0 h 1717"/>
              <a:gd name="T2" fmla="*/ 121 w 121"/>
              <a:gd name="T3" fmla="*/ 1717 h 1717"/>
              <a:gd name="T4" fmla="*/ 0 w 121"/>
              <a:gd name="T5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0" y="0"/>
                </a:moveTo>
                <a:lnTo>
                  <a:pt x="121" y="17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Line 1067">
            <a:extLst>
              <a:ext uri="{FF2B5EF4-FFF2-40B4-BE49-F238E27FC236}">
                <a16:creationId xmlns:a16="http://schemas.microsoft.com/office/drawing/2014/main" xmlns="" id="{F3E98DF3-11FC-4A16-BD37-A4EEF3FD7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7518" y="6201152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068">
            <a:extLst>
              <a:ext uri="{FF2B5EF4-FFF2-40B4-BE49-F238E27FC236}">
                <a16:creationId xmlns:a16="http://schemas.microsoft.com/office/drawing/2014/main" xmlns="" id="{C421E589-A50E-42CF-85EF-0EED1DF16A76}"/>
              </a:ext>
            </a:extLst>
          </p:cNvPr>
          <p:cNvSpPr/>
          <p:nvPr/>
        </p:nvSpPr>
        <p:spPr bwMode="auto">
          <a:xfrm>
            <a:off x="1710780" y="6723635"/>
            <a:ext cx="948405" cy="761269"/>
          </a:xfrm>
          <a:custGeom>
            <a:avLst/>
            <a:gdLst>
              <a:gd name="T0" fmla="*/ 1267 w 1267"/>
              <a:gd name="T1" fmla="*/ 0 h 1017"/>
              <a:gd name="T2" fmla="*/ 0 w 1267"/>
              <a:gd name="T3" fmla="*/ 1017 h 1017"/>
              <a:gd name="T4" fmla="*/ 1267 w 1267"/>
              <a:gd name="T5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7" h="1017">
                <a:moveTo>
                  <a:pt x="1267" y="0"/>
                </a:moveTo>
                <a:lnTo>
                  <a:pt x="0" y="1017"/>
                </a:lnTo>
                <a:lnTo>
                  <a:pt x="12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Line 1069">
            <a:extLst>
              <a:ext uri="{FF2B5EF4-FFF2-40B4-BE49-F238E27FC236}">
                <a16:creationId xmlns:a16="http://schemas.microsoft.com/office/drawing/2014/main" xmlns="" id="{ACE95834-08CE-4854-9678-E65B838ACF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0780" y="6723635"/>
            <a:ext cx="948405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1070">
            <a:extLst>
              <a:ext uri="{FF2B5EF4-FFF2-40B4-BE49-F238E27FC236}">
                <a16:creationId xmlns:a16="http://schemas.microsoft.com/office/drawing/2014/main" xmlns="" id="{AC4ACB1D-0C3D-414B-895E-9A34B15BED07}"/>
              </a:ext>
            </a:extLst>
          </p:cNvPr>
          <p:cNvSpPr/>
          <p:nvPr/>
        </p:nvSpPr>
        <p:spPr bwMode="auto">
          <a:xfrm>
            <a:off x="2365008" y="4931622"/>
            <a:ext cx="294178" cy="1792013"/>
          </a:xfrm>
          <a:custGeom>
            <a:avLst/>
            <a:gdLst>
              <a:gd name="T0" fmla="*/ 0 w 393"/>
              <a:gd name="T1" fmla="*/ 0 h 2394"/>
              <a:gd name="T2" fmla="*/ 393 w 393"/>
              <a:gd name="T3" fmla="*/ 2394 h 2394"/>
              <a:gd name="T4" fmla="*/ 0 w 393"/>
              <a:gd name="T5" fmla="*/ 0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" h="2394">
                <a:moveTo>
                  <a:pt x="0" y="0"/>
                </a:moveTo>
                <a:lnTo>
                  <a:pt x="393" y="23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Line 1071">
            <a:extLst>
              <a:ext uri="{FF2B5EF4-FFF2-40B4-BE49-F238E27FC236}">
                <a16:creationId xmlns:a16="http://schemas.microsoft.com/office/drawing/2014/main" xmlns="" id="{D977792F-3CCA-4971-9FE4-DE07A3A71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008" y="4931622"/>
            <a:ext cx="294178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072">
            <a:extLst>
              <a:ext uri="{FF2B5EF4-FFF2-40B4-BE49-F238E27FC236}">
                <a16:creationId xmlns:a16="http://schemas.microsoft.com/office/drawing/2014/main" xmlns="" id="{A872A01F-A554-49F0-9F6C-2AD668EFDDF5}"/>
              </a:ext>
            </a:extLst>
          </p:cNvPr>
          <p:cNvSpPr/>
          <p:nvPr/>
        </p:nvSpPr>
        <p:spPr bwMode="auto">
          <a:xfrm>
            <a:off x="2659185" y="4813352"/>
            <a:ext cx="1163986" cy="1910283"/>
          </a:xfrm>
          <a:custGeom>
            <a:avLst/>
            <a:gdLst>
              <a:gd name="T0" fmla="*/ 1555 w 1555"/>
              <a:gd name="T1" fmla="*/ 0 h 2552"/>
              <a:gd name="T2" fmla="*/ 0 w 1555"/>
              <a:gd name="T3" fmla="*/ 2552 h 2552"/>
              <a:gd name="T4" fmla="*/ 1555 w 1555"/>
              <a:gd name="T5" fmla="*/ 0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2">
                <a:moveTo>
                  <a:pt x="1555" y="0"/>
                </a:moveTo>
                <a:lnTo>
                  <a:pt x="0" y="2552"/>
                </a:lnTo>
                <a:lnTo>
                  <a:pt x="155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Line 1073">
            <a:extLst>
              <a:ext uri="{FF2B5EF4-FFF2-40B4-BE49-F238E27FC236}">
                <a16:creationId xmlns:a16="http://schemas.microsoft.com/office/drawing/2014/main" xmlns="" id="{AB2D574D-5D75-4A72-B2F7-49CA9F12A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9185" y="4813352"/>
            <a:ext cx="1163986" cy="19102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1074">
            <a:extLst>
              <a:ext uri="{FF2B5EF4-FFF2-40B4-BE49-F238E27FC236}">
                <a16:creationId xmlns:a16="http://schemas.microsoft.com/office/drawing/2014/main" xmlns="" id="{2B3E5A12-A17F-4506-A413-5A9A413049D1}"/>
              </a:ext>
            </a:extLst>
          </p:cNvPr>
          <p:cNvSpPr/>
          <p:nvPr/>
        </p:nvSpPr>
        <p:spPr bwMode="auto">
          <a:xfrm>
            <a:off x="3387518" y="5611300"/>
            <a:ext cx="1681229" cy="589852"/>
          </a:xfrm>
          <a:custGeom>
            <a:avLst/>
            <a:gdLst>
              <a:gd name="T0" fmla="*/ 0 w 2246"/>
              <a:gd name="T1" fmla="*/ 788 h 788"/>
              <a:gd name="T2" fmla="*/ 2246 w 2246"/>
              <a:gd name="T3" fmla="*/ 0 h 788"/>
              <a:gd name="T4" fmla="*/ 0 w 2246"/>
              <a:gd name="T5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6" h="788">
                <a:moveTo>
                  <a:pt x="0" y="788"/>
                </a:moveTo>
                <a:lnTo>
                  <a:pt x="2246" y="0"/>
                </a:lnTo>
                <a:lnTo>
                  <a:pt x="0" y="78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Line 1075">
            <a:extLst>
              <a:ext uri="{FF2B5EF4-FFF2-40B4-BE49-F238E27FC236}">
                <a16:creationId xmlns:a16="http://schemas.microsoft.com/office/drawing/2014/main" xmlns="" id="{DF4C9813-9396-498D-A7F1-CEF4440BE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7518" y="5611300"/>
            <a:ext cx="1681229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076">
            <a:extLst>
              <a:ext uri="{FF2B5EF4-FFF2-40B4-BE49-F238E27FC236}">
                <a16:creationId xmlns:a16="http://schemas.microsoft.com/office/drawing/2014/main" xmlns="" id="{E3935D75-3B73-46F7-B8B3-01614862C31C}"/>
              </a:ext>
            </a:extLst>
          </p:cNvPr>
          <p:cNvSpPr/>
          <p:nvPr/>
        </p:nvSpPr>
        <p:spPr bwMode="auto">
          <a:xfrm>
            <a:off x="4850921" y="5639744"/>
            <a:ext cx="184142" cy="830883"/>
          </a:xfrm>
          <a:custGeom>
            <a:avLst/>
            <a:gdLst>
              <a:gd name="T0" fmla="*/ 246 w 246"/>
              <a:gd name="T1" fmla="*/ 0 h 1110"/>
              <a:gd name="T2" fmla="*/ 0 w 246"/>
              <a:gd name="T3" fmla="*/ 1110 h 1110"/>
              <a:gd name="T4" fmla="*/ 246 w 246"/>
              <a:gd name="T5" fmla="*/ 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" h="1110">
                <a:moveTo>
                  <a:pt x="246" y="0"/>
                </a:moveTo>
                <a:lnTo>
                  <a:pt x="0" y="1110"/>
                </a:lnTo>
                <a:lnTo>
                  <a:pt x="24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Line 1077">
            <a:extLst>
              <a:ext uri="{FF2B5EF4-FFF2-40B4-BE49-F238E27FC236}">
                <a16:creationId xmlns:a16="http://schemas.microsoft.com/office/drawing/2014/main" xmlns="" id="{573BBF6C-3EB2-4182-AD0E-A23400B13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0921" y="5639744"/>
            <a:ext cx="184142" cy="8308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1078">
            <a:extLst>
              <a:ext uri="{FF2B5EF4-FFF2-40B4-BE49-F238E27FC236}">
                <a16:creationId xmlns:a16="http://schemas.microsoft.com/office/drawing/2014/main" xmlns="" id="{9AA120E3-E5E9-47B0-BFB3-726CC581D728}"/>
              </a:ext>
            </a:extLst>
          </p:cNvPr>
          <p:cNvSpPr/>
          <p:nvPr/>
        </p:nvSpPr>
        <p:spPr bwMode="auto">
          <a:xfrm>
            <a:off x="4709446" y="6470628"/>
            <a:ext cx="141475" cy="853340"/>
          </a:xfrm>
          <a:custGeom>
            <a:avLst/>
            <a:gdLst>
              <a:gd name="T0" fmla="*/ 189 w 189"/>
              <a:gd name="T1" fmla="*/ 0 h 1140"/>
              <a:gd name="T2" fmla="*/ 0 w 189"/>
              <a:gd name="T3" fmla="*/ 1140 h 1140"/>
              <a:gd name="T4" fmla="*/ 189 w 189"/>
              <a:gd name="T5" fmla="*/ 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189" y="0"/>
                </a:moveTo>
                <a:lnTo>
                  <a:pt x="0" y="1140"/>
                </a:lnTo>
                <a:lnTo>
                  <a:pt x="189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Line 1079">
            <a:extLst>
              <a:ext uri="{FF2B5EF4-FFF2-40B4-BE49-F238E27FC236}">
                <a16:creationId xmlns:a16="http://schemas.microsoft.com/office/drawing/2014/main" xmlns="" id="{A42C8912-8549-4F8C-83ED-0CB29E9F0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9446" y="6470628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1080">
            <a:extLst>
              <a:ext uri="{FF2B5EF4-FFF2-40B4-BE49-F238E27FC236}">
                <a16:creationId xmlns:a16="http://schemas.microsoft.com/office/drawing/2014/main" xmlns="" id="{7E665E2B-DACB-46FF-B07D-7EB2DA2572A9}"/>
              </a:ext>
            </a:extLst>
          </p:cNvPr>
          <p:cNvSpPr/>
          <p:nvPr/>
        </p:nvSpPr>
        <p:spPr bwMode="auto">
          <a:xfrm>
            <a:off x="3478092" y="7323967"/>
            <a:ext cx="1231355" cy="162434"/>
          </a:xfrm>
          <a:custGeom>
            <a:avLst/>
            <a:gdLst>
              <a:gd name="T0" fmla="*/ 1645 w 1645"/>
              <a:gd name="T1" fmla="*/ 0 h 217"/>
              <a:gd name="T2" fmla="*/ 0 w 1645"/>
              <a:gd name="T3" fmla="*/ 217 h 217"/>
              <a:gd name="T4" fmla="*/ 1645 w 1645"/>
              <a:gd name="T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7">
                <a:moveTo>
                  <a:pt x="1645" y="0"/>
                </a:moveTo>
                <a:lnTo>
                  <a:pt x="0" y="217"/>
                </a:lnTo>
                <a:lnTo>
                  <a:pt x="16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Line 1081">
            <a:extLst>
              <a:ext uri="{FF2B5EF4-FFF2-40B4-BE49-F238E27FC236}">
                <a16:creationId xmlns:a16="http://schemas.microsoft.com/office/drawing/2014/main" xmlns="" id="{F01D07CB-2237-46F2-BE82-40C3D5A6B9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8092" y="7323967"/>
            <a:ext cx="1231355" cy="1624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1082">
            <a:extLst>
              <a:ext uri="{FF2B5EF4-FFF2-40B4-BE49-F238E27FC236}">
                <a16:creationId xmlns:a16="http://schemas.microsoft.com/office/drawing/2014/main" xmlns="" id="{59A02DEC-E768-4D0C-A1F2-6E5B2AE2CFD0}"/>
              </a:ext>
            </a:extLst>
          </p:cNvPr>
          <p:cNvSpPr/>
          <p:nvPr/>
        </p:nvSpPr>
        <p:spPr bwMode="auto">
          <a:xfrm>
            <a:off x="3387518" y="6201152"/>
            <a:ext cx="1321928" cy="1122815"/>
          </a:xfrm>
          <a:custGeom>
            <a:avLst/>
            <a:gdLst>
              <a:gd name="T0" fmla="*/ 1766 w 1766"/>
              <a:gd name="T1" fmla="*/ 1500 h 1500"/>
              <a:gd name="T2" fmla="*/ 0 w 1766"/>
              <a:gd name="T3" fmla="*/ 0 h 1500"/>
              <a:gd name="T4" fmla="*/ 1766 w 1766"/>
              <a:gd name="T5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500">
                <a:moveTo>
                  <a:pt x="1766" y="1500"/>
                </a:moveTo>
                <a:lnTo>
                  <a:pt x="0" y="0"/>
                </a:lnTo>
                <a:lnTo>
                  <a:pt x="1766" y="150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Line 1083">
            <a:extLst>
              <a:ext uri="{FF2B5EF4-FFF2-40B4-BE49-F238E27FC236}">
                <a16:creationId xmlns:a16="http://schemas.microsoft.com/office/drawing/2014/main" xmlns="" id="{7645623E-EE83-4E07-B4A0-A91747F800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87518" y="6201152"/>
            <a:ext cx="1321928" cy="11228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1084">
            <a:extLst>
              <a:ext uri="{FF2B5EF4-FFF2-40B4-BE49-F238E27FC236}">
                <a16:creationId xmlns:a16="http://schemas.microsoft.com/office/drawing/2014/main" xmlns="" id="{F46FDB8E-F2B9-46E8-B02C-11035A82ABE8}"/>
              </a:ext>
            </a:extLst>
          </p:cNvPr>
          <p:cNvSpPr/>
          <p:nvPr/>
        </p:nvSpPr>
        <p:spPr bwMode="auto">
          <a:xfrm>
            <a:off x="3478092" y="6470628"/>
            <a:ext cx="1372829" cy="1015774"/>
          </a:xfrm>
          <a:custGeom>
            <a:avLst/>
            <a:gdLst>
              <a:gd name="T0" fmla="*/ 1834 w 1834"/>
              <a:gd name="T1" fmla="*/ 0 h 1357"/>
              <a:gd name="T2" fmla="*/ 0 w 1834"/>
              <a:gd name="T3" fmla="*/ 1357 h 1357"/>
              <a:gd name="T4" fmla="*/ 1834 w 1834"/>
              <a:gd name="T5" fmla="*/ 0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7">
                <a:moveTo>
                  <a:pt x="1834" y="0"/>
                </a:moveTo>
                <a:lnTo>
                  <a:pt x="0" y="1357"/>
                </a:lnTo>
                <a:lnTo>
                  <a:pt x="183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Line 1085">
            <a:extLst>
              <a:ext uri="{FF2B5EF4-FFF2-40B4-BE49-F238E27FC236}">
                <a16:creationId xmlns:a16="http://schemas.microsoft.com/office/drawing/2014/main" xmlns="" id="{8BA09F26-5416-4DF5-AF4B-5EC2E4C5E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8092" y="6470628"/>
            <a:ext cx="1372829" cy="101577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1086">
            <a:extLst>
              <a:ext uri="{FF2B5EF4-FFF2-40B4-BE49-F238E27FC236}">
                <a16:creationId xmlns:a16="http://schemas.microsoft.com/office/drawing/2014/main" xmlns="" id="{5263A993-1333-4065-AD5A-83BDC8CF9D69}"/>
              </a:ext>
            </a:extLst>
          </p:cNvPr>
          <p:cNvSpPr/>
          <p:nvPr/>
        </p:nvSpPr>
        <p:spPr bwMode="auto">
          <a:xfrm>
            <a:off x="3478092" y="7486401"/>
            <a:ext cx="979844" cy="483559"/>
          </a:xfrm>
          <a:custGeom>
            <a:avLst/>
            <a:gdLst>
              <a:gd name="T0" fmla="*/ 0 w 1309"/>
              <a:gd name="T1" fmla="*/ 0 h 646"/>
              <a:gd name="T2" fmla="*/ 1309 w 1309"/>
              <a:gd name="T3" fmla="*/ 646 h 646"/>
              <a:gd name="T4" fmla="*/ 0 w 1309"/>
              <a:gd name="T5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0" y="0"/>
                </a:moveTo>
                <a:lnTo>
                  <a:pt x="1309" y="64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Line 1087">
            <a:extLst>
              <a:ext uri="{FF2B5EF4-FFF2-40B4-BE49-F238E27FC236}">
                <a16:creationId xmlns:a16="http://schemas.microsoft.com/office/drawing/2014/main" xmlns="" id="{D4D2E5EA-5F40-4475-AA82-7F06DD24A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092" y="7486401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1088">
            <a:extLst>
              <a:ext uri="{FF2B5EF4-FFF2-40B4-BE49-F238E27FC236}">
                <a16:creationId xmlns:a16="http://schemas.microsoft.com/office/drawing/2014/main" xmlns="" id="{996112E7-1880-4F38-8D4F-553EFB744228}"/>
              </a:ext>
            </a:extLst>
          </p:cNvPr>
          <p:cNvSpPr/>
          <p:nvPr/>
        </p:nvSpPr>
        <p:spPr bwMode="auto">
          <a:xfrm>
            <a:off x="4457936" y="7308248"/>
            <a:ext cx="1109342" cy="661712"/>
          </a:xfrm>
          <a:custGeom>
            <a:avLst/>
            <a:gdLst>
              <a:gd name="T0" fmla="*/ 0 w 1482"/>
              <a:gd name="T1" fmla="*/ 884 h 884"/>
              <a:gd name="T2" fmla="*/ 1482 w 1482"/>
              <a:gd name="T3" fmla="*/ 0 h 884"/>
              <a:gd name="T4" fmla="*/ 0 w 1482"/>
              <a:gd name="T5" fmla="*/ 884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4">
                <a:moveTo>
                  <a:pt x="0" y="884"/>
                </a:moveTo>
                <a:lnTo>
                  <a:pt x="1482" y="0"/>
                </a:lnTo>
                <a:lnTo>
                  <a:pt x="0" y="88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Line 1089">
            <a:extLst>
              <a:ext uri="{FF2B5EF4-FFF2-40B4-BE49-F238E27FC236}">
                <a16:creationId xmlns:a16="http://schemas.microsoft.com/office/drawing/2014/main" xmlns="" id="{9739C240-C4BB-4488-AA6F-E7D6A00C7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936" y="7308248"/>
            <a:ext cx="1109342" cy="6617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Freeform 1090">
            <a:extLst>
              <a:ext uri="{FF2B5EF4-FFF2-40B4-BE49-F238E27FC236}">
                <a16:creationId xmlns:a16="http://schemas.microsoft.com/office/drawing/2014/main" xmlns="" id="{28E5B4C2-FC4F-4C51-8BDE-76DA20D3737E}"/>
              </a:ext>
            </a:extLst>
          </p:cNvPr>
          <p:cNvSpPr/>
          <p:nvPr/>
        </p:nvSpPr>
        <p:spPr bwMode="auto">
          <a:xfrm>
            <a:off x="4831459" y="5639744"/>
            <a:ext cx="1586913" cy="802439"/>
          </a:xfrm>
          <a:custGeom>
            <a:avLst/>
            <a:gdLst>
              <a:gd name="T0" fmla="*/ 2120 w 2120"/>
              <a:gd name="T1" fmla="*/ 0 h 1072"/>
              <a:gd name="T2" fmla="*/ 0 w 2120"/>
              <a:gd name="T3" fmla="*/ 1072 h 1072"/>
              <a:gd name="T4" fmla="*/ 2120 w 2120"/>
              <a:gd name="T5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2">
                <a:moveTo>
                  <a:pt x="2120" y="0"/>
                </a:moveTo>
                <a:lnTo>
                  <a:pt x="0" y="1072"/>
                </a:lnTo>
                <a:lnTo>
                  <a:pt x="212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Line 1091">
            <a:extLst>
              <a:ext uri="{FF2B5EF4-FFF2-40B4-BE49-F238E27FC236}">
                <a16:creationId xmlns:a16="http://schemas.microsoft.com/office/drawing/2014/main" xmlns="" id="{536D4943-E61F-4B77-9D49-58B56ACA1B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1459" y="5639744"/>
            <a:ext cx="1586913" cy="80243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Freeform 1092">
            <a:extLst>
              <a:ext uri="{FF2B5EF4-FFF2-40B4-BE49-F238E27FC236}">
                <a16:creationId xmlns:a16="http://schemas.microsoft.com/office/drawing/2014/main" xmlns="" id="{5DCA0555-F97D-4224-B977-E6FABFF64BC9}"/>
              </a:ext>
            </a:extLst>
          </p:cNvPr>
          <p:cNvSpPr/>
          <p:nvPr/>
        </p:nvSpPr>
        <p:spPr bwMode="auto">
          <a:xfrm>
            <a:off x="3823171" y="4813352"/>
            <a:ext cx="886276" cy="2510615"/>
          </a:xfrm>
          <a:custGeom>
            <a:avLst/>
            <a:gdLst>
              <a:gd name="T0" fmla="*/ 0 w 1184"/>
              <a:gd name="T1" fmla="*/ 0 h 3354"/>
              <a:gd name="T2" fmla="*/ 1184 w 1184"/>
              <a:gd name="T3" fmla="*/ 3354 h 3354"/>
              <a:gd name="T4" fmla="*/ 0 w 1184"/>
              <a:gd name="T5" fmla="*/ 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4" h="3354">
                <a:moveTo>
                  <a:pt x="0" y="0"/>
                </a:moveTo>
                <a:lnTo>
                  <a:pt x="1184" y="3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Line 1093">
            <a:extLst>
              <a:ext uri="{FF2B5EF4-FFF2-40B4-BE49-F238E27FC236}">
                <a16:creationId xmlns:a16="http://schemas.microsoft.com/office/drawing/2014/main" xmlns="" id="{0A3C8644-93A3-43F6-87C3-1E70605D7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3171" y="4813352"/>
            <a:ext cx="886276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Freeform 1094">
            <a:extLst>
              <a:ext uri="{FF2B5EF4-FFF2-40B4-BE49-F238E27FC236}">
                <a16:creationId xmlns:a16="http://schemas.microsoft.com/office/drawing/2014/main" xmlns="" id="{6FBAAE9E-FB5E-4FFB-B56C-4CC14C72313C}"/>
              </a:ext>
            </a:extLst>
          </p:cNvPr>
          <p:cNvSpPr/>
          <p:nvPr/>
        </p:nvSpPr>
        <p:spPr bwMode="auto">
          <a:xfrm>
            <a:off x="4850921" y="6470628"/>
            <a:ext cx="716357" cy="837620"/>
          </a:xfrm>
          <a:custGeom>
            <a:avLst/>
            <a:gdLst>
              <a:gd name="T0" fmla="*/ 0 w 957"/>
              <a:gd name="T1" fmla="*/ 0 h 1119"/>
              <a:gd name="T2" fmla="*/ 957 w 957"/>
              <a:gd name="T3" fmla="*/ 1119 h 1119"/>
              <a:gd name="T4" fmla="*/ 0 w 957"/>
              <a:gd name="T5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0" y="0"/>
                </a:moveTo>
                <a:lnTo>
                  <a:pt x="957" y="111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Line 1095">
            <a:extLst>
              <a:ext uri="{FF2B5EF4-FFF2-40B4-BE49-F238E27FC236}">
                <a16:creationId xmlns:a16="http://schemas.microsoft.com/office/drawing/2014/main" xmlns="" id="{96DD99BE-8567-4EA8-B8F1-7C5536EED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0921" y="6470628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1096">
            <a:extLst>
              <a:ext uri="{FF2B5EF4-FFF2-40B4-BE49-F238E27FC236}">
                <a16:creationId xmlns:a16="http://schemas.microsoft.com/office/drawing/2014/main" xmlns="" id="{80AACF1A-EC75-471E-8717-8B1AADC987CF}"/>
              </a:ext>
            </a:extLst>
          </p:cNvPr>
          <p:cNvSpPr/>
          <p:nvPr/>
        </p:nvSpPr>
        <p:spPr bwMode="auto">
          <a:xfrm>
            <a:off x="1424088" y="5186876"/>
            <a:ext cx="1358607" cy="291932"/>
          </a:xfrm>
          <a:custGeom>
            <a:avLst/>
            <a:gdLst>
              <a:gd name="T0" fmla="*/ 0 w 1815"/>
              <a:gd name="T1" fmla="*/ 0 h 390"/>
              <a:gd name="T2" fmla="*/ 1815 w 1815"/>
              <a:gd name="T3" fmla="*/ 390 h 390"/>
              <a:gd name="T4" fmla="*/ 0 w 1815"/>
              <a:gd name="T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0">
                <a:moveTo>
                  <a:pt x="0" y="0"/>
                </a:moveTo>
                <a:lnTo>
                  <a:pt x="1815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Line 1097">
            <a:extLst>
              <a:ext uri="{FF2B5EF4-FFF2-40B4-BE49-F238E27FC236}">
                <a16:creationId xmlns:a16="http://schemas.microsoft.com/office/drawing/2014/main" xmlns="" id="{211EB396-33AA-409D-B4BD-3977D8F13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088" y="5186876"/>
            <a:ext cx="1358607" cy="2919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reeform 1098">
            <a:extLst>
              <a:ext uri="{FF2B5EF4-FFF2-40B4-BE49-F238E27FC236}">
                <a16:creationId xmlns:a16="http://schemas.microsoft.com/office/drawing/2014/main" xmlns="" id="{EDFD1A42-0C8E-427C-9D33-4158F3288ABD}"/>
              </a:ext>
            </a:extLst>
          </p:cNvPr>
          <p:cNvSpPr/>
          <p:nvPr/>
        </p:nvSpPr>
        <p:spPr bwMode="auto">
          <a:xfrm>
            <a:off x="3387518" y="5987068"/>
            <a:ext cx="50153" cy="214083"/>
          </a:xfrm>
          <a:custGeom>
            <a:avLst/>
            <a:gdLst>
              <a:gd name="T0" fmla="*/ 67 w 67"/>
              <a:gd name="T1" fmla="*/ 0 h 286"/>
              <a:gd name="T2" fmla="*/ 0 w 67"/>
              <a:gd name="T3" fmla="*/ 286 h 286"/>
              <a:gd name="T4" fmla="*/ 67 w 67"/>
              <a:gd name="T5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286">
                <a:moveTo>
                  <a:pt x="67" y="0"/>
                </a:moveTo>
                <a:lnTo>
                  <a:pt x="0" y="286"/>
                </a:lnTo>
                <a:lnTo>
                  <a:pt x="6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Line 1099">
            <a:extLst>
              <a:ext uri="{FF2B5EF4-FFF2-40B4-BE49-F238E27FC236}">
                <a16:creationId xmlns:a16="http://schemas.microsoft.com/office/drawing/2014/main" xmlns="" id="{6612363B-C509-49C7-A37F-3606830EF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7518" y="5987068"/>
            <a:ext cx="50153" cy="2140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Freeform 1100">
            <a:extLst>
              <a:ext uri="{FF2B5EF4-FFF2-40B4-BE49-F238E27FC236}">
                <a16:creationId xmlns:a16="http://schemas.microsoft.com/office/drawing/2014/main" xmlns="" id="{514A1476-4DAF-40FB-9DA3-C40659E59005}"/>
              </a:ext>
            </a:extLst>
          </p:cNvPr>
          <p:cNvSpPr/>
          <p:nvPr/>
        </p:nvSpPr>
        <p:spPr bwMode="auto">
          <a:xfrm>
            <a:off x="2938392" y="6201152"/>
            <a:ext cx="449126" cy="1025505"/>
          </a:xfrm>
          <a:custGeom>
            <a:avLst/>
            <a:gdLst>
              <a:gd name="T0" fmla="*/ 600 w 600"/>
              <a:gd name="T1" fmla="*/ 0 h 1370"/>
              <a:gd name="T2" fmla="*/ 0 w 600"/>
              <a:gd name="T3" fmla="*/ 1370 h 1370"/>
              <a:gd name="T4" fmla="*/ 600 w 600"/>
              <a:gd name="T5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70">
                <a:moveTo>
                  <a:pt x="600" y="0"/>
                </a:moveTo>
                <a:lnTo>
                  <a:pt x="0" y="1370"/>
                </a:lnTo>
                <a:lnTo>
                  <a:pt x="60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Line 1101">
            <a:extLst>
              <a:ext uri="{FF2B5EF4-FFF2-40B4-BE49-F238E27FC236}">
                <a16:creationId xmlns:a16="http://schemas.microsoft.com/office/drawing/2014/main" xmlns="" id="{200A92D1-3708-4554-8044-53E1C086A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8392" y="6201152"/>
            <a:ext cx="449126" cy="102550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Freeform 1102">
            <a:extLst>
              <a:ext uri="{FF2B5EF4-FFF2-40B4-BE49-F238E27FC236}">
                <a16:creationId xmlns:a16="http://schemas.microsoft.com/office/drawing/2014/main" xmlns="" id="{045F0759-15B5-4A9D-8381-3ECD20C84D8C}"/>
              </a:ext>
            </a:extLst>
          </p:cNvPr>
          <p:cNvSpPr/>
          <p:nvPr/>
        </p:nvSpPr>
        <p:spPr bwMode="auto">
          <a:xfrm>
            <a:off x="4233373" y="6473622"/>
            <a:ext cx="569642" cy="1604877"/>
          </a:xfrm>
          <a:custGeom>
            <a:avLst/>
            <a:gdLst>
              <a:gd name="T0" fmla="*/ 0 w 761"/>
              <a:gd name="T1" fmla="*/ 2144 h 2144"/>
              <a:gd name="T2" fmla="*/ 761 w 761"/>
              <a:gd name="T3" fmla="*/ 0 h 2144"/>
              <a:gd name="T4" fmla="*/ 0 w 761"/>
              <a:gd name="T5" fmla="*/ 2144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4">
                <a:moveTo>
                  <a:pt x="0" y="2144"/>
                </a:moveTo>
                <a:lnTo>
                  <a:pt x="761" y="0"/>
                </a:lnTo>
                <a:lnTo>
                  <a:pt x="0" y="214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Line 1103">
            <a:extLst>
              <a:ext uri="{FF2B5EF4-FFF2-40B4-BE49-F238E27FC236}">
                <a16:creationId xmlns:a16="http://schemas.microsoft.com/office/drawing/2014/main" xmlns="" id="{31F4EF20-B861-49B9-AB9F-D7638FB9C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373" y="6473622"/>
            <a:ext cx="569642" cy="160487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Freeform 1104">
            <a:extLst>
              <a:ext uri="{FF2B5EF4-FFF2-40B4-BE49-F238E27FC236}">
                <a16:creationId xmlns:a16="http://schemas.microsoft.com/office/drawing/2014/main" xmlns="" id="{86A5E591-B1AC-4334-8308-20DF47916CA6}"/>
              </a:ext>
            </a:extLst>
          </p:cNvPr>
          <p:cNvSpPr/>
          <p:nvPr/>
        </p:nvSpPr>
        <p:spPr bwMode="auto">
          <a:xfrm>
            <a:off x="4228133" y="7969960"/>
            <a:ext cx="229803" cy="71112"/>
          </a:xfrm>
          <a:custGeom>
            <a:avLst/>
            <a:gdLst>
              <a:gd name="T0" fmla="*/ 307 w 307"/>
              <a:gd name="T1" fmla="*/ 0 h 95"/>
              <a:gd name="T2" fmla="*/ 0 w 307"/>
              <a:gd name="T3" fmla="*/ 95 h 95"/>
              <a:gd name="T4" fmla="*/ 307 w 307"/>
              <a:gd name="T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" h="95">
                <a:moveTo>
                  <a:pt x="307" y="0"/>
                </a:moveTo>
                <a:lnTo>
                  <a:pt x="0" y="95"/>
                </a:lnTo>
                <a:lnTo>
                  <a:pt x="307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Line 1105">
            <a:extLst>
              <a:ext uri="{FF2B5EF4-FFF2-40B4-BE49-F238E27FC236}">
                <a16:creationId xmlns:a16="http://schemas.microsoft.com/office/drawing/2014/main" xmlns="" id="{683FA3A4-1AEF-4A20-BDEC-9BD18FEC2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8133" y="7969960"/>
            <a:ext cx="229803" cy="7111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Freeform 1106">
            <a:extLst>
              <a:ext uri="{FF2B5EF4-FFF2-40B4-BE49-F238E27FC236}">
                <a16:creationId xmlns:a16="http://schemas.microsoft.com/office/drawing/2014/main" xmlns="" id="{C71202EE-19C1-419F-9246-0C1FEFE0C830}"/>
              </a:ext>
            </a:extLst>
          </p:cNvPr>
          <p:cNvSpPr/>
          <p:nvPr/>
        </p:nvSpPr>
        <p:spPr bwMode="auto">
          <a:xfrm>
            <a:off x="5567277" y="7308248"/>
            <a:ext cx="246271" cy="587607"/>
          </a:xfrm>
          <a:custGeom>
            <a:avLst/>
            <a:gdLst>
              <a:gd name="T0" fmla="*/ 0 w 329"/>
              <a:gd name="T1" fmla="*/ 0 h 785"/>
              <a:gd name="T2" fmla="*/ 329 w 329"/>
              <a:gd name="T3" fmla="*/ 785 h 785"/>
              <a:gd name="T4" fmla="*/ 0 w 329"/>
              <a:gd name="T5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" h="785">
                <a:moveTo>
                  <a:pt x="0" y="0"/>
                </a:moveTo>
                <a:lnTo>
                  <a:pt x="329" y="78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Line 1107">
            <a:extLst>
              <a:ext uri="{FF2B5EF4-FFF2-40B4-BE49-F238E27FC236}">
                <a16:creationId xmlns:a16="http://schemas.microsoft.com/office/drawing/2014/main" xmlns="" id="{CF1A3C1C-4BE4-4698-ADCA-74AD4DF7B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277" y="7308248"/>
            <a:ext cx="246271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1108">
            <a:extLst>
              <a:ext uri="{FF2B5EF4-FFF2-40B4-BE49-F238E27FC236}">
                <a16:creationId xmlns:a16="http://schemas.microsoft.com/office/drawing/2014/main" xmlns="" id="{F7D3C6A4-2602-45EB-8005-C5612D12B742}"/>
              </a:ext>
            </a:extLst>
          </p:cNvPr>
          <p:cNvSpPr/>
          <p:nvPr/>
        </p:nvSpPr>
        <p:spPr bwMode="auto">
          <a:xfrm>
            <a:off x="5567277" y="6695191"/>
            <a:ext cx="738064" cy="613057"/>
          </a:xfrm>
          <a:custGeom>
            <a:avLst/>
            <a:gdLst>
              <a:gd name="T0" fmla="*/ 986 w 986"/>
              <a:gd name="T1" fmla="*/ 0 h 819"/>
              <a:gd name="T2" fmla="*/ 0 w 986"/>
              <a:gd name="T3" fmla="*/ 819 h 819"/>
              <a:gd name="T4" fmla="*/ 986 w 986"/>
              <a:gd name="T5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" h="819">
                <a:moveTo>
                  <a:pt x="986" y="0"/>
                </a:moveTo>
                <a:lnTo>
                  <a:pt x="0" y="819"/>
                </a:lnTo>
                <a:lnTo>
                  <a:pt x="9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Line 1109">
            <a:extLst>
              <a:ext uri="{FF2B5EF4-FFF2-40B4-BE49-F238E27FC236}">
                <a16:creationId xmlns:a16="http://schemas.microsoft.com/office/drawing/2014/main" xmlns="" id="{B07128EB-B20F-4A4B-8ECC-6C9B67274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7277" y="6695191"/>
            <a:ext cx="738064" cy="61305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1110">
            <a:extLst>
              <a:ext uri="{FF2B5EF4-FFF2-40B4-BE49-F238E27FC236}">
                <a16:creationId xmlns:a16="http://schemas.microsoft.com/office/drawing/2014/main" xmlns="" id="{8191602A-DA80-4E4B-BAE8-6B9749967FDF}"/>
              </a:ext>
            </a:extLst>
          </p:cNvPr>
          <p:cNvSpPr/>
          <p:nvPr/>
        </p:nvSpPr>
        <p:spPr bwMode="auto">
          <a:xfrm>
            <a:off x="4913050" y="6722138"/>
            <a:ext cx="1411753" cy="15720"/>
          </a:xfrm>
          <a:custGeom>
            <a:avLst/>
            <a:gdLst>
              <a:gd name="T0" fmla="*/ 1886 w 1886"/>
              <a:gd name="T1" fmla="*/ 0 h 21"/>
              <a:gd name="T2" fmla="*/ 0 w 1886"/>
              <a:gd name="T3" fmla="*/ 21 h 21"/>
              <a:gd name="T4" fmla="*/ 1886 w 1886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1886" y="0"/>
                </a:moveTo>
                <a:lnTo>
                  <a:pt x="0" y="21"/>
                </a:lnTo>
                <a:lnTo>
                  <a:pt x="1886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Line 1111">
            <a:extLst>
              <a:ext uri="{FF2B5EF4-FFF2-40B4-BE49-F238E27FC236}">
                <a16:creationId xmlns:a16="http://schemas.microsoft.com/office/drawing/2014/main" xmlns="" id="{E9FB1EE4-D0B2-4801-BAA5-AB12627311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3050" y="6722138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Freeform 1112">
            <a:extLst>
              <a:ext uri="{FF2B5EF4-FFF2-40B4-BE49-F238E27FC236}">
                <a16:creationId xmlns:a16="http://schemas.microsoft.com/office/drawing/2014/main" xmlns="" id="{4AD9C161-18FA-4BB1-9F10-E849D51918FB}"/>
              </a:ext>
            </a:extLst>
          </p:cNvPr>
          <p:cNvSpPr/>
          <p:nvPr/>
        </p:nvSpPr>
        <p:spPr bwMode="auto">
          <a:xfrm>
            <a:off x="4988653" y="5367274"/>
            <a:ext cx="46410" cy="272470"/>
          </a:xfrm>
          <a:custGeom>
            <a:avLst/>
            <a:gdLst>
              <a:gd name="T0" fmla="*/ 0 w 62"/>
              <a:gd name="T1" fmla="*/ 0 h 364"/>
              <a:gd name="T2" fmla="*/ 62 w 62"/>
              <a:gd name="T3" fmla="*/ 364 h 364"/>
              <a:gd name="T4" fmla="*/ 0 w 62"/>
              <a:gd name="T5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364">
                <a:moveTo>
                  <a:pt x="0" y="0"/>
                </a:moveTo>
                <a:lnTo>
                  <a:pt x="62" y="3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Line 1113">
            <a:extLst>
              <a:ext uri="{FF2B5EF4-FFF2-40B4-BE49-F238E27FC236}">
                <a16:creationId xmlns:a16="http://schemas.microsoft.com/office/drawing/2014/main" xmlns="" id="{3C891F4C-665E-4D60-965F-EAB2D891C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653" y="5367274"/>
            <a:ext cx="46410" cy="27247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Freeform 1114">
            <a:extLst>
              <a:ext uri="{FF2B5EF4-FFF2-40B4-BE49-F238E27FC236}">
                <a16:creationId xmlns:a16="http://schemas.microsoft.com/office/drawing/2014/main" xmlns="" id="{18C2F14A-5DBD-43EC-A66D-60715654343D}"/>
              </a:ext>
            </a:extLst>
          </p:cNvPr>
          <p:cNvSpPr/>
          <p:nvPr/>
        </p:nvSpPr>
        <p:spPr bwMode="auto">
          <a:xfrm>
            <a:off x="3823171" y="4590286"/>
            <a:ext cx="277710" cy="223066"/>
          </a:xfrm>
          <a:custGeom>
            <a:avLst/>
            <a:gdLst>
              <a:gd name="T0" fmla="*/ 371 w 371"/>
              <a:gd name="T1" fmla="*/ 0 h 298"/>
              <a:gd name="T2" fmla="*/ 0 w 371"/>
              <a:gd name="T3" fmla="*/ 298 h 298"/>
              <a:gd name="T4" fmla="*/ 371 w 371"/>
              <a:gd name="T5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" h="298">
                <a:moveTo>
                  <a:pt x="371" y="0"/>
                </a:moveTo>
                <a:lnTo>
                  <a:pt x="0" y="298"/>
                </a:lnTo>
                <a:lnTo>
                  <a:pt x="37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Line 1115">
            <a:extLst>
              <a:ext uri="{FF2B5EF4-FFF2-40B4-BE49-F238E27FC236}">
                <a16:creationId xmlns:a16="http://schemas.microsoft.com/office/drawing/2014/main" xmlns="" id="{DF1DC13D-7C19-4831-A838-48E0C7D86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3171" y="4590286"/>
            <a:ext cx="277710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Oval 1116">
            <a:extLst>
              <a:ext uri="{FF2B5EF4-FFF2-40B4-BE49-F238E27FC236}">
                <a16:creationId xmlns:a16="http://schemas.microsoft.com/office/drawing/2014/main" xmlns="" id="{ABA19C19-4F0B-4886-BF20-AE7293327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089" y="4888955"/>
            <a:ext cx="83089" cy="8533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Oval 1117">
            <a:extLst>
              <a:ext uri="{FF2B5EF4-FFF2-40B4-BE49-F238E27FC236}">
                <a16:creationId xmlns:a16="http://schemas.microsoft.com/office/drawing/2014/main" xmlns="" id="{AA0070B5-0241-4B1E-A43B-FE94101A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39" y="6671986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Oval 1118">
            <a:extLst>
              <a:ext uri="{FF2B5EF4-FFF2-40B4-BE49-F238E27FC236}">
                <a16:creationId xmlns:a16="http://schemas.microsoft.com/office/drawing/2014/main" xmlns="" id="{38242E6A-806F-4D56-8C67-A6AB6B0D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268" y="5441380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Oval 1119">
            <a:extLst>
              <a:ext uri="{FF2B5EF4-FFF2-40B4-BE49-F238E27FC236}">
                <a16:creationId xmlns:a16="http://schemas.microsoft.com/office/drawing/2014/main" xmlns="" id="{502EBB56-62ED-4E46-BB43-3CC74A6E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661" y="5149448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Oval 1120">
            <a:extLst>
              <a:ext uri="{FF2B5EF4-FFF2-40B4-BE49-F238E27FC236}">
                <a16:creationId xmlns:a16="http://schemas.microsoft.com/office/drawing/2014/main" xmlns="" id="{03C7E9E8-B3DD-4E5B-8CC6-0C177242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914" y="6657763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Oval 1121">
            <a:extLst>
              <a:ext uri="{FF2B5EF4-FFF2-40B4-BE49-F238E27FC236}">
                <a16:creationId xmlns:a16="http://schemas.microsoft.com/office/drawing/2014/main" xmlns="" id="{FDCF5324-D51F-4E5D-BC8A-908C0B67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583" y="7890615"/>
            <a:ext cx="76351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Oval 1122">
            <a:extLst>
              <a:ext uri="{FF2B5EF4-FFF2-40B4-BE49-F238E27FC236}">
                <a16:creationId xmlns:a16="http://schemas.microsoft.com/office/drawing/2014/main" xmlns="" id="{1302C41F-2DA1-4FED-83AA-1C061FDD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65" y="7189229"/>
            <a:ext cx="74854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Oval 1123">
            <a:extLst>
              <a:ext uri="{FF2B5EF4-FFF2-40B4-BE49-F238E27FC236}">
                <a16:creationId xmlns:a16="http://schemas.microsoft.com/office/drawing/2014/main" xmlns="" id="{D5C01C5C-4503-4484-993E-57A875B1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243" y="5949641"/>
            <a:ext cx="76351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Oval 1124">
            <a:extLst>
              <a:ext uri="{FF2B5EF4-FFF2-40B4-BE49-F238E27FC236}">
                <a16:creationId xmlns:a16="http://schemas.microsoft.com/office/drawing/2014/main" xmlns="" id="{87D5E25E-FDF9-44A9-AB9D-40E67E04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770" y="5342573"/>
            <a:ext cx="76351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Oval 1125">
            <a:extLst>
              <a:ext uri="{FF2B5EF4-FFF2-40B4-BE49-F238E27FC236}">
                <a16:creationId xmlns:a16="http://schemas.microsoft.com/office/drawing/2014/main" xmlns="" id="{778A1927-C1E7-4838-8F3D-6A7F499B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623" y="6700431"/>
            <a:ext cx="74106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Oval 1126">
            <a:extLst>
              <a:ext uri="{FF2B5EF4-FFF2-40B4-BE49-F238E27FC236}">
                <a16:creationId xmlns:a16="http://schemas.microsoft.com/office/drawing/2014/main" xmlns="" id="{028BEAE2-78F7-4DDD-892C-FD5C888E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945" y="8003645"/>
            <a:ext cx="74854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Oval 1127">
            <a:extLst>
              <a:ext uri="{FF2B5EF4-FFF2-40B4-BE49-F238E27FC236}">
                <a16:creationId xmlns:a16="http://schemas.microsoft.com/office/drawing/2014/main" xmlns="" id="{D1073406-3AFD-4708-8467-E63F02A4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453" y="455285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Oval 1128">
            <a:extLst>
              <a:ext uri="{FF2B5EF4-FFF2-40B4-BE49-F238E27FC236}">
                <a16:creationId xmlns:a16="http://schemas.microsoft.com/office/drawing/2014/main" xmlns="" id="{B26DE2BA-408B-49DF-95F0-86D5478B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96" y="7453465"/>
            <a:ext cx="65124" cy="6362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Oval 1129">
            <a:extLst>
              <a:ext uri="{FF2B5EF4-FFF2-40B4-BE49-F238E27FC236}">
                <a16:creationId xmlns:a16="http://schemas.microsoft.com/office/drawing/2014/main" xmlns="" id="{1F91E4FC-B5A6-4D8B-9037-253B898C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296" y="6666746"/>
            <a:ext cx="115276" cy="115276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Oval 1130">
            <a:extLst>
              <a:ext uri="{FF2B5EF4-FFF2-40B4-BE49-F238E27FC236}">
                <a16:creationId xmlns:a16="http://schemas.microsoft.com/office/drawing/2014/main" xmlns="" id="{CDEB7128-C76A-4573-9940-82A338B2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209" y="5547674"/>
            <a:ext cx="172165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75" name="Oval 1131">
            <a:extLst>
              <a:ext uri="{FF2B5EF4-FFF2-40B4-BE49-F238E27FC236}">
                <a16:creationId xmlns:a16="http://schemas.microsoft.com/office/drawing/2014/main" xmlns="" id="{F6825540-E317-4F29-BC11-1AD7A3A8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97" y="7263335"/>
            <a:ext cx="77849" cy="80094"/>
          </a:xfrm>
          <a:prstGeom prst="ellips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Oval 1132">
            <a:extLst>
              <a:ext uri="{FF2B5EF4-FFF2-40B4-BE49-F238E27FC236}">
                <a16:creationId xmlns:a16="http://schemas.microsoft.com/office/drawing/2014/main" xmlns="" id="{34A084ED-0D91-42EC-AB30-78230467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743" y="4775925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Oval 1133">
            <a:extLst>
              <a:ext uri="{FF2B5EF4-FFF2-40B4-BE49-F238E27FC236}">
                <a16:creationId xmlns:a16="http://schemas.microsoft.com/office/drawing/2014/main" xmlns="" id="{F51D10A1-9151-42D7-A7FF-EB4A6427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905" y="7454962"/>
            <a:ext cx="65872" cy="6512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Oval 1134">
            <a:extLst>
              <a:ext uri="{FF2B5EF4-FFF2-40B4-BE49-F238E27FC236}">
                <a16:creationId xmlns:a16="http://schemas.microsoft.com/office/drawing/2014/main" xmlns="" id="{9E44420F-2528-4FC6-9737-3A2260E4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573" y="7899597"/>
            <a:ext cx="141475" cy="141475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Oval 1135">
            <a:extLst>
              <a:ext uri="{FF2B5EF4-FFF2-40B4-BE49-F238E27FC236}">
                <a16:creationId xmlns:a16="http://schemas.microsoft.com/office/drawing/2014/main" xmlns="" id="{24808DFB-C604-405A-8EBE-7BA94FD4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079" y="7281300"/>
            <a:ext cx="50901" cy="5165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Oval 1136">
            <a:extLst>
              <a:ext uri="{FF2B5EF4-FFF2-40B4-BE49-F238E27FC236}">
                <a16:creationId xmlns:a16="http://schemas.microsoft.com/office/drawing/2014/main" xmlns="" id="{CEFCB094-CB30-4479-9470-CD6FDA70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014" y="6420475"/>
            <a:ext cx="110036" cy="10853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Oval 1137">
            <a:extLst>
              <a:ext uri="{FF2B5EF4-FFF2-40B4-BE49-F238E27FC236}">
                <a16:creationId xmlns:a16="http://schemas.microsoft.com/office/drawing/2014/main" xmlns="" id="{6208EE9B-7025-4B11-B690-2EFA3ABD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132" y="6141268"/>
            <a:ext cx="119019" cy="12051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Oval 1138">
            <a:extLst>
              <a:ext uri="{FF2B5EF4-FFF2-40B4-BE49-F238E27FC236}">
                <a16:creationId xmlns:a16="http://schemas.microsoft.com/office/drawing/2014/main" xmlns="" id="{EAADDA37-DE72-4AC1-AC28-78960670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482" y="5583604"/>
            <a:ext cx="111533" cy="11153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3" name="Oval 1139">
            <a:extLst>
              <a:ext uri="{FF2B5EF4-FFF2-40B4-BE49-F238E27FC236}">
                <a16:creationId xmlns:a16="http://schemas.microsoft.com/office/drawing/2014/main" xmlns="" id="{B22C0A4B-4F3D-44A5-9B56-04ED9513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464" y="6960924"/>
            <a:ext cx="151955" cy="154200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Freeform 1140">
            <a:extLst>
              <a:ext uri="{FF2B5EF4-FFF2-40B4-BE49-F238E27FC236}">
                <a16:creationId xmlns:a16="http://schemas.microsoft.com/office/drawing/2014/main" xmlns="" id="{DCD1FBCF-975D-43E4-BE75-74975045B341}"/>
              </a:ext>
            </a:extLst>
          </p:cNvPr>
          <p:cNvSpPr/>
          <p:nvPr/>
        </p:nvSpPr>
        <p:spPr bwMode="auto">
          <a:xfrm>
            <a:off x="10416343" y="5594083"/>
            <a:ext cx="1442444" cy="2104904"/>
          </a:xfrm>
          <a:custGeom>
            <a:avLst/>
            <a:gdLst>
              <a:gd name="T0" fmla="*/ 0 w 1927"/>
              <a:gd name="T1" fmla="*/ 2812 h 2812"/>
              <a:gd name="T2" fmla="*/ 1927 w 1927"/>
              <a:gd name="T3" fmla="*/ 0 h 2812"/>
              <a:gd name="T4" fmla="*/ 0 w 1927"/>
              <a:gd name="T5" fmla="*/ 2812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7" h="2812">
                <a:moveTo>
                  <a:pt x="0" y="2812"/>
                </a:moveTo>
                <a:lnTo>
                  <a:pt x="1927" y="0"/>
                </a:lnTo>
                <a:lnTo>
                  <a:pt x="0" y="28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Line 1141">
            <a:extLst>
              <a:ext uri="{FF2B5EF4-FFF2-40B4-BE49-F238E27FC236}">
                <a16:creationId xmlns:a16="http://schemas.microsoft.com/office/drawing/2014/main" xmlns="" id="{8979867A-F384-4DA1-A13D-D2B857347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16343" y="5594083"/>
            <a:ext cx="1442444" cy="210490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Freeform 1142">
            <a:extLst>
              <a:ext uri="{FF2B5EF4-FFF2-40B4-BE49-F238E27FC236}">
                <a16:creationId xmlns:a16="http://schemas.microsoft.com/office/drawing/2014/main" xmlns="" id="{047C9B1A-D02A-4A50-827A-82D19A29D8E8}"/>
              </a:ext>
            </a:extLst>
          </p:cNvPr>
          <p:cNvSpPr/>
          <p:nvPr/>
        </p:nvSpPr>
        <p:spPr bwMode="auto">
          <a:xfrm>
            <a:off x="10121417" y="5594083"/>
            <a:ext cx="1737370" cy="312891"/>
          </a:xfrm>
          <a:custGeom>
            <a:avLst/>
            <a:gdLst>
              <a:gd name="T0" fmla="*/ 0 w 2321"/>
              <a:gd name="T1" fmla="*/ 418 h 418"/>
              <a:gd name="T2" fmla="*/ 2321 w 2321"/>
              <a:gd name="T3" fmla="*/ 0 h 418"/>
              <a:gd name="T4" fmla="*/ 0 w 2321"/>
              <a:gd name="T5" fmla="*/ 41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1" h="418">
                <a:moveTo>
                  <a:pt x="0" y="418"/>
                </a:moveTo>
                <a:lnTo>
                  <a:pt x="2321" y="0"/>
                </a:lnTo>
                <a:lnTo>
                  <a:pt x="0" y="4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Line 1143">
            <a:extLst>
              <a:ext uri="{FF2B5EF4-FFF2-40B4-BE49-F238E27FC236}">
                <a16:creationId xmlns:a16="http://schemas.microsoft.com/office/drawing/2014/main" xmlns="" id="{E0F86484-91D0-4EE6-A80F-A57F540A8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21417" y="5594083"/>
            <a:ext cx="1737370" cy="31289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Freeform 1144">
            <a:extLst>
              <a:ext uri="{FF2B5EF4-FFF2-40B4-BE49-F238E27FC236}">
                <a16:creationId xmlns:a16="http://schemas.microsoft.com/office/drawing/2014/main" xmlns="" id="{B97FCD61-DB1B-48E0-860A-40711EE200C4}"/>
              </a:ext>
            </a:extLst>
          </p:cNvPr>
          <p:cNvSpPr/>
          <p:nvPr/>
        </p:nvSpPr>
        <p:spPr bwMode="auto">
          <a:xfrm>
            <a:off x="11216536" y="5604563"/>
            <a:ext cx="599584" cy="316634"/>
          </a:xfrm>
          <a:custGeom>
            <a:avLst/>
            <a:gdLst>
              <a:gd name="T0" fmla="*/ 0 w 801"/>
              <a:gd name="T1" fmla="*/ 423 h 423"/>
              <a:gd name="T2" fmla="*/ 801 w 801"/>
              <a:gd name="T3" fmla="*/ 0 h 423"/>
              <a:gd name="T4" fmla="*/ 0 w 801"/>
              <a:gd name="T5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1" h="423">
                <a:moveTo>
                  <a:pt x="0" y="423"/>
                </a:moveTo>
                <a:lnTo>
                  <a:pt x="801" y="0"/>
                </a:lnTo>
                <a:lnTo>
                  <a:pt x="0" y="42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Line 1145">
            <a:extLst>
              <a:ext uri="{FF2B5EF4-FFF2-40B4-BE49-F238E27FC236}">
                <a16:creationId xmlns:a16="http://schemas.microsoft.com/office/drawing/2014/main" xmlns="" id="{45A0A075-D121-4CD0-8ADB-C0A34748F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16536" y="5604563"/>
            <a:ext cx="599584" cy="31663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Freeform 1146">
            <a:extLst>
              <a:ext uri="{FF2B5EF4-FFF2-40B4-BE49-F238E27FC236}">
                <a16:creationId xmlns:a16="http://schemas.microsoft.com/office/drawing/2014/main" xmlns="" id="{DF3843EA-AF57-4ED0-BD7D-388C8F737CA8}"/>
              </a:ext>
            </a:extLst>
          </p:cNvPr>
          <p:cNvSpPr/>
          <p:nvPr/>
        </p:nvSpPr>
        <p:spPr bwMode="auto">
          <a:xfrm>
            <a:off x="9392335" y="5906974"/>
            <a:ext cx="729082" cy="522483"/>
          </a:xfrm>
          <a:custGeom>
            <a:avLst/>
            <a:gdLst>
              <a:gd name="T0" fmla="*/ 974 w 974"/>
              <a:gd name="T1" fmla="*/ 0 h 698"/>
              <a:gd name="T2" fmla="*/ 0 w 974"/>
              <a:gd name="T3" fmla="*/ 698 h 698"/>
              <a:gd name="T4" fmla="*/ 974 w 974"/>
              <a:gd name="T5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4" h="698">
                <a:moveTo>
                  <a:pt x="974" y="0"/>
                </a:moveTo>
                <a:lnTo>
                  <a:pt x="0" y="698"/>
                </a:lnTo>
                <a:lnTo>
                  <a:pt x="974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Line 1147">
            <a:extLst>
              <a:ext uri="{FF2B5EF4-FFF2-40B4-BE49-F238E27FC236}">
                <a16:creationId xmlns:a16="http://schemas.microsoft.com/office/drawing/2014/main" xmlns="" id="{31997601-34FB-4B9A-A4B1-2707338EA7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92335" y="5906974"/>
            <a:ext cx="729082" cy="52248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Freeform 1148">
            <a:extLst>
              <a:ext uri="{FF2B5EF4-FFF2-40B4-BE49-F238E27FC236}">
                <a16:creationId xmlns:a16="http://schemas.microsoft.com/office/drawing/2014/main" xmlns="" id="{8C4D8EE0-D543-4B29-9460-9F18431FDB98}"/>
              </a:ext>
            </a:extLst>
          </p:cNvPr>
          <p:cNvSpPr/>
          <p:nvPr/>
        </p:nvSpPr>
        <p:spPr bwMode="auto">
          <a:xfrm>
            <a:off x="9301762" y="5144208"/>
            <a:ext cx="90574" cy="1285249"/>
          </a:xfrm>
          <a:custGeom>
            <a:avLst/>
            <a:gdLst>
              <a:gd name="T0" fmla="*/ 121 w 121"/>
              <a:gd name="T1" fmla="*/ 1717 h 1717"/>
              <a:gd name="T2" fmla="*/ 0 w 121"/>
              <a:gd name="T3" fmla="*/ 0 h 1717"/>
              <a:gd name="T4" fmla="*/ 121 w 121"/>
              <a:gd name="T5" fmla="*/ 1717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1717">
                <a:moveTo>
                  <a:pt x="121" y="1717"/>
                </a:moveTo>
                <a:lnTo>
                  <a:pt x="0" y="0"/>
                </a:lnTo>
                <a:lnTo>
                  <a:pt x="121" y="17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Line 1149">
            <a:extLst>
              <a:ext uri="{FF2B5EF4-FFF2-40B4-BE49-F238E27FC236}">
                <a16:creationId xmlns:a16="http://schemas.microsoft.com/office/drawing/2014/main" xmlns="" id="{32059BE8-6830-46EA-9121-4CE9C38362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01762" y="5144208"/>
            <a:ext cx="90574" cy="128524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Freeform 1150">
            <a:extLst>
              <a:ext uri="{FF2B5EF4-FFF2-40B4-BE49-F238E27FC236}">
                <a16:creationId xmlns:a16="http://schemas.microsoft.com/office/drawing/2014/main" xmlns="" id="{4E5205CC-A88D-46B7-AE6B-0CD990BFC776}"/>
              </a:ext>
            </a:extLst>
          </p:cNvPr>
          <p:cNvSpPr/>
          <p:nvPr/>
        </p:nvSpPr>
        <p:spPr bwMode="auto">
          <a:xfrm>
            <a:off x="10121417" y="5145705"/>
            <a:ext cx="947656" cy="761269"/>
          </a:xfrm>
          <a:custGeom>
            <a:avLst/>
            <a:gdLst>
              <a:gd name="T0" fmla="*/ 0 w 1266"/>
              <a:gd name="T1" fmla="*/ 1017 h 1017"/>
              <a:gd name="T2" fmla="*/ 1266 w 1266"/>
              <a:gd name="T3" fmla="*/ 0 h 1017"/>
              <a:gd name="T4" fmla="*/ 0 w 1266"/>
              <a:gd name="T5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6" h="1017">
                <a:moveTo>
                  <a:pt x="0" y="1017"/>
                </a:moveTo>
                <a:lnTo>
                  <a:pt x="1266" y="0"/>
                </a:lnTo>
                <a:lnTo>
                  <a:pt x="0" y="101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Line 1151">
            <a:extLst>
              <a:ext uri="{FF2B5EF4-FFF2-40B4-BE49-F238E27FC236}">
                <a16:creationId xmlns:a16="http://schemas.microsoft.com/office/drawing/2014/main" xmlns="" id="{BB436ACF-B60F-4F86-B974-275D33581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21417" y="5145705"/>
            <a:ext cx="947656" cy="76126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Freeform 1152">
            <a:extLst>
              <a:ext uri="{FF2B5EF4-FFF2-40B4-BE49-F238E27FC236}">
                <a16:creationId xmlns:a16="http://schemas.microsoft.com/office/drawing/2014/main" xmlns="" id="{A790F74C-AE73-4621-B995-342E557DEFD3}"/>
              </a:ext>
            </a:extLst>
          </p:cNvPr>
          <p:cNvSpPr/>
          <p:nvPr/>
        </p:nvSpPr>
        <p:spPr bwMode="auto">
          <a:xfrm>
            <a:off x="10121417" y="5906974"/>
            <a:ext cx="294926" cy="1792013"/>
          </a:xfrm>
          <a:custGeom>
            <a:avLst/>
            <a:gdLst>
              <a:gd name="T0" fmla="*/ 394 w 394"/>
              <a:gd name="T1" fmla="*/ 2394 h 2394"/>
              <a:gd name="T2" fmla="*/ 0 w 394"/>
              <a:gd name="T3" fmla="*/ 0 h 2394"/>
              <a:gd name="T4" fmla="*/ 394 w 394"/>
              <a:gd name="T5" fmla="*/ 2394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2394">
                <a:moveTo>
                  <a:pt x="394" y="2394"/>
                </a:moveTo>
                <a:lnTo>
                  <a:pt x="0" y="0"/>
                </a:lnTo>
                <a:lnTo>
                  <a:pt x="394" y="23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Line 1153">
            <a:extLst>
              <a:ext uri="{FF2B5EF4-FFF2-40B4-BE49-F238E27FC236}">
                <a16:creationId xmlns:a16="http://schemas.microsoft.com/office/drawing/2014/main" xmlns="" id="{E6146284-4889-4ADA-A55A-FACD4C3565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21417" y="5906974"/>
            <a:ext cx="294926" cy="179201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Freeform 1154">
            <a:extLst>
              <a:ext uri="{FF2B5EF4-FFF2-40B4-BE49-F238E27FC236}">
                <a16:creationId xmlns:a16="http://schemas.microsoft.com/office/drawing/2014/main" xmlns="" id="{E9B26EFC-7189-40E9-A273-C9D3927E12D3}"/>
              </a:ext>
            </a:extLst>
          </p:cNvPr>
          <p:cNvSpPr/>
          <p:nvPr/>
        </p:nvSpPr>
        <p:spPr bwMode="auto">
          <a:xfrm>
            <a:off x="8957432" y="5906974"/>
            <a:ext cx="1163986" cy="1911032"/>
          </a:xfrm>
          <a:custGeom>
            <a:avLst/>
            <a:gdLst>
              <a:gd name="T0" fmla="*/ 0 w 1555"/>
              <a:gd name="T1" fmla="*/ 2553 h 2553"/>
              <a:gd name="T2" fmla="*/ 1555 w 1555"/>
              <a:gd name="T3" fmla="*/ 0 h 2553"/>
              <a:gd name="T4" fmla="*/ 0 w 1555"/>
              <a:gd name="T5" fmla="*/ 2553 h 2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5" h="2553">
                <a:moveTo>
                  <a:pt x="0" y="2553"/>
                </a:moveTo>
                <a:lnTo>
                  <a:pt x="1555" y="0"/>
                </a:lnTo>
                <a:lnTo>
                  <a:pt x="0" y="2553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Line 1155">
            <a:extLst>
              <a:ext uri="{FF2B5EF4-FFF2-40B4-BE49-F238E27FC236}">
                <a16:creationId xmlns:a16="http://schemas.microsoft.com/office/drawing/2014/main" xmlns="" id="{C3992217-B49F-4DCB-84A1-C3C6FD590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7432" y="5906974"/>
            <a:ext cx="1163986" cy="19110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Freeform 1156">
            <a:extLst>
              <a:ext uri="{FF2B5EF4-FFF2-40B4-BE49-F238E27FC236}">
                <a16:creationId xmlns:a16="http://schemas.microsoft.com/office/drawing/2014/main" xmlns="" id="{DFB76B2D-1524-42EE-8263-60B781FE984B}"/>
              </a:ext>
            </a:extLst>
          </p:cNvPr>
          <p:cNvSpPr/>
          <p:nvPr/>
        </p:nvSpPr>
        <p:spPr bwMode="auto">
          <a:xfrm>
            <a:off x="7711855" y="6429458"/>
            <a:ext cx="1680481" cy="589852"/>
          </a:xfrm>
          <a:custGeom>
            <a:avLst/>
            <a:gdLst>
              <a:gd name="T0" fmla="*/ 2245 w 2245"/>
              <a:gd name="T1" fmla="*/ 0 h 788"/>
              <a:gd name="T2" fmla="*/ 0 w 2245"/>
              <a:gd name="T3" fmla="*/ 788 h 788"/>
              <a:gd name="T4" fmla="*/ 2245 w 2245"/>
              <a:gd name="T5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5" h="788">
                <a:moveTo>
                  <a:pt x="2245" y="0"/>
                </a:moveTo>
                <a:lnTo>
                  <a:pt x="0" y="788"/>
                </a:lnTo>
                <a:lnTo>
                  <a:pt x="2245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Line 1157">
            <a:extLst>
              <a:ext uri="{FF2B5EF4-FFF2-40B4-BE49-F238E27FC236}">
                <a16:creationId xmlns:a16="http://schemas.microsoft.com/office/drawing/2014/main" xmlns="" id="{20CD020A-CAAD-4F18-AFCE-D47B25E8CC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1855" y="6429458"/>
            <a:ext cx="1680481" cy="58985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Freeform 1158">
            <a:extLst>
              <a:ext uri="{FF2B5EF4-FFF2-40B4-BE49-F238E27FC236}">
                <a16:creationId xmlns:a16="http://schemas.microsoft.com/office/drawing/2014/main" xmlns="" id="{180F640E-72FC-42A0-BAEB-1D7954F71D7B}"/>
              </a:ext>
            </a:extLst>
          </p:cNvPr>
          <p:cNvSpPr/>
          <p:nvPr/>
        </p:nvSpPr>
        <p:spPr bwMode="auto">
          <a:xfrm>
            <a:off x="7745539" y="6160730"/>
            <a:ext cx="183393" cy="832380"/>
          </a:xfrm>
          <a:custGeom>
            <a:avLst/>
            <a:gdLst>
              <a:gd name="T0" fmla="*/ 0 w 245"/>
              <a:gd name="T1" fmla="*/ 1112 h 1112"/>
              <a:gd name="T2" fmla="*/ 245 w 245"/>
              <a:gd name="T3" fmla="*/ 0 h 1112"/>
              <a:gd name="T4" fmla="*/ 0 w 245"/>
              <a:gd name="T5" fmla="*/ 11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112">
                <a:moveTo>
                  <a:pt x="0" y="1112"/>
                </a:moveTo>
                <a:lnTo>
                  <a:pt x="245" y="0"/>
                </a:lnTo>
                <a:lnTo>
                  <a:pt x="0" y="1112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Line 1159">
            <a:extLst>
              <a:ext uri="{FF2B5EF4-FFF2-40B4-BE49-F238E27FC236}">
                <a16:creationId xmlns:a16="http://schemas.microsoft.com/office/drawing/2014/main" xmlns="" id="{95D43021-3C36-40BD-B745-EE658F277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5539" y="6160730"/>
            <a:ext cx="183393" cy="83238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Freeform 1160">
            <a:extLst>
              <a:ext uri="{FF2B5EF4-FFF2-40B4-BE49-F238E27FC236}">
                <a16:creationId xmlns:a16="http://schemas.microsoft.com/office/drawing/2014/main" xmlns="" id="{5DCBA826-2B0D-430C-A78C-8AD14DCB1018}"/>
              </a:ext>
            </a:extLst>
          </p:cNvPr>
          <p:cNvSpPr/>
          <p:nvPr/>
        </p:nvSpPr>
        <p:spPr bwMode="auto">
          <a:xfrm>
            <a:off x="7928933" y="5307391"/>
            <a:ext cx="141475" cy="853340"/>
          </a:xfrm>
          <a:custGeom>
            <a:avLst/>
            <a:gdLst>
              <a:gd name="T0" fmla="*/ 0 w 189"/>
              <a:gd name="T1" fmla="*/ 1140 h 1140"/>
              <a:gd name="T2" fmla="*/ 189 w 189"/>
              <a:gd name="T3" fmla="*/ 0 h 1140"/>
              <a:gd name="T4" fmla="*/ 0 w 189"/>
              <a:gd name="T5" fmla="*/ 114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140">
                <a:moveTo>
                  <a:pt x="0" y="1140"/>
                </a:moveTo>
                <a:lnTo>
                  <a:pt x="189" y="0"/>
                </a:lnTo>
                <a:lnTo>
                  <a:pt x="0" y="114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Line 1161">
            <a:extLst>
              <a:ext uri="{FF2B5EF4-FFF2-40B4-BE49-F238E27FC236}">
                <a16:creationId xmlns:a16="http://schemas.microsoft.com/office/drawing/2014/main" xmlns="" id="{8D611B09-595E-4D57-834D-FC33C4D4A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8933" y="5307391"/>
            <a:ext cx="141475" cy="85334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Freeform 1162">
            <a:extLst>
              <a:ext uri="{FF2B5EF4-FFF2-40B4-BE49-F238E27FC236}">
                <a16:creationId xmlns:a16="http://schemas.microsoft.com/office/drawing/2014/main" xmlns="" id="{B0A01ECA-75D9-4011-8EF3-8CBAB9BD6D3C}"/>
              </a:ext>
            </a:extLst>
          </p:cNvPr>
          <p:cNvSpPr/>
          <p:nvPr/>
        </p:nvSpPr>
        <p:spPr bwMode="auto">
          <a:xfrm>
            <a:off x="8070407" y="5144208"/>
            <a:ext cx="1231355" cy="163182"/>
          </a:xfrm>
          <a:custGeom>
            <a:avLst/>
            <a:gdLst>
              <a:gd name="T0" fmla="*/ 0 w 1645"/>
              <a:gd name="T1" fmla="*/ 218 h 218"/>
              <a:gd name="T2" fmla="*/ 1645 w 1645"/>
              <a:gd name="T3" fmla="*/ 0 h 218"/>
              <a:gd name="T4" fmla="*/ 0 w 1645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5" h="218">
                <a:moveTo>
                  <a:pt x="0" y="218"/>
                </a:moveTo>
                <a:lnTo>
                  <a:pt x="1645" y="0"/>
                </a:lnTo>
                <a:lnTo>
                  <a:pt x="0" y="2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7" name="Line 1163">
            <a:extLst>
              <a:ext uri="{FF2B5EF4-FFF2-40B4-BE49-F238E27FC236}">
                <a16:creationId xmlns:a16="http://schemas.microsoft.com/office/drawing/2014/main" xmlns="" id="{D08A937F-F3F2-46B8-A4B1-26B4AC99D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0407" y="5144208"/>
            <a:ext cx="1231355" cy="16318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Freeform 1164">
            <a:extLst>
              <a:ext uri="{FF2B5EF4-FFF2-40B4-BE49-F238E27FC236}">
                <a16:creationId xmlns:a16="http://schemas.microsoft.com/office/drawing/2014/main" xmlns="" id="{1F61DA74-06DA-4DD5-BD51-982E9630CAE9}"/>
              </a:ext>
            </a:extLst>
          </p:cNvPr>
          <p:cNvSpPr/>
          <p:nvPr/>
        </p:nvSpPr>
        <p:spPr bwMode="auto">
          <a:xfrm>
            <a:off x="8070407" y="5307391"/>
            <a:ext cx="1321928" cy="1122067"/>
          </a:xfrm>
          <a:custGeom>
            <a:avLst/>
            <a:gdLst>
              <a:gd name="T0" fmla="*/ 0 w 1766"/>
              <a:gd name="T1" fmla="*/ 0 h 1499"/>
              <a:gd name="T2" fmla="*/ 1766 w 1766"/>
              <a:gd name="T3" fmla="*/ 1499 h 1499"/>
              <a:gd name="T4" fmla="*/ 0 w 1766"/>
              <a:gd name="T5" fmla="*/ 0 h 1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6" h="1499">
                <a:moveTo>
                  <a:pt x="0" y="0"/>
                </a:moveTo>
                <a:lnTo>
                  <a:pt x="1766" y="149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Line 1165">
            <a:extLst>
              <a:ext uri="{FF2B5EF4-FFF2-40B4-BE49-F238E27FC236}">
                <a16:creationId xmlns:a16="http://schemas.microsoft.com/office/drawing/2014/main" xmlns="" id="{0DF4F7C8-6FA2-4FFF-9A7A-024D4E621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407" y="5307391"/>
            <a:ext cx="1321928" cy="112206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Freeform 1166">
            <a:extLst>
              <a:ext uri="{FF2B5EF4-FFF2-40B4-BE49-F238E27FC236}">
                <a16:creationId xmlns:a16="http://schemas.microsoft.com/office/drawing/2014/main" xmlns="" id="{88429F5C-AAEE-4370-A270-DB7B5FD169DF}"/>
              </a:ext>
            </a:extLst>
          </p:cNvPr>
          <p:cNvSpPr/>
          <p:nvPr/>
        </p:nvSpPr>
        <p:spPr bwMode="auto">
          <a:xfrm>
            <a:off x="7928933" y="5144208"/>
            <a:ext cx="1372829" cy="1016522"/>
          </a:xfrm>
          <a:custGeom>
            <a:avLst/>
            <a:gdLst>
              <a:gd name="T0" fmla="*/ 0 w 1834"/>
              <a:gd name="T1" fmla="*/ 1358 h 1358"/>
              <a:gd name="T2" fmla="*/ 1834 w 1834"/>
              <a:gd name="T3" fmla="*/ 0 h 1358"/>
              <a:gd name="T4" fmla="*/ 0 w 1834"/>
              <a:gd name="T5" fmla="*/ 1358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4" h="1358">
                <a:moveTo>
                  <a:pt x="0" y="1358"/>
                </a:moveTo>
                <a:lnTo>
                  <a:pt x="1834" y="0"/>
                </a:lnTo>
                <a:lnTo>
                  <a:pt x="0" y="135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Line 1167">
            <a:extLst>
              <a:ext uri="{FF2B5EF4-FFF2-40B4-BE49-F238E27FC236}">
                <a16:creationId xmlns:a16="http://schemas.microsoft.com/office/drawing/2014/main" xmlns="" id="{84A9F147-BBB0-4CFB-B5E9-1659EE5E09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8933" y="5144208"/>
            <a:ext cx="1372829" cy="101652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Freeform 1168">
            <a:extLst>
              <a:ext uri="{FF2B5EF4-FFF2-40B4-BE49-F238E27FC236}">
                <a16:creationId xmlns:a16="http://schemas.microsoft.com/office/drawing/2014/main" xmlns="" id="{EF5426C9-25AC-4F94-8618-0F648CD5FED6}"/>
              </a:ext>
            </a:extLst>
          </p:cNvPr>
          <p:cNvSpPr/>
          <p:nvPr/>
        </p:nvSpPr>
        <p:spPr bwMode="auto">
          <a:xfrm>
            <a:off x="8321918" y="4660649"/>
            <a:ext cx="979844" cy="483559"/>
          </a:xfrm>
          <a:custGeom>
            <a:avLst/>
            <a:gdLst>
              <a:gd name="T0" fmla="*/ 1309 w 1309"/>
              <a:gd name="T1" fmla="*/ 646 h 646"/>
              <a:gd name="T2" fmla="*/ 0 w 1309"/>
              <a:gd name="T3" fmla="*/ 0 h 646"/>
              <a:gd name="T4" fmla="*/ 1309 w 1309"/>
              <a:gd name="T5" fmla="*/ 646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9" h="646">
                <a:moveTo>
                  <a:pt x="1309" y="646"/>
                </a:moveTo>
                <a:lnTo>
                  <a:pt x="0" y="0"/>
                </a:lnTo>
                <a:lnTo>
                  <a:pt x="1309" y="646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Line 1169">
            <a:extLst>
              <a:ext uri="{FF2B5EF4-FFF2-40B4-BE49-F238E27FC236}">
                <a16:creationId xmlns:a16="http://schemas.microsoft.com/office/drawing/2014/main" xmlns="" id="{EEDCFBAB-6923-473A-BBD4-A4FEAC57EF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1918" y="4660649"/>
            <a:ext cx="979844" cy="48355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4" name="Freeform 1170">
            <a:extLst>
              <a:ext uri="{FF2B5EF4-FFF2-40B4-BE49-F238E27FC236}">
                <a16:creationId xmlns:a16="http://schemas.microsoft.com/office/drawing/2014/main" xmlns="" id="{9156C82B-7C9C-4610-8CF5-529BC27F87FC}"/>
              </a:ext>
            </a:extLst>
          </p:cNvPr>
          <p:cNvSpPr/>
          <p:nvPr/>
        </p:nvSpPr>
        <p:spPr bwMode="auto">
          <a:xfrm>
            <a:off x="7212576" y="4660649"/>
            <a:ext cx="1109342" cy="662461"/>
          </a:xfrm>
          <a:custGeom>
            <a:avLst/>
            <a:gdLst>
              <a:gd name="T0" fmla="*/ 1482 w 1482"/>
              <a:gd name="T1" fmla="*/ 0 h 885"/>
              <a:gd name="T2" fmla="*/ 0 w 1482"/>
              <a:gd name="T3" fmla="*/ 885 h 885"/>
              <a:gd name="T4" fmla="*/ 1482 w 1482"/>
              <a:gd name="T5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2" h="885">
                <a:moveTo>
                  <a:pt x="1482" y="0"/>
                </a:moveTo>
                <a:lnTo>
                  <a:pt x="0" y="885"/>
                </a:lnTo>
                <a:lnTo>
                  <a:pt x="1482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Line 1171">
            <a:extLst>
              <a:ext uri="{FF2B5EF4-FFF2-40B4-BE49-F238E27FC236}">
                <a16:creationId xmlns:a16="http://schemas.microsoft.com/office/drawing/2014/main" xmlns="" id="{E7988A62-6790-4013-8B61-8489C1501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2576" y="4660649"/>
            <a:ext cx="1109342" cy="66246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Freeform 1172">
            <a:extLst>
              <a:ext uri="{FF2B5EF4-FFF2-40B4-BE49-F238E27FC236}">
                <a16:creationId xmlns:a16="http://schemas.microsoft.com/office/drawing/2014/main" xmlns="" id="{5439A2E2-F3CA-4EC7-AEDC-FB5BA7E900CD}"/>
              </a:ext>
            </a:extLst>
          </p:cNvPr>
          <p:cNvSpPr/>
          <p:nvPr/>
        </p:nvSpPr>
        <p:spPr bwMode="auto">
          <a:xfrm>
            <a:off x="6361482" y="6189175"/>
            <a:ext cx="1586913" cy="803936"/>
          </a:xfrm>
          <a:custGeom>
            <a:avLst/>
            <a:gdLst>
              <a:gd name="T0" fmla="*/ 0 w 2120"/>
              <a:gd name="T1" fmla="*/ 1074 h 1074"/>
              <a:gd name="T2" fmla="*/ 2120 w 2120"/>
              <a:gd name="T3" fmla="*/ 0 h 1074"/>
              <a:gd name="T4" fmla="*/ 0 w 2120"/>
              <a:gd name="T5" fmla="*/ 107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0" h="1074">
                <a:moveTo>
                  <a:pt x="0" y="1074"/>
                </a:moveTo>
                <a:lnTo>
                  <a:pt x="2120" y="0"/>
                </a:lnTo>
                <a:lnTo>
                  <a:pt x="0" y="107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Line 1173">
            <a:extLst>
              <a:ext uri="{FF2B5EF4-FFF2-40B4-BE49-F238E27FC236}">
                <a16:creationId xmlns:a16="http://schemas.microsoft.com/office/drawing/2014/main" xmlns="" id="{18E86504-03B6-422D-B248-2392C2C56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482" y="6189175"/>
            <a:ext cx="1586913" cy="80393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8" name="Freeform 1174">
            <a:extLst>
              <a:ext uri="{FF2B5EF4-FFF2-40B4-BE49-F238E27FC236}">
                <a16:creationId xmlns:a16="http://schemas.microsoft.com/office/drawing/2014/main" xmlns="" id="{904C362F-3B2B-4B1B-81C6-E12C8D0A7FEA}"/>
              </a:ext>
            </a:extLst>
          </p:cNvPr>
          <p:cNvSpPr/>
          <p:nvPr/>
        </p:nvSpPr>
        <p:spPr bwMode="auto">
          <a:xfrm>
            <a:off x="8070407" y="5307391"/>
            <a:ext cx="887024" cy="2510615"/>
          </a:xfrm>
          <a:custGeom>
            <a:avLst/>
            <a:gdLst>
              <a:gd name="T0" fmla="*/ 1185 w 1185"/>
              <a:gd name="T1" fmla="*/ 3354 h 3354"/>
              <a:gd name="T2" fmla="*/ 0 w 1185"/>
              <a:gd name="T3" fmla="*/ 0 h 3354"/>
              <a:gd name="T4" fmla="*/ 1185 w 1185"/>
              <a:gd name="T5" fmla="*/ 3354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5" h="3354">
                <a:moveTo>
                  <a:pt x="1185" y="3354"/>
                </a:moveTo>
                <a:lnTo>
                  <a:pt x="0" y="0"/>
                </a:lnTo>
                <a:lnTo>
                  <a:pt x="1185" y="335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Line 1175">
            <a:extLst>
              <a:ext uri="{FF2B5EF4-FFF2-40B4-BE49-F238E27FC236}">
                <a16:creationId xmlns:a16="http://schemas.microsoft.com/office/drawing/2014/main" xmlns="" id="{64902B07-98D5-4DB1-81CC-8A3F2CF013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0407" y="5454876"/>
            <a:ext cx="887024" cy="2510615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Freeform 1176">
            <a:extLst>
              <a:ext uri="{FF2B5EF4-FFF2-40B4-BE49-F238E27FC236}">
                <a16:creationId xmlns:a16="http://schemas.microsoft.com/office/drawing/2014/main" xmlns="" id="{509E2E99-DC40-4D7B-983F-1C87DECD379A}"/>
              </a:ext>
            </a:extLst>
          </p:cNvPr>
          <p:cNvSpPr/>
          <p:nvPr/>
        </p:nvSpPr>
        <p:spPr bwMode="auto">
          <a:xfrm>
            <a:off x="7212576" y="5323111"/>
            <a:ext cx="716357" cy="837620"/>
          </a:xfrm>
          <a:custGeom>
            <a:avLst/>
            <a:gdLst>
              <a:gd name="T0" fmla="*/ 957 w 957"/>
              <a:gd name="T1" fmla="*/ 1119 h 1119"/>
              <a:gd name="T2" fmla="*/ 0 w 957"/>
              <a:gd name="T3" fmla="*/ 0 h 1119"/>
              <a:gd name="T4" fmla="*/ 957 w 957"/>
              <a:gd name="T5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7" h="1119">
                <a:moveTo>
                  <a:pt x="957" y="1119"/>
                </a:moveTo>
                <a:lnTo>
                  <a:pt x="0" y="0"/>
                </a:lnTo>
                <a:lnTo>
                  <a:pt x="957" y="111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Line 1177">
            <a:extLst>
              <a:ext uri="{FF2B5EF4-FFF2-40B4-BE49-F238E27FC236}">
                <a16:creationId xmlns:a16="http://schemas.microsoft.com/office/drawing/2014/main" xmlns="" id="{9470BAD7-93A6-460E-91B3-A6C40B729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2576" y="5323111"/>
            <a:ext cx="716357" cy="8376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Freeform 1178">
            <a:extLst>
              <a:ext uri="{FF2B5EF4-FFF2-40B4-BE49-F238E27FC236}">
                <a16:creationId xmlns:a16="http://schemas.microsoft.com/office/drawing/2014/main" xmlns="" id="{943DC4EE-DE5A-4AB4-8BE5-6655A6E440D6}"/>
              </a:ext>
            </a:extLst>
          </p:cNvPr>
          <p:cNvSpPr/>
          <p:nvPr/>
        </p:nvSpPr>
        <p:spPr bwMode="auto">
          <a:xfrm>
            <a:off x="9997159" y="7151802"/>
            <a:ext cx="1358607" cy="292681"/>
          </a:xfrm>
          <a:custGeom>
            <a:avLst/>
            <a:gdLst>
              <a:gd name="T0" fmla="*/ 1815 w 1815"/>
              <a:gd name="T1" fmla="*/ 391 h 391"/>
              <a:gd name="T2" fmla="*/ 0 w 1815"/>
              <a:gd name="T3" fmla="*/ 0 h 391"/>
              <a:gd name="T4" fmla="*/ 1815 w 1815"/>
              <a:gd name="T5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5" h="391">
                <a:moveTo>
                  <a:pt x="1815" y="391"/>
                </a:moveTo>
                <a:lnTo>
                  <a:pt x="0" y="0"/>
                </a:lnTo>
                <a:lnTo>
                  <a:pt x="1815" y="39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Line 1179">
            <a:extLst>
              <a:ext uri="{FF2B5EF4-FFF2-40B4-BE49-F238E27FC236}">
                <a16:creationId xmlns:a16="http://schemas.microsoft.com/office/drawing/2014/main" xmlns="" id="{22797E12-9C84-422F-92E5-D786A10CBC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97159" y="7151802"/>
            <a:ext cx="1358607" cy="292681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Freeform 1180">
            <a:extLst>
              <a:ext uri="{FF2B5EF4-FFF2-40B4-BE49-F238E27FC236}">
                <a16:creationId xmlns:a16="http://schemas.microsoft.com/office/drawing/2014/main" xmlns="" id="{0A7A51B6-6E23-4594-81A4-410D2064E962}"/>
              </a:ext>
            </a:extLst>
          </p:cNvPr>
          <p:cNvSpPr/>
          <p:nvPr/>
        </p:nvSpPr>
        <p:spPr bwMode="auto">
          <a:xfrm>
            <a:off x="9342931" y="6429458"/>
            <a:ext cx="49404" cy="214832"/>
          </a:xfrm>
          <a:custGeom>
            <a:avLst/>
            <a:gdLst>
              <a:gd name="T0" fmla="*/ 0 w 66"/>
              <a:gd name="T1" fmla="*/ 287 h 287"/>
              <a:gd name="T2" fmla="*/ 66 w 66"/>
              <a:gd name="T3" fmla="*/ 0 h 287"/>
              <a:gd name="T4" fmla="*/ 0 w 66"/>
              <a:gd name="T5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287">
                <a:moveTo>
                  <a:pt x="0" y="287"/>
                </a:moveTo>
                <a:lnTo>
                  <a:pt x="66" y="0"/>
                </a:lnTo>
                <a:lnTo>
                  <a:pt x="0" y="287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Line 1181">
            <a:extLst>
              <a:ext uri="{FF2B5EF4-FFF2-40B4-BE49-F238E27FC236}">
                <a16:creationId xmlns:a16="http://schemas.microsoft.com/office/drawing/2014/main" xmlns="" id="{C02DE1B5-0BC2-4F43-A97F-9D5793EF2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42931" y="6429458"/>
            <a:ext cx="49404" cy="214832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Freeform 1182">
            <a:extLst>
              <a:ext uri="{FF2B5EF4-FFF2-40B4-BE49-F238E27FC236}">
                <a16:creationId xmlns:a16="http://schemas.microsoft.com/office/drawing/2014/main" xmlns="" id="{6F78BD7F-77D4-4335-B535-C8A40B2BE67E}"/>
              </a:ext>
            </a:extLst>
          </p:cNvPr>
          <p:cNvSpPr/>
          <p:nvPr/>
        </p:nvSpPr>
        <p:spPr bwMode="auto">
          <a:xfrm>
            <a:off x="9392335" y="5404702"/>
            <a:ext cx="449126" cy="1024756"/>
          </a:xfrm>
          <a:custGeom>
            <a:avLst/>
            <a:gdLst>
              <a:gd name="T0" fmla="*/ 0 w 600"/>
              <a:gd name="T1" fmla="*/ 1369 h 1369"/>
              <a:gd name="T2" fmla="*/ 600 w 600"/>
              <a:gd name="T3" fmla="*/ 0 h 1369"/>
              <a:gd name="T4" fmla="*/ 0 w 600"/>
              <a:gd name="T5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0" h="1369">
                <a:moveTo>
                  <a:pt x="0" y="1369"/>
                </a:moveTo>
                <a:lnTo>
                  <a:pt x="600" y="0"/>
                </a:lnTo>
                <a:lnTo>
                  <a:pt x="0" y="1369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7" name="Line 1183">
            <a:extLst>
              <a:ext uri="{FF2B5EF4-FFF2-40B4-BE49-F238E27FC236}">
                <a16:creationId xmlns:a16="http://schemas.microsoft.com/office/drawing/2014/main" xmlns="" id="{4E5E7CB6-8D29-4830-9E49-E09F845F9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2335" y="5404702"/>
            <a:ext cx="449126" cy="102475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8" name="Freeform 1184">
            <a:extLst>
              <a:ext uri="{FF2B5EF4-FFF2-40B4-BE49-F238E27FC236}">
                <a16:creationId xmlns:a16="http://schemas.microsoft.com/office/drawing/2014/main" xmlns="" id="{731C9E04-A995-4EBC-87DF-3BDAB4BA33F1}"/>
              </a:ext>
            </a:extLst>
          </p:cNvPr>
          <p:cNvSpPr/>
          <p:nvPr/>
        </p:nvSpPr>
        <p:spPr bwMode="auto">
          <a:xfrm>
            <a:off x="7976840" y="4552859"/>
            <a:ext cx="569642" cy="1604129"/>
          </a:xfrm>
          <a:custGeom>
            <a:avLst/>
            <a:gdLst>
              <a:gd name="T0" fmla="*/ 761 w 761"/>
              <a:gd name="T1" fmla="*/ 0 h 2143"/>
              <a:gd name="T2" fmla="*/ 0 w 761"/>
              <a:gd name="T3" fmla="*/ 2143 h 2143"/>
              <a:gd name="T4" fmla="*/ 761 w 761"/>
              <a:gd name="T5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43">
                <a:moveTo>
                  <a:pt x="761" y="0"/>
                </a:moveTo>
                <a:lnTo>
                  <a:pt x="0" y="2143"/>
                </a:lnTo>
                <a:lnTo>
                  <a:pt x="761" y="0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Line 1185">
            <a:extLst>
              <a:ext uri="{FF2B5EF4-FFF2-40B4-BE49-F238E27FC236}">
                <a16:creationId xmlns:a16="http://schemas.microsoft.com/office/drawing/2014/main" xmlns="" id="{4835E05F-C869-440D-BEF4-54E52DA60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6840" y="4552859"/>
            <a:ext cx="569642" cy="160412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0" name="Freeform 1186">
            <a:extLst>
              <a:ext uri="{FF2B5EF4-FFF2-40B4-BE49-F238E27FC236}">
                <a16:creationId xmlns:a16="http://schemas.microsoft.com/office/drawing/2014/main" xmlns="" id="{374F6E29-B92E-4EC0-8ED1-48441253E0B8}"/>
              </a:ext>
            </a:extLst>
          </p:cNvPr>
          <p:cNvSpPr/>
          <p:nvPr/>
        </p:nvSpPr>
        <p:spPr bwMode="auto">
          <a:xfrm>
            <a:off x="8321918" y="4590286"/>
            <a:ext cx="232049" cy="70363"/>
          </a:xfrm>
          <a:custGeom>
            <a:avLst/>
            <a:gdLst>
              <a:gd name="T0" fmla="*/ 0 w 310"/>
              <a:gd name="T1" fmla="*/ 94 h 94"/>
              <a:gd name="T2" fmla="*/ 310 w 310"/>
              <a:gd name="T3" fmla="*/ 0 h 94"/>
              <a:gd name="T4" fmla="*/ 0 w 310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" h="94">
                <a:moveTo>
                  <a:pt x="0" y="94"/>
                </a:moveTo>
                <a:lnTo>
                  <a:pt x="310" y="0"/>
                </a:lnTo>
                <a:lnTo>
                  <a:pt x="0" y="94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1" name="Line 1187">
            <a:extLst>
              <a:ext uri="{FF2B5EF4-FFF2-40B4-BE49-F238E27FC236}">
                <a16:creationId xmlns:a16="http://schemas.microsoft.com/office/drawing/2014/main" xmlns="" id="{98874957-CA2D-4C72-837F-9147A71E3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1918" y="4590286"/>
            <a:ext cx="232049" cy="70363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Freeform 1188">
            <a:extLst>
              <a:ext uri="{FF2B5EF4-FFF2-40B4-BE49-F238E27FC236}">
                <a16:creationId xmlns:a16="http://schemas.microsoft.com/office/drawing/2014/main" xmlns="" id="{D97A4C8E-B025-45A9-A845-27D6FD3E8A49}"/>
              </a:ext>
            </a:extLst>
          </p:cNvPr>
          <p:cNvSpPr/>
          <p:nvPr/>
        </p:nvSpPr>
        <p:spPr bwMode="auto">
          <a:xfrm>
            <a:off x="6967054" y="4735504"/>
            <a:ext cx="245522" cy="587607"/>
          </a:xfrm>
          <a:custGeom>
            <a:avLst/>
            <a:gdLst>
              <a:gd name="T0" fmla="*/ 328 w 328"/>
              <a:gd name="T1" fmla="*/ 785 h 785"/>
              <a:gd name="T2" fmla="*/ 0 w 328"/>
              <a:gd name="T3" fmla="*/ 0 h 785"/>
              <a:gd name="T4" fmla="*/ 328 w 328"/>
              <a:gd name="T5" fmla="*/ 785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785">
                <a:moveTo>
                  <a:pt x="328" y="785"/>
                </a:moveTo>
                <a:lnTo>
                  <a:pt x="0" y="0"/>
                </a:lnTo>
                <a:lnTo>
                  <a:pt x="328" y="785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3" name="Line 1189">
            <a:extLst>
              <a:ext uri="{FF2B5EF4-FFF2-40B4-BE49-F238E27FC236}">
                <a16:creationId xmlns:a16="http://schemas.microsoft.com/office/drawing/2014/main" xmlns="" id="{6FA17E85-A79A-4B42-8581-6F1FF681AE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7054" y="4735504"/>
            <a:ext cx="245522" cy="587607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4" name="Freeform 1190">
            <a:extLst>
              <a:ext uri="{FF2B5EF4-FFF2-40B4-BE49-F238E27FC236}">
                <a16:creationId xmlns:a16="http://schemas.microsoft.com/office/drawing/2014/main" xmlns="" id="{FA91E040-E4E6-4C4E-833D-0D961F8387B4}"/>
              </a:ext>
            </a:extLst>
          </p:cNvPr>
          <p:cNvSpPr/>
          <p:nvPr/>
        </p:nvSpPr>
        <p:spPr bwMode="auto">
          <a:xfrm>
            <a:off x="6475261" y="5323111"/>
            <a:ext cx="737316" cy="612309"/>
          </a:xfrm>
          <a:custGeom>
            <a:avLst/>
            <a:gdLst>
              <a:gd name="T0" fmla="*/ 0 w 985"/>
              <a:gd name="T1" fmla="*/ 818 h 818"/>
              <a:gd name="T2" fmla="*/ 985 w 985"/>
              <a:gd name="T3" fmla="*/ 0 h 818"/>
              <a:gd name="T4" fmla="*/ 0 w 985"/>
              <a:gd name="T5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5" h="818">
                <a:moveTo>
                  <a:pt x="0" y="818"/>
                </a:moveTo>
                <a:lnTo>
                  <a:pt x="985" y="0"/>
                </a:lnTo>
                <a:lnTo>
                  <a:pt x="0" y="81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5" name="Line 1191">
            <a:extLst>
              <a:ext uri="{FF2B5EF4-FFF2-40B4-BE49-F238E27FC236}">
                <a16:creationId xmlns:a16="http://schemas.microsoft.com/office/drawing/2014/main" xmlns="" id="{728C16EB-100B-4ADF-B573-11638B930E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5261" y="5323111"/>
            <a:ext cx="737316" cy="612309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6" name="Freeform 1192">
            <a:extLst>
              <a:ext uri="{FF2B5EF4-FFF2-40B4-BE49-F238E27FC236}">
                <a16:creationId xmlns:a16="http://schemas.microsoft.com/office/drawing/2014/main" xmlns="" id="{45F1DFB8-B579-41FE-A21E-25A837BAB2A3}"/>
              </a:ext>
            </a:extLst>
          </p:cNvPr>
          <p:cNvSpPr/>
          <p:nvPr/>
        </p:nvSpPr>
        <p:spPr bwMode="auto">
          <a:xfrm>
            <a:off x="6455799" y="5893501"/>
            <a:ext cx="1411753" cy="15720"/>
          </a:xfrm>
          <a:custGeom>
            <a:avLst/>
            <a:gdLst>
              <a:gd name="T0" fmla="*/ 0 w 1886"/>
              <a:gd name="T1" fmla="*/ 21 h 21"/>
              <a:gd name="T2" fmla="*/ 1886 w 1886"/>
              <a:gd name="T3" fmla="*/ 0 h 21"/>
              <a:gd name="T4" fmla="*/ 0 w 1886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6" h="21">
                <a:moveTo>
                  <a:pt x="0" y="21"/>
                </a:moveTo>
                <a:lnTo>
                  <a:pt x="1886" y="0"/>
                </a:lnTo>
                <a:lnTo>
                  <a:pt x="0" y="2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7" name="Line 1193">
            <a:extLst>
              <a:ext uri="{FF2B5EF4-FFF2-40B4-BE49-F238E27FC236}">
                <a16:creationId xmlns:a16="http://schemas.microsoft.com/office/drawing/2014/main" xmlns="" id="{2C745152-FF6B-4F1A-AE13-D42AE40AE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5799" y="5893501"/>
            <a:ext cx="1411753" cy="15720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Freeform 1194">
            <a:extLst>
              <a:ext uri="{FF2B5EF4-FFF2-40B4-BE49-F238E27FC236}">
                <a16:creationId xmlns:a16="http://schemas.microsoft.com/office/drawing/2014/main" xmlns="" id="{B870F8DC-9031-43B3-A7AB-1108E7A90F6E}"/>
              </a:ext>
            </a:extLst>
          </p:cNvPr>
          <p:cNvSpPr/>
          <p:nvPr/>
        </p:nvSpPr>
        <p:spPr bwMode="auto">
          <a:xfrm>
            <a:off x="7745539" y="6993111"/>
            <a:ext cx="45661" cy="270224"/>
          </a:xfrm>
          <a:custGeom>
            <a:avLst/>
            <a:gdLst>
              <a:gd name="T0" fmla="*/ 61 w 61"/>
              <a:gd name="T1" fmla="*/ 361 h 361"/>
              <a:gd name="T2" fmla="*/ 0 w 61"/>
              <a:gd name="T3" fmla="*/ 0 h 361"/>
              <a:gd name="T4" fmla="*/ 61 w 61"/>
              <a:gd name="T5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361">
                <a:moveTo>
                  <a:pt x="61" y="361"/>
                </a:moveTo>
                <a:lnTo>
                  <a:pt x="0" y="0"/>
                </a:lnTo>
                <a:lnTo>
                  <a:pt x="61" y="361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9" name="Line 1195">
            <a:extLst>
              <a:ext uri="{FF2B5EF4-FFF2-40B4-BE49-F238E27FC236}">
                <a16:creationId xmlns:a16="http://schemas.microsoft.com/office/drawing/2014/main" xmlns="" id="{3B768066-3EED-4FB4-9786-84A2EBBFBE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45539" y="6993111"/>
            <a:ext cx="45661" cy="270224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0" name="Freeform 1196">
            <a:extLst>
              <a:ext uri="{FF2B5EF4-FFF2-40B4-BE49-F238E27FC236}">
                <a16:creationId xmlns:a16="http://schemas.microsoft.com/office/drawing/2014/main" xmlns="" id="{54FFBADB-6627-44CD-AF0B-70A7000EED0A}"/>
              </a:ext>
            </a:extLst>
          </p:cNvPr>
          <p:cNvSpPr/>
          <p:nvPr/>
        </p:nvSpPr>
        <p:spPr bwMode="auto">
          <a:xfrm>
            <a:off x="8681219" y="7818006"/>
            <a:ext cx="276213" cy="223066"/>
          </a:xfrm>
          <a:custGeom>
            <a:avLst/>
            <a:gdLst>
              <a:gd name="T0" fmla="*/ 0 w 369"/>
              <a:gd name="T1" fmla="*/ 298 h 298"/>
              <a:gd name="T2" fmla="*/ 369 w 369"/>
              <a:gd name="T3" fmla="*/ 0 h 298"/>
              <a:gd name="T4" fmla="*/ 0 w 369"/>
              <a:gd name="T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9" h="298">
                <a:moveTo>
                  <a:pt x="0" y="298"/>
                </a:moveTo>
                <a:lnTo>
                  <a:pt x="369" y="0"/>
                </a:lnTo>
                <a:lnTo>
                  <a:pt x="0" y="298"/>
                </a:lnTo>
                <a:close/>
              </a:path>
            </a:pathLst>
          </a:cu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Line 1197">
            <a:extLst>
              <a:ext uri="{FF2B5EF4-FFF2-40B4-BE49-F238E27FC236}">
                <a16:creationId xmlns:a16="http://schemas.microsoft.com/office/drawing/2014/main" xmlns="" id="{ED9A129A-4AB2-439E-80FE-016A24247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1219" y="7818006"/>
            <a:ext cx="276213" cy="223066"/>
          </a:xfrm>
          <a:prstGeom prst="line">
            <a:avLst/>
          </a:prstGeom>
          <a:solidFill>
            <a:schemeClr val="tx2"/>
          </a:solidFill>
          <a:ln w="3175" cap="flat">
            <a:solidFill>
              <a:schemeClr val="tx2">
                <a:alpha val="14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2" name="Oval 1198">
            <a:extLst>
              <a:ext uri="{FF2B5EF4-FFF2-40B4-BE49-F238E27FC236}">
                <a16:creationId xmlns:a16="http://schemas.microsoft.com/office/drawing/2014/main" xmlns="" id="{A1C83829-170C-41D9-8F8B-8A2ED2AA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4425" y="7658566"/>
            <a:ext cx="84586" cy="83089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Oval 1199">
            <a:extLst>
              <a:ext uri="{FF2B5EF4-FFF2-40B4-BE49-F238E27FC236}">
                <a16:creationId xmlns:a16="http://schemas.microsoft.com/office/drawing/2014/main" xmlns="" id="{5FB516E3-59CE-4435-8287-91D26BFA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9109" y="5882272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" name="Oval 1200">
            <a:extLst>
              <a:ext uri="{FF2B5EF4-FFF2-40B4-BE49-F238E27FC236}">
                <a16:creationId xmlns:a16="http://schemas.microsoft.com/office/drawing/2014/main" xmlns="" id="{870786B9-6142-4EEB-8BFC-7BA449554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0480" y="7115124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5" name="Oval 1201">
            <a:extLst>
              <a:ext uri="{FF2B5EF4-FFF2-40B4-BE49-F238E27FC236}">
                <a16:creationId xmlns:a16="http://schemas.microsoft.com/office/drawing/2014/main" xmlns="" id="{C24C6900-5A9D-4342-AC64-FF59DF24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9087" y="7407056"/>
            <a:ext cx="75603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6" name="Oval 1202">
            <a:extLst>
              <a:ext uri="{FF2B5EF4-FFF2-40B4-BE49-F238E27FC236}">
                <a16:creationId xmlns:a16="http://schemas.microsoft.com/office/drawing/2014/main" xmlns="" id="{2D3C6F1C-23D2-4C72-827E-165C14EC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834" y="5898740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7" name="Oval 1203">
            <a:extLst>
              <a:ext uri="{FF2B5EF4-FFF2-40B4-BE49-F238E27FC236}">
                <a16:creationId xmlns:a16="http://schemas.microsoft.com/office/drawing/2014/main" xmlns="" id="{0F411BC4-FC5A-422E-A075-78298611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65" y="4665889"/>
            <a:ext cx="74106" cy="74854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8" name="Oval 1204">
            <a:extLst>
              <a:ext uri="{FF2B5EF4-FFF2-40B4-BE49-F238E27FC236}">
                <a16:creationId xmlns:a16="http://schemas.microsoft.com/office/drawing/2014/main" xmlns="" id="{EFD58DB1-6145-4935-8009-AAF253790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783" y="5367274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9" name="Oval 1205">
            <a:extLst>
              <a:ext uri="{FF2B5EF4-FFF2-40B4-BE49-F238E27FC236}">
                <a16:creationId xmlns:a16="http://schemas.microsoft.com/office/drawing/2014/main" xmlns="" id="{71F4905F-6D6B-4C72-8C03-0559BCC5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504" y="6606862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Oval 1206">
            <a:extLst>
              <a:ext uri="{FF2B5EF4-FFF2-40B4-BE49-F238E27FC236}">
                <a16:creationId xmlns:a16="http://schemas.microsoft.com/office/drawing/2014/main" xmlns="" id="{8AA6CE77-3327-4142-842F-59E30872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978" y="7212434"/>
            <a:ext cx="74106" cy="76351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Oval 1207">
            <a:extLst>
              <a:ext uri="{FF2B5EF4-FFF2-40B4-BE49-F238E27FC236}">
                <a16:creationId xmlns:a16="http://schemas.microsoft.com/office/drawing/2014/main" xmlns="" id="{47FDFCE9-8FDB-47CB-B92D-0C948C3A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125" y="5856074"/>
            <a:ext cx="74106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2" name="Oval 1208">
            <a:extLst>
              <a:ext uri="{FF2B5EF4-FFF2-40B4-BE49-F238E27FC236}">
                <a16:creationId xmlns:a16="http://schemas.microsoft.com/office/drawing/2014/main" xmlns="" id="{50C49108-B6D4-4996-A22B-3298E54D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803" y="4552859"/>
            <a:ext cx="75603" cy="7410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3" name="Oval 1209">
            <a:extLst>
              <a:ext uri="{FF2B5EF4-FFF2-40B4-BE49-F238E27FC236}">
                <a16:creationId xmlns:a16="http://schemas.microsoft.com/office/drawing/2014/main" xmlns="" id="{FAF45247-026C-4F28-96D3-DAAC3F7E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295" y="8003645"/>
            <a:ext cx="75603" cy="74854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4" name="Oval 1210">
            <a:extLst>
              <a:ext uri="{FF2B5EF4-FFF2-40B4-BE49-F238E27FC236}">
                <a16:creationId xmlns:a16="http://schemas.microsoft.com/office/drawing/2014/main" xmlns="" id="{B32E442D-D8A3-45CF-8810-47A6F61B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7634" y="5114267"/>
            <a:ext cx="65124" cy="6362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5" name="Oval 1211">
            <a:extLst>
              <a:ext uri="{FF2B5EF4-FFF2-40B4-BE49-F238E27FC236}">
                <a16:creationId xmlns:a16="http://schemas.microsoft.com/office/drawing/2014/main" xmlns="" id="{8560992D-C83B-448B-96A9-070D47A4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030" y="5848588"/>
            <a:ext cx="114527" cy="11527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6" name="Oval 1212">
            <a:extLst>
              <a:ext uri="{FF2B5EF4-FFF2-40B4-BE49-F238E27FC236}">
                <a16:creationId xmlns:a16="http://schemas.microsoft.com/office/drawing/2014/main" xmlns="" id="{D7A82540-3A70-4EEE-BFE9-0A9176DD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726" y="6913017"/>
            <a:ext cx="169920" cy="16992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7" name="Oval 1213">
            <a:extLst>
              <a:ext uri="{FF2B5EF4-FFF2-40B4-BE49-F238E27FC236}">
                <a16:creationId xmlns:a16="http://schemas.microsoft.com/office/drawing/2014/main" xmlns="" id="{E4B9C2A2-FE75-4117-95FA-3D8558A4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208" y="5287929"/>
            <a:ext cx="77849" cy="793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8" name="Oval 1214">
            <a:extLst>
              <a:ext uri="{FF2B5EF4-FFF2-40B4-BE49-F238E27FC236}">
                <a16:creationId xmlns:a16="http://schemas.microsoft.com/office/drawing/2014/main" xmlns="" id="{586F8CA7-760D-49F3-A8F7-CE8D7AB88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005" y="7780579"/>
            <a:ext cx="74106" cy="74106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9" name="Oval 1215">
            <a:extLst>
              <a:ext uri="{FF2B5EF4-FFF2-40B4-BE49-F238E27FC236}">
                <a16:creationId xmlns:a16="http://schemas.microsoft.com/office/drawing/2014/main" xmlns="" id="{7C48BD50-61FD-4DD3-B511-8DEA17DB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8077" y="5110524"/>
            <a:ext cx="65872" cy="6587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0" name="Oval 1216">
            <a:extLst>
              <a:ext uri="{FF2B5EF4-FFF2-40B4-BE49-F238E27FC236}">
                <a16:creationId xmlns:a16="http://schemas.microsoft.com/office/drawing/2014/main" xmlns="" id="{6AEEB97F-D920-4648-9F55-D7B14E4E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806" y="4590286"/>
            <a:ext cx="142223" cy="14147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1" name="Oval 1217">
            <a:extLst>
              <a:ext uri="{FF2B5EF4-FFF2-40B4-BE49-F238E27FC236}">
                <a16:creationId xmlns:a16="http://schemas.microsoft.com/office/drawing/2014/main" xmlns="" id="{0DF6CFC5-3ACE-4665-9408-0AA6F6F9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7875" y="5298408"/>
            <a:ext cx="51650" cy="5090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2" name="Oval 1218">
            <a:extLst>
              <a:ext uri="{FF2B5EF4-FFF2-40B4-BE49-F238E27FC236}">
                <a16:creationId xmlns:a16="http://schemas.microsoft.com/office/drawing/2014/main" xmlns="" id="{6B34C660-EF5B-4754-8D2E-A4613381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552" y="6102344"/>
            <a:ext cx="109287" cy="10928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3" name="Oval 1219">
            <a:extLst>
              <a:ext uri="{FF2B5EF4-FFF2-40B4-BE49-F238E27FC236}">
                <a16:creationId xmlns:a16="http://schemas.microsoft.com/office/drawing/2014/main" xmlns="" id="{53CDBFFB-8A19-4801-97B8-836E8362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452" y="6369574"/>
            <a:ext cx="118270" cy="1205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4" name="Oval 1220">
            <a:extLst>
              <a:ext uri="{FF2B5EF4-FFF2-40B4-BE49-F238E27FC236}">
                <a16:creationId xmlns:a16="http://schemas.microsoft.com/office/drawing/2014/main" xmlns="" id="{00FC5AD6-73C5-43E7-A546-648A1F72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838" y="6936222"/>
            <a:ext cx="111533" cy="111533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2">
                <a:alpha val="14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5" name="Oval 1221">
            <a:extLst>
              <a:ext uri="{FF2B5EF4-FFF2-40B4-BE49-F238E27FC236}">
                <a16:creationId xmlns:a16="http://schemas.microsoft.com/office/drawing/2014/main" xmlns="" id="{32B15C90-F3EF-4C54-B21D-635C5C58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435" y="5516235"/>
            <a:ext cx="151955" cy="15420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xmlns="" id="{1B351182-20C3-4F07-8EE4-EF8B59E0DE1A}"/>
              </a:ext>
            </a:extLst>
          </p:cNvPr>
          <p:cNvGrpSpPr/>
          <p:nvPr/>
        </p:nvGrpSpPr>
        <p:grpSpPr>
          <a:xfrm>
            <a:off x="-15724841" y="-637958"/>
            <a:ext cx="15746187" cy="6827133"/>
            <a:chOff x="-4832379" y="-180733"/>
            <a:chExt cx="15746187" cy="6827133"/>
          </a:xfrm>
        </p:grpSpPr>
        <p:sp>
          <p:nvSpPr>
            <p:cNvPr id="167" name="Oval 5">
              <a:extLst>
                <a:ext uri="{FF2B5EF4-FFF2-40B4-BE49-F238E27FC236}">
                  <a16:creationId xmlns:a16="http://schemas.microsoft.com/office/drawing/2014/main" xmlns="" id="{99929379-F491-47E7-B681-A649DC92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877" y="2668858"/>
              <a:ext cx="36467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Oval 6">
              <a:extLst>
                <a:ext uri="{FF2B5EF4-FFF2-40B4-BE49-F238E27FC236}">
                  <a16:creationId xmlns:a16="http://schemas.microsoft.com/office/drawing/2014/main" xmlns="" id="{6CC8C408-82A4-444A-A4B6-9D3BC96C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877" y="2330233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Oval 7">
              <a:extLst>
                <a:ext uri="{FF2B5EF4-FFF2-40B4-BE49-F238E27FC236}">
                  <a16:creationId xmlns:a16="http://schemas.microsoft.com/office/drawing/2014/main" xmlns="" id="{CBB1485B-D56F-42C3-8B3C-C4DF9D2D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572" y="2050651"/>
              <a:ext cx="37336" cy="35599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Oval 8">
              <a:extLst>
                <a:ext uri="{FF2B5EF4-FFF2-40B4-BE49-F238E27FC236}">
                  <a16:creationId xmlns:a16="http://schemas.microsoft.com/office/drawing/2014/main" xmlns="" id="{72F387EE-B3D8-433E-9161-A3204A6F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053" y="4895101"/>
              <a:ext cx="37336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Oval 9">
              <a:extLst>
                <a:ext uri="{FF2B5EF4-FFF2-40B4-BE49-F238E27FC236}">
                  <a16:creationId xmlns:a16="http://schemas.microsoft.com/office/drawing/2014/main" xmlns="" id="{679A0694-50A0-4F41-8169-18471B249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9" y="3544074"/>
              <a:ext cx="35599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Oval 10">
              <a:extLst>
                <a:ext uri="{FF2B5EF4-FFF2-40B4-BE49-F238E27FC236}">
                  <a16:creationId xmlns:a16="http://schemas.microsoft.com/office/drawing/2014/main" xmlns="" id="{4D4218EC-E6C3-449D-8B4C-423BB634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5214" y="3726410"/>
              <a:ext cx="37336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Oval 11">
              <a:extLst>
                <a:ext uri="{FF2B5EF4-FFF2-40B4-BE49-F238E27FC236}">
                  <a16:creationId xmlns:a16="http://schemas.microsoft.com/office/drawing/2014/main" xmlns="" id="{DEC50ED3-3DD4-479F-8A3A-7C1D3F9D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147" y="3866201"/>
              <a:ext cx="82486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Oval 12">
              <a:extLst>
                <a:ext uri="{FF2B5EF4-FFF2-40B4-BE49-F238E27FC236}">
                  <a16:creationId xmlns:a16="http://schemas.microsoft.com/office/drawing/2014/main" xmlns="" id="{E32F3DE3-6385-4BC2-A84D-2887207B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672" y="3096047"/>
              <a:ext cx="148474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Oval 13">
              <a:extLst>
                <a:ext uri="{FF2B5EF4-FFF2-40B4-BE49-F238E27FC236}">
                  <a16:creationId xmlns:a16="http://schemas.microsoft.com/office/drawing/2014/main" xmlns="" id="{A77F0ACE-46B9-4A1B-B61E-F64E1303F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772" y="3004010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14">
              <a:extLst>
                <a:ext uri="{FF2B5EF4-FFF2-40B4-BE49-F238E27FC236}">
                  <a16:creationId xmlns:a16="http://schemas.microsoft.com/office/drawing/2014/main" xmlns="" id="{8E375E95-A41F-4561-B5E9-6343D6D00D18}"/>
                </a:ext>
              </a:extLst>
            </p:cNvPr>
            <p:cNvSpPr/>
            <p:nvPr/>
          </p:nvSpPr>
          <p:spPr bwMode="auto">
            <a:xfrm>
              <a:off x="6084494" y="1211034"/>
              <a:ext cx="105061" cy="105061"/>
            </a:xfrm>
            <a:custGeom>
              <a:avLst/>
              <a:gdLst>
                <a:gd name="T0" fmla="*/ 38 w 51"/>
                <a:gd name="T1" fmla="*/ 13 h 51"/>
                <a:gd name="T2" fmla="*/ 14 w 51"/>
                <a:gd name="T3" fmla="*/ 37 h 51"/>
                <a:gd name="T4" fmla="*/ 38 w 51"/>
                <a:gd name="T5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38" y="13"/>
                  </a:moveTo>
                  <a:cubicBezTo>
                    <a:pt x="51" y="31"/>
                    <a:pt x="31" y="51"/>
                    <a:pt x="14" y="37"/>
                  </a:cubicBezTo>
                  <a:cubicBezTo>
                    <a:pt x="0" y="20"/>
                    <a:pt x="20" y="0"/>
                    <a:pt x="38" y="13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Oval 15">
              <a:extLst>
                <a:ext uri="{FF2B5EF4-FFF2-40B4-BE49-F238E27FC236}">
                  <a16:creationId xmlns:a16="http://schemas.microsoft.com/office/drawing/2014/main" xmlns="" id="{074AC008-F62C-4BB1-AEB8-69BAE015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618" y="4689321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Oval 16">
              <a:extLst>
                <a:ext uri="{FF2B5EF4-FFF2-40B4-BE49-F238E27FC236}">
                  <a16:creationId xmlns:a16="http://schemas.microsoft.com/office/drawing/2014/main" xmlns="" id="{C34E9E36-66BC-4AF3-9C52-0E85EDC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66" y="4654590"/>
              <a:ext cx="65988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Oval 17">
              <a:extLst>
                <a:ext uri="{FF2B5EF4-FFF2-40B4-BE49-F238E27FC236}">
                  <a16:creationId xmlns:a16="http://schemas.microsoft.com/office/drawing/2014/main" xmlns="" id="{791EFBC5-55B9-418F-AAFE-3207BB575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386" y="200202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Oval 18">
              <a:extLst>
                <a:ext uri="{FF2B5EF4-FFF2-40B4-BE49-F238E27FC236}">
                  <a16:creationId xmlns:a16="http://schemas.microsoft.com/office/drawing/2014/main" xmlns="" id="{2D3F6683-3460-4D16-AC4F-1C83687B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081" y="3020507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Oval 19">
              <a:extLst>
                <a:ext uri="{FF2B5EF4-FFF2-40B4-BE49-F238E27FC236}">
                  <a16:creationId xmlns:a16="http://schemas.microsoft.com/office/drawing/2014/main" xmlns="" id="{EACD9EC1-D03A-4B09-B5E4-A2FEB5D6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680" y="3693416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Oval 20">
              <a:extLst>
                <a:ext uri="{FF2B5EF4-FFF2-40B4-BE49-F238E27FC236}">
                  <a16:creationId xmlns:a16="http://schemas.microsoft.com/office/drawing/2014/main" xmlns="" id="{B5DB1CB6-2D88-44F9-93F8-29061BF0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5420" y="4654590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Oval 21">
              <a:extLst>
                <a:ext uri="{FF2B5EF4-FFF2-40B4-BE49-F238E27FC236}">
                  <a16:creationId xmlns:a16="http://schemas.microsoft.com/office/drawing/2014/main" xmlns="" id="{E9F8CB57-19CE-4DF8-A9E8-FD86FE8A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102" y="2118376"/>
              <a:ext cx="147606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Oval 22">
              <a:extLst>
                <a:ext uri="{FF2B5EF4-FFF2-40B4-BE49-F238E27FC236}">
                  <a16:creationId xmlns:a16="http://schemas.microsoft.com/office/drawing/2014/main" xmlns="" id="{4EE60ADA-C732-455D-A369-F22FAE047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253" y="3673446"/>
              <a:ext cx="150211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Oval 23">
              <a:extLst>
                <a:ext uri="{FF2B5EF4-FFF2-40B4-BE49-F238E27FC236}">
                  <a16:creationId xmlns:a16="http://schemas.microsoft.com/office/drawing/2014/main" xmlns="" id="{8E69379A-D153-4E69-8482-0916487D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7558" y="4566027"/>
              <a:ext cx="147606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Oval 24">
              <a:extLst>
                <a:ext uri="{FF2B5EF4-FFF2-40B4-BE49-F238E27FC236}">
                  <a16:creationId xmlns:a16="http://schemas.microsoft.com/office/drawing/2014/main" xmlns="" id="{830B0164-EE04-41A2-AE58-4DED516BA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266" y="3786321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Oval 25">
              <a:extLst>
                <a:ext uri="{FF2B5EF4-FFF2-40B4-BE49-F238E27FC236}">
                  <a16:creationId xmlns:a16="http://schemas.microsoft.com/office/drawing/2014/main" xmlns="" id="{5312CEF8-E3C3-4FB9-B009-7B255359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475" y="1695528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Oval 26">
              <a:extLst>
                <a:ext uri="{FF2B5EF4-FFF2-40B4-BE49-F238E27FC236}">
                  <a16:creationId xmlns:a16="http://schemas.microsoft.com/office/drawing/2014/main" xmlns="" id="{427D26B0-AE9E-4614-B6F2-78873030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349" y="1660797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Oval 27">
              <a:extLst>
                <a:ext uri="{FF2B5EF4-FFF2-40B4-BE49-F238E27FC236}">
                  <a16:creationId xmlns:a16="http://schemas.microsoft.com/office/drawing/2014/main" xmlns="" id="{FC03B770-CEC7-47FD-BF49-4F392F9D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680" y="30977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Oval 28">
              <a:extLst>
                <a:ext uri="{FF2B5EF4-FFF2-40B4-BE49-F238E27FC236}">
                  <a16:creationId xmlns:a16="http://schemas.microsoft.com/office/drawing/2014/main" xmlns="" id="{3EBCC636-C38F-43E4-8673-3A010FC03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685" y="3063053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xmlns="" id="{074B6B1D-1C90-4CE8-8ABF-49334D5C4E01}"/>
                </a:ext>
              </a:extLst>
            </p:cNvPr>
            <p:cNvSpPr/>
            <p:nvPr/>
          </p:nvSpPr>
          <p:spPr bwMode="auto">
            <a:xfrm>
              <a:off x="4775144" y="5225043"/>
              <a:ext cx="192756" cy="193624"/>
            </a:xfrm>
            <a:custGeom>
              <a:avLst/>
              <a:gdLst>
                <a:gd name="T0" fmla="*/ 89 w 94"/>
                <a:gd name="T1" fmla="*/ 40 h 94"/>
                <a:gd name="T2" fmla="*/ 40 w 94"/>
                <a:gd name="T3" fmla="*/ 89 h 94"/>
                <a:gd name="T4" fmla="*/ 5 w 94"/>
                <a:gd name="T5" fmla="*/ 54 h 94"/>
                <a:gd name="T6" fmla="*/ 54 w 94"/>
                <a:gd name="T7" fmla="*/ 5 h 94"/>
                <a:gd name="T8" fmla="*/ 89 w 94"/>
                <a:gd name="T9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89" y="40"/>
                  </a:move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xmlns="" id="{3A12738F-3C75-42CE-BC29-5BD5C7A3E325}"/>
                </a:ext>
              </a:extLst>
            </p:cNvPr>
            <p:cNvSpPr/>
            <p:nvPr/>
          </p:nvSpPr>
          <p:spPr bwMode="auto">
            <a:xfrm>
              <a:off x="4743018" y="5190312"/>
              <a:ext cx="260481" cy="261349"/>
            </a:xfrm>
            <a:custGeom>
              <a:avLst/>
              <a:gdLst>
                <a:gd name="T0" fmla="*/ 122 w 127"/>
                <a:gd name="T1" fmla="*/ 56 h 127"/>
                <a:gd name="T2" fmla="*/ 56 w 127"/>
                <a:gd name="T3" fmla="*/ 122 h 127"/>
                <a:gd name="T4" fmla="*/ 5 w 127"/>
                <a:gd name="T5" fmla="*/ 71 h 127"/>
                <a:gd name="T6" fmla="*/ 71 w 127"/>
                <a:gd name="T7" fmla="*/ 5 h 127"/>
                <a:gd name="T8" fmla="*/ 122 w 127"/>
                <a:gd name="T9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122" y="56"/>
                  </a:moveTo>
                  <a:cubicBezTo>
                    <a:pt x="127" y="95"/>
                    <a:pt x="94" y="127"/>
                    <a:pt x="56" y="122"/>
                  </a:cubicBezTo>
                  <a:cubicBezTo>
                    <a:pt x="29" y="119"/>
                    <a:pt x="8" y="98"/>
                    <a:pt x="5" y="71"/>
                  </a:cubicBezTo>
                  <a:cubicBezTo>
                    <a:pt x="0" y="33"/>
                    <a:pt x="32" y="0"/>
                    <a:pt x="71" y="5"/>
                  </a:cubicBezTo>
                  <a:cubicBezTo>
                    <a:pt x="97" y="8"/>
                    <a:pt x="119" y="30"/>
                    <a:pt x="122" y="56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Oval 31">
              <a:extLst>
                <a:ext uri="{FF2B5EF4-FFF2-40B4-BE49-F238E27FC236}">
                  <a16:creationId xmlns:a16="http://schemas.microsoft.com/office/drawing/2014/main" xmlns="" id="{72244C03-C4A6-4DE7-947B-A39FE258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539" y="156007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Oval 32">
              <a:extLst>
                <a:ext uri="{FF2B5EF4-FFF2-40B4-BE49-F238E27FC236}">
                  <a16:creationId xmlns:a16="http://schemas.microsoft.com/office/drawing/2014/main" xmlns="" id="{22EFAC34-1170-4391-98BC-40B91627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658" y="148019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Oval 33">
              <a:extLst>
                <a:ext uri="{FF2B5EF4-FFF2-40B4-BE49-F238E27FC236}">
                  <a16:creationId xmlns:a16="http://schemas.microsoft.com/office/drawing/2014/main" xmlns="" id="{C78F1A89-2180-41A4-B30A-14C3A4DBE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200" y="493156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6" name="Oval 34">
              <a:extLst>
                <a:ext uri="{FF2B5EF4-FFF2-40B4-BE49-F238E27FC236}">
                  <a16:creationId xmlns:a16="http://schemas.microsoft.com/office/drawing/2014/main" xmlns="" id="{C1DD1F12-7131-4F8F-86EA-7789E805E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319" y="485168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7" name="Oval 35">
              <a:extLst>
                <a:ext uri="{FF2B5EF4-FFF2-40B4-BE49-F238E27FC236}">
                  <a16:creationId xmlns:a16="http://schemas.microsoft.com/office/drawing/2014/main" xmlns="" id="{A9B7BB89-485E-4976-ABEB-29731D0D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8533" y="2551642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8" name="Oval 36">
              <a:extLst>
                <a:ext uri="{FF2B5EF4-FFF2-40B4-BE49-F238E27FC236}">
                  <a16:creationId xmlns:a16="http://schemas.microsoft.com/office/drawing/2014/main" xmlns="" id="{81D12DF3-BFE5-44C3-85AB-636F7F9A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6047" y="2471761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9" name="Oval 37">
              <a:extLst>
                <a:ext uri="{FF2B5EF4-FFF2-40B4-BE49-F238E27FC236}">
                  <a16:creationId xmlns:a16="http://schemas.microsoft.com/office/drawing/2014/main" xmlns="" id="{4758B099-1FD9-470C-8944-9533B0CEA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302" y="2681014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0" name="Oval 38">
              <a:extLst>
                <a:ext uri="{FF2B5EF4-FFF2-40B4-BE49-F238E27FC236}">
                  <a16:creationId xmlns:a16="http://schemas.microsoft.com/office/drawing/2014/main" xmlns="" id="{81DCB5C6-773F-40AE-A9A7-4485F22D8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816" y="2601133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1" name="Freeform 39">
              <a:extLst>
                <a:ext uri="{FF2B5EF4-FFF2-40B4-BE49-F238E27FC236}">
                  <a16:creationId xmlns:a16="http://schemas.microsoft.com/office/drawing/2014/main" xmlns="" id="{7AE6F4B7-D411-4558-A09A-9F9899CDA0FF}"/>
                </a:ext>
              </a:extLst>
            </p:cNvPr>
            <p:cNvSpPr/>
            <p:nvPr/>
          </p:nvSpPr>
          <p:spPr bwMode="auto">
            <a:xfrm>
              <a:off x="3149744" y="2706194"/>
              <a:ext cx="1065367" cy="2017858"/>
            </a:xfrm>
            <a:custGeom>
              <a:avLst/>
              <a:gdLst>
                <a:gd name="T0" fmla="*/ 1227 w 1227"/>
                <a:gd name="T1" fmla="*/ 0 h 2324"/>
                <a:gd name="T2" fmla="*/ 0 w 1227"/>
                <a:gd name="T3" fmla="*/ 2324 h 2324"/>
                <a:gd name="T4" fmla="*/ 1227 w 1227"/>
                <a:gd name="T5" fmla="*/ 0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7" h="2324">
                  <a:moveTo>
                    <a:pt x="1227" y="0"/>
                  </a:moveTo>
                  <a:lnTo>
                    <a:pt x="0" y="2324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2" name="Line 40">
              <a:extLst>
                <a:ext uri="{FF2B5EF4-FFF2-40B4-BE49-F238E27FC236}">
                  <a16:creationId xmlns:a16="http://schemas.microsoft.com/office/drawing/2014/main" xmlns="" id="{24679269-314B-465E-A4E7-40527669B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744" y="2706194"/>
              <a:ext cx="1065367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3" name="Freeform 41">
              <a:extLst>
                <a:ext uri="{FF2B5EF4-FFF2-40B4-BE49-F238E27FC236}">
                  <a16:creationId xmlns:a16="http://schemas.microsoft.com/office/drawing/2014/main" xmlns="" id="{99CC36EF-BCC5-4DAF-8321-A131FE8CF756}"/>
                </a:ext>
              </a:extLst>
            </p:cNvPr>
            <p:cNvSpPr/>
            <p:nvPr/>
          </p:nvSpPr>
          <p:spPr bwMode="auto">
            <a:xfrm>
              <a:off x="3149744" y="3907010"/>
              <a:ext cx="1199080" cy="817042"/>
            </a:xfrm>
            <a:custGeom>
              <a:avLst/>
              <a:gdLst>
                <a:gd name="T0" fmla="*/ 0 w 1381"/>
                <a:gd name="T1" fmla="*/ 941 h 941"/>
                <a:gd name="T2" fmla="*/ 1381 w 1381"/>
                <a:gd name="T3" fmla="*/ 0 h 941"/>
                <a:gd name="T4" fmla="*/ 0 w 1381"/>
                <a:gd name="T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" h="941">
                  <a:moveTo>
                    <a:pt x="0" y="941"/>
                  </a:moveTo>
                  <a:lnTo>
                    <a:pt x="1381" y="0"/>
                  </a:lnTo>
                  <a:lnTo>
                    <a:pt x="0" y="9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" name="Line 42">
              <a:extLst>
                <a:ext uri="{FF2B5EF4-FFF2-40B4-BE49-F238E27FC236}">
                  <a16:creationId xmlns:a16="http://schemas.microsoft.com/office/drawing/2014/main" xmlns="" id="{0B3ED27B-A483-443C-8831-D6CB97DE5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744" y="3907010"/>
              <a:ext cx="1199080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5" name="Freeform 43">
              <a:extLst>
                <a:ext uri="{FF2B5EF4-FFF2-40B4-BE49-F238E27FC236}">
                  <a16:creationId xmlns:a16="http://schemas.microsoft.com/office/drawing/2014/main" xmlns="" id="{E00B73E7-0443-42FE-ADF7-3DE7A59DE966}"/>
                </a:ext>
              </a:extLst>
            </p:cNvPr>
            <p:cNvSpPr/>
            <p:nvPr/>
          </p:nvSpPr>
          <p:spPr bwMode="auto">
            <a:xfrm>
              <a:off x="4340141" y="3923507"/>
              <a:ext cx="531381" cy="1415279"/>
            </a:xfrm>
            <a:custGeom>
              <a:avLst/>
              <a:gdLst>
                <a:gd name="T0" fmla="*/ 0 w 612"/>
                <a:gd name="T1" fmla="*/ 0 h 1630"/>
                <a:gd name="T2" fmla="*/ 612 w 612"/>
                <a:gd name="T3" fmla="*/ 1630 h 1630"/>
                <a:gd name="T4" fmla="*/ 0 w 612"/>
                <a:gd name="T5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2" h="1630">
                  <a:moveTo>
                    <a:pt x="0" y="0"/>
                  </a:moveTo>
                  <a:lnTo>
                    <a:pt x="612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6" name="Line 44">
              <a:extLst>
                <a:ext uri="{FF2B5EF4-FFF2-40B4-BE49-F238E27FC236}">
                  <a16:creationId xmlns:a16="http://schemas.microsoft.com/office/drawing/2014/main" xmlns="" id="{E271569B-B8E8-4C97-848E-9200A2C5F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141" y="3923507"/>
              <a:ext cx="531381" cy="141527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7" name="Freeform 45">
              <a:extLst>
                <a:ext uri="{FF2B5EF4-FFF2-40B4-BE49-F238E27FC236}">
                  <a16:creationId xmlns:a16="http://schemas.microsoft.com/office/drawing/2014/main" xmlns="" id="{47F25786-65D7-4277-827B-37F34A93F9DE}"/>
                </a:ext>
              </a:extLst>
            </p:cNvPr>
            <p:cNvSpPr/>
            <p:nvPr/>
          </p:nvSpPr>
          <p:spPr bwMode="auto">
            <a:xfrm>
              <a:off x="4871522" y="1784092"/>
              <a:ext cx="207517" cy="3554695"/>
            </a:xfrm>
            <a:custGeom>
              <a:avLst/>
              <a:gdLst>
                <a:gd name="T0" fmla="*/ 0 w 239"/>
                <a:gd name="T1" fmla="*/ 4094 h 4094"/>
                <a:gd name="T2" fmla="*/ 239 w 239"/>
                <a:gd name="T3" fmla="*/ 0 h 4094"/>
                <a:gd name="T4" fmla="*/ 0 w 239"/>
                <a:gd name="T5" fmla="*/ 4094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4094">
                  <a:moveTo>
                    <a:pt x="0" y="4094"/>
                  </a:moveTo>
                  <a:lnTo>
                    <a:pt x="239" y="0"/>
                  </a:lnTo>
                  <a:lnTo>
                    <a:pt x="0" y="409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8" name="Line 46">
              <a:extLst>
                <a:ext uri="{FF2B5EF4-FFF2-40B4-BE49-F238E27FC236}">
                  <a16:creationId xmlns:a16="http://schemas.microsoft.com/office/drawing/2014/main" xmlns="" id="{881C11AD-A10E-43E1-A83B-A59E85890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1522" y="1784092"/>
              <a:ext cx="207517" cy="355469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9" name="Freeform 47">
              <a:extLst>
                <a:ext uri="{FF2B5EF4-FFF2-40B4-BE49-F238E27FC236}">
                  <a16:creationId xmlns:a16="http://schemas.microsoft.com/office/drawing/2014/main" xmlns="" id="{A7AF60A8-45D4-460A-B0E1-9535A21971F7}"/>
                </a:ext>
              </a:extLst>
            </p:cNvPr>
            <p:cNvSpPr/>
            <p:nvPr/>
          </p:nvSpPr>
          <p:spPr bwMode="auto">
            <a:xfrm>
              <a:off x="4990475" y="1765858"/>
              <a:ext cx="88563" cy="1403992"/>
            </a:xfrm>
            <a:custGeom>
              <a:avLst/>
              <a:gdLst>
                <a:gd name="T0" fmla="*/ 102 w 102"/>
                <a:gd name="T1" fmla="*/ 0 h 1617"/>
                <a:gd name="T2" fmla="*/ 0 w 102"/>
                <a:gd name="T3" fmla="*/ 1617 h 1617"/>
                <a:gd name="T4" fmla="*/ 102 w 102"/>
                <a:gd name="T5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617">
                  <a:moveTo>
                    <a:pt x="102" y="0"/>
                  </a:moveTo>
                  <a:lnTo>
                    <a:pt x="0" y="16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0" name="Line 48">
              <a:extLst>
                <a:ext uri="{FF2B5EF4-FFF2-40B4-BE49-F238E27FC236}">
                  <a16:creationId xmlns:a16="http://schemas.microsoft.com/office/drawing/2014/main" xmlns="" id="{CEF393A2-8411-4A6C-8D8C-E0B614CBC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0475" y="1765858"/>
              <a:ext cx="88563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1" name="Freeform 49">
              <a:extLst>
                <a:ext uri="{FF2B5EF4-FFF2-40B4-BE49-F238E27FC236}">
                  <a16:creationId xmlns:a16="http://schemas.microsoft.com/office/drawing/2014/main" xmlns="" id="{1828511C-8452-424B-B325-ACAABBCE5CB7}"/>
                </a:ext>
              </a:extLst>
            </p:cNvPr>
            <p:cNvSpPr/>
            <p:nvPr/>
          </p:nvSpPr>
          <p:spPr bwMode="auto">
            <a:xfrm>
              <a:off x="4990475" y="3036136"/>
              <a:ext cx="593896" cy="133713"/>
            </a:xfrm>
            <a:custGeom>
              <a:avLst/>
              <a:gdLst>
                <a:gd name="T0" fmla="*/ 0 w 684"/>
                <a:gd name="T1" fmla="*/ 154 h 154"/>
                <a:gd name="T2" fmla="*/ 684 w 684"/>
                <a:gd name="T3" fmla="*/ 0 h 154"/>
                <a:gd name="T4" fmla="*/ 0 w 684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4" h="154">
                  <a:moveTo>
                    <a:pt x="0" y="154"/>
                  </a:moveTo>
                  <a:lnTo>
                    <a:pt x="68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2" name="Line 50">
              <a:extLst>
                <a:ext uri="{FF2B5EF4-FFF2-40B4-BE49-F238E27FC236}">
                  <a16:creationId xmlns:a16="http://schemas.microsoft.com/office/drawing/2014/main" xmlns="" id="{481212D0-4881-4FF6-9DB5-4A8993721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0475" y="3036136"/>
              <a:ext cx="593896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3" name="Freeform 51">
              <a:extLst>
                <a:ext uri="{FF2B5EF4-FFF2-40B4-BE49-F238E27FC236}">
                  <a16:creationId xmlns:a16="http://schemas.microsoft.com/office/drawing/2014/main" xmlns="" id="{9A97B257-7298-403E-90BF-07C46AA3D376}"/>
                </a:ext>
              </a:extLst>
            </p:cNvPr>
            <p:cNvSpPr/>
            <p:nvPr/>
          </p:nvSpPr>
          <p:spPr bwMode="auto">
            <a:xfrm>
              <a:off x="4346219" y="3036136"/>
              <a:ext cx="1238152" cy="870874"/>
            </a:xfrm>
            <a:custGeom>
              <a:avLst/>
              <a:gdLst>
                <a:gd name="T0" fmla="*/ 1426 w 1426"/>
                <a:gd name="T1" fmla="*/ 0 h 1003"/>
                <a:gd name="T2" fmla="*/ 0 w 1426"/>
                <a:gd name="T3" fmla="*/ 1003 h 1003"/>
                <a:gd name="T4" fmla="*/ 1426 w 1426"/>
                <a:gd name="T5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6" h="1003">
                  <a:moveTo>
                    <a:pt x="1426" y="0"/>
                  </a:moveTo>
                  <a:lnTo>
                    <a:pt x="0" y="1003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4" name="Line 52">
              <a:extLst>
                <a:ext uri="{FF2B5EF4-FFF2-40B4-BE49-F238E27FC236}">
                  <a16:creationId xmlns:a16="http://schemas.microsoft.com/office/drawing/2014/main" xmlns="" id="{33BBA61C-DA58-4145-BF76-A6BFE96F9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219" y="3036136"/>
              <a:ext cx="1238152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5" name="Freeform 53">
              <a:extLst>
                <a:ext uri="{FF2B5EF4-FFF2-40B4-BE49-F238E27FC236}">
                  <a16:creationId xmlns:a16="http://schemas.microsoft.com/office/drawing/2014/main" xmlns="" id="{A3E44DE8-A896-4A3B-94A9-BA3E242EF445}"/>
                </a:ext>
              </a:extLst>
            </p:cNvPr>
            <p:cNvSpPr/>
            <p:nvPr/>
          </p:nvSpPr>
          <p:spPr bwMode="auto">
            <a:xfrm>
              <a:off x="4215110" y="2706194"/>
              <a:ext cx="131109" cy="1200817"/>
            </a:xfrm>
            <a:custGeom>
              <a:avLst/>
              <a:gdLst>
                <a:gd name="T0" fmla="*/ 151 w 151"/>
                <a:gd name="T1" fmla="*/ 1383 h 1383"/>
                <a:gd name="T2" fmla="*/ 0 w 151"/>
                <a:gd name="T3" fmla="*/ 0 h 1383"/>
                <a:gd name="T4" fmla="*/ 151 w 151"/>
                <a:gd name="T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383">
                  <a:moveTo>
                    <a:pt x="151" y="1383"/>
                  </a:moveTo>
                  <a:lnTo>
                    <a:pt x="0" y="0"/>
                  </a:lnTo>
                  <a:lnTo>
                    <a:pt x="151" y="13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6" name="Line 54">
              <a:extLst>
                <a:ext uri="{FF2B5EF4-FFF2-40B4-BE49-F238E27FC236}">
                  <a16:creationId xmlns:a16="http://schemas.microsoft.com/office/drawing/2014/main" xmlns="" id="{92B20E5B-B169-4483-85DC-4F4473860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15110" y="2706194"/>
              <a:ext cx="131109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7" name="Freeform 55">
              <a:extLst>
                <a:ext uri="{FF2B5EF4-FFF2-40B4-BE49-F238E27FC236}">
                  <a16:creationId xmlns:a16="http://schemas.microsoft.com/office/drawing/2014/main" xmlns="" id="{21AB9335-96CB-40D4-BDF8-80A0C450D18A}"/>
                </a:ext>
              </a:extLst>
            </p:cNvPr>
            <p:cNvSpPr/>
            <p:nvPr/>
          </p:nvSpPr>
          <p:spPr bwMode="auto">
            <a:xfrm>
              <a:off x="4346219" y="1778014"/>
              <a:ext cx="693747" cy="2128996"/>
            </a:xfrm>
            <a:custGeom>
              <a:avLst/>
              <a:gdLst>
                <a:gd name="T0" fmla="*/ 0 w 799"/>
                <a:gd name="T1" fmla="*/ 2452 h 2452"/>
                <a:gd name="T2" fmla="*/ 799 w 799"/>
                <a:gd name="T3" fmla="*/ 0 h 2452"/>
                <a:gd name="T4" fmla="*/ 0 w 799"/>
                <a:gd name="T5" fmla="*/ 2452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9" h="2452">
                  <a:moveTo>
                    <a:pt x="0" y="2452"/>
                  </a:moveTo>
                  <a:lnTo>
                    <a:pt x="799" y="0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8" name="Line 56">
              <a:extLst>
                <a:ext uri="{FF2B5EF4-FFF2-40B4-BE49-F238E27FC236}">
                  <a16:creationId xmlns:a16="http://schemas.microsoft.com/office/drawing/2014/main" xmlns="" id="{A23A3A62-1881-4165-9968-2FAFD53A9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219" y="1778014"/>
              <a:ext cx="693747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9" name="Freeform 57">
              <a:extLst>
                <a:ext uri="{FF2B5EF4-FFF2-40B4-BE49-F238E27FC236}">
                  <a16:creationId xmlns:a16="http://schemas.microsoft.com/office/drawing/2014/main" xmlns="" id="{A717D595-A363-433D-8EAD-8665750DA9CA}"/>
                </a:ext>
              </a:extLst>
            </p:cNvPr>
            <p:cNvSpPr/>
            <p:nvPr/>
          </p:nvSpPr>
          <p:spPr bwMode="auto">
            <a:xfrm>
              <a:off x="4231608" y="1778014"/>
              <a:ext cx="808359" cy="905605"/>
            </a:xfrm>
            <a:custGeom>
              <a:avLst/>
              <a:gdLst>
                <a:gd name="T0" fmla="*/ 931 w 931"/>
                <a:gd name="T1" fmla="*/ 0 h 1043"/>
                <a:gd name="T2" fmla="*/ 0 w 931"/>
                <a:gd name="T3" fmla="*/ 1043 h 1043"/>
                <a:gd name="T4" fmla="*/ 931 w 931"/>
                <a:gd name="T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1" h="1043">
                  <a:moveTo>
                    <a:pt x="931" y="0"/>
                  </a:moveTo>
                  <a:lnTo>
                    <a:pt x="0" y="1043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0" name="Line 58">
              <a:extLst>
                <a:ext uri="{FF2B5EF4-FFF2-40B4-BE49-F238E27FC236}">
                  <a16:creationId xmlns:a16="http://schemas.microsoft.com/office/drawing/2014/main" xmlns="" id="{CB90B2FC-F40F-4FA8-B86E-E8E1258B9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608" y="1778014"/>
              <a:ext cx="808359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1" name="Freeform 59">
              <a:extLst>
                <a:ext uri="{FF2B5EF4-FFF2-40B4-BE49-F238E27FC236}">
                  <a16:creationId xmlns:a16="http://schemas.microsoft.com/office/drawing/2014/main" xmlns="" id="{33E63D25-E9FD-4751-B703-73D0CE1F3C6E}"/>
                </a:ext>
              </a:extLst>
            </p:cNvPr>
            <p:cNvSpPr/>
            <p:nvPr/>
          </p:nvSpPr>
          <p:spPr bwMode="auto">
            <a:xfrm>
              <a:off x="5118110" y="1765858"/>
              <a:ext cx="466261" cy="1270278"/>
            </a:xfrm>
            <a:custGeom>
              <a:avLst/>
              <a:gdLst>
                <a:gd name="T0" fmla="*/ 0 w 537"/>
                <a:gd name="T1" fmla="*/ 0 h 1463"/>
                <a:gd name="T2" fmla="*/ 537 w 537"/>
                <a:gd name="T3" fmla="*/ 1463 h 1463"/>
                <a:gd name="T4" fmla="*/ 0 w 537"/>
                <a:gd name="T5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0" y="0"/>
                  </a:moveTo>
                  <a:lnTo>
                    <a:pt x="537" y="1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2" name="Line 60">
              <a:extLst>
                <a:ext uri="{FF2B5EF4-FFF2-40B4-BE49-F238E27FC236}">
                  <a16:creationId xmlns:a16="http://schemas.microsoft.com/office/drawing/2014/main" xmlns="" id="{EB125602-5595-48D4-8273-6498DF1CC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110" y="176585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3" name="Freeform 61">
              <a:extLst>
                <a:ext uri="{FF2B5EF4-FFF2-40B4-BE49-F238E27FC236}">
                  <a16:creationId xmlns:a16="http://schemas.microsoft.com/office/drawing/2014/main" xmlns="" id="{77BB5D14-62AA-4E99-8D0F-2BDB152218D2}"/>
                </a:ext>
              </a:extLst>
            </p:cNvPr>
            <p:cNvSpPr/>
            <p:nvPr/>
          </p:nvSpPr>
          <p:spPr bwMode="auto">
            <a:xfrm>
              <a:off x="4869785" y="3744644"/>
              <a:ext cx="1315428" cy="1577645"/>
            </a:xfrm>
            <a:custGeom>
              <a:avLst/>
              <a:gdLst>
                <a:gd name="T0" fmla="*/ 0 w 1515"/>
                <a:gd name="T1" fmla="*/ 1817 h 1817"/>
                <a:gd name="T2" fmla="*/ 1515 w 1515"/>
                <a:gd name="T3" fmla="*/ 0 h 1817"/>
                <a:gd name="T4" fmla="*/ 0 w 1515"/>
                <a:gd name="T5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0" y="1817"/>
                  </a:moveTo>
                  <a:lnTo>
                    <a:pt x="1515" y="0"/>
                  </a:lnTo>
                  <a:lnTo>
                    <a:pt x="0" y="18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4" name="Line 62">
              <a:extLst>
                <a:ext uri="{FF2B5EF4-FFF2-40B4-BE49-F238E27FC236}">
                  <a16:creationId xmlns:a16="http://schemas.microsoft.com/office/drawing/2014/main" xmlns="" id="{F5CC12E6-3794-49F8-BA18-355BE2C56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785" y="3744644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" name="Freeform 63">
              <a:extLst>
                <a:ext uri="{FF2B5EF4-FFF2-40B4-BE49-F238E27FC236}">
                  <a16:creationId xmlns:a16="http://schemas.microsoft.com/office/drawing/2014/main" xmlns="" id="{6B95B6B4-9C9F-4880-A2E4-60070D434189}"/>
                </a:ext>
              </a:extLst>
            </p:cNvPr>
            <p:cNvSpPr/>
            <p:nvPr/>
          </p:nvSpPr>
          <p:spPr bwMode="auto">
            <a:xfrm>
              <a:off x="6203447" y="3763746"/>
              <a:ext cx="494913" cy="923838"/>
            </a:xfrm>
            <a:custGeom>
              <a:avLst/>
              <a:gdLst>
                <a:gd name="T0" fmla="*/ 0 w 570"/>
                <a:gd name="T1" fmla="*/ 0 h 1064"/>
                <a:gd name="T2" fmla="*/ 570 w 570"/>
                <a:gd name="T3" fmla="*/ 1064 h 1064"/>
                <a:gd name="T4" fmla="*/ 0 w 570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0" y="0"/>
                  </a:moveTo>
                  <a:lnTo>
                    <a:pt x="570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6" name="Line 64">
              <a:extLst>
                <a:ext uri="{FF2B5EF4-FFF2-40B4-BE49-F238E27FC236}">
                  <a16:creationId xmlns:a16="http://schemas.microsoft.com/office/drawing/2014/main" xmlns="" id="{FA06F649-B8D2-4BCC-BFF8-904AC381C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447" y="3763746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7" name="Freeform 65">
              <a:extLst>
                <a:ext uri="{FF2B5EF4-FFF2-40B4-BE49-F238E27FC236}">
                  <a16:creationId xmlns:a16="http://schemas.microsoft.com/office/drawing/2014/main" xmlns="" id="{AD6CCC01-1528-405C-8F9A-AE75B1463CB2}"/>
                </a:ext>
              </a:extLst>
            </p:cNvPr>
            <p:cNvSpPr/>
            <p:nvPr/>
          </p:nvSpPr>
          <p:spPr bwMode="auto">
            <a:xfrm>
              <a:off x="4869785" y="4687585"/>
              <a:ext cx="1828575" cy="634705"/>
            </a:xfrm>
            <a:custGeom>
              <a:avLst/>
              <a:gdLst>
                <a:gd name="T0" fmla="*/ 2106 w 2106"/>
                <a:gd name="T1" fmla="*/ 0 h 731"/>
                <a:gd name="T2" fmla="*/ 0 w 2106"/>
                <a:gd name="T3" fmla="*/ 731 h 731"/>
                <a:gd name="T4" fmla="*/ 2106 w 2106"/>
                <a:gd name="T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2106" y="0"/>
                  </a:moveTo>
                  <a:lnTo>
                    <a:pt x="0" y="73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8" name="Line 66">
              <a:extLst>
                <a:ext uri="{FF2B5EF4-FFF2-40B4-BE49-F238E27FC236}">
                  <a16:creationId xmlns:a16="http://schemas.microsoft.com/office/drawing/2014/main" xmlns="" id="{82968F92-BFD3-404A-BCDA-415DDD5CE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9785" y="468758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9" name="Freeform 67">
              <a:extLst>
                <a:ext uri="{FF2B5EF4-FFF2-40B4-BE49-F238E27FC236}">
                  <a16:creationId xmlns:a16="http://schemas.microsoft.com/office/drawing/2014/main" xmlns="" id="{90E08FFF-A393-4779-91C4-7714172681F3}"/>
                </a:ext>
              </a:extLst>
            </p:cNvPr>
            <p:cNvSpPr/>
            <p:nvPr/>
          </p:nvSpPr>
          <p:spPr bwMode="auto">
            <a:xfrm>
              <a:off x="4871522" y="3036136"/>
              <a:ext cx="712849" cy="2250554"/>
            </a:xfrm>
            <a:custGeom>
              <a:avLst/>
              <a:gdLst>
                <a:gd name="T0" fmla="*/ 821 w 821"/>
                <a:gd name="T1" fmla="*/ 0 h 2592"/>
                <a:gd name="T2" fmla="*/ 0 w 821"/>
                <a:gd name="T3" fmla="*/ 2592 h 2592"/>
                <a:gd name="T4" fmla="*/ 821 w 821"/>
                <a:gd name="T5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2592">
                  <a:moveTo>
                    <a:pt x="821" y="0"/>
                  </a:moveTo>
                  <a:lnTo>
                    <a:pt x="0" y="25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0" name="Line 68">
              <a:extLst>
                <a:ext uri="{FF2B5EF4-FFF2-40B4-BE49-F238E27FC236}">
                  <a16:creationId xmlns:a16="http://schemas.microsoft.com/office/drawing/2014/main" xmlns="" id="{45EBBF30-7C17-4CF2-A469-5618FDBFF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832379" y="-180733"/>
              <a:ext cx="712849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1" name="Freeform 69">
              <a:extLst>
                <a:ext uri="{FF2B5EF4-FFF2-40B4-BE49-F238E27FC236}">
                  <a16:creationId xmlns:a16="http://schemas.microsoft.com/office/drawing/2014/main" xmlns="" id="{77EC0D24-49DC-49DF-8864-9D3F3E033B1D}"/>
                </a:ext>
              </a:extLst>
            </p:cNvPr>
            <p:cNvSpPr/>
            <p:nvPr/>
          </p:nvSpPr>
          <p:spPr bwMode="auto">
            <a:xfrm>
              <a:off x="5584371" y="2206939"/>
              <a:ext cx="995037" cy="829197"/>
            </a:xfrm>
            <a:custGeom>
              <a:avLst/>
              <a:gdLst>
                <a:gd name="T0" fmla="*/ 0 w 1146"/>
                <a:gd name="T1" fmla="*/ 955 h 955"/>
                <a:gd name="T2" fmla="*/ 1146 w 1146"/>
                <a:gd name="T3" fmla="*/ 0 h 955"/>
                <a:gd name="T4" fmla="*/ 0 w 1146"/>
                <a:gd name="T5" fmla="*/ 95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0" y="955"/>
                  </a:moveTo>
                  <a:lnTo>
                    <a:pt x="1146" y="0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2" name="Line 70">
              <a:extLst>
                <a:ext uri="{FF2B5EF4-FFF2-40B4-BE49-F238E27FC236}">
                  <a16:creationId xmlns:a16="http://schemas.microsoft.com/office/drawing/2014/main" xmlns="" id="{4603FED3-B499-4040-B02B-937C8F5A5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4371" y="2206939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xmlns="" id="{9053E977-9735-48DD-92B5-6D08EE659AEA}"/>
                </a:ext>
              </a:extLst>
            </p:cNvPr>
            <p:cNvSpPr/>
            <p:nvPr/>
          </p:nvSpPr>
          <p:spPr bwMode="auto">
            <a:xfrm>
              <a:off x="5584371" y="2367569"/>
              <a:ext cx="435003" cy="668567"/>
            </a:xfrm>
            <a:custGeom>
              <a:avLst/>
              <a:gdLst>
                <a:gd name="T0" fmla="*/ 501 w 501"/>
                <a:gd name="T1" fmla="*/ 0 h 770"/>
                <a:gd name="T2" fmla="*/ 0 w 501"/>
                <a:gd name="T3" fmla="*/ 770 h 770"/>
                <a:gd name="T4" fmla="*/ 501 w 501"/>
                <a:gd name="T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" h="770">
                  <a:moveTo>
                    <a:pt x="501" y="0"/>
                  </a:moveTo>
                  <a:lnTo>
                    <a:pt x="0" y="7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4" name="Line 72">
              <a:extLst>
                <a:ext uri="{FF2B5EF4-FFF2-40B4-BE49-F238E27FC236}">
                  <a16:creationId xmlns:a16="http://schemas.microsoft.com/office/drawing/2014/main" xmlns="" id="{B3556933-A7D7-4E6C-B119-5769D5B23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4371" y="2367569"/>
              <a:ext cx="435003" cy="668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xmlns="" id="{16599AA2-8B56-4099-A44C-8A541B5ABB91}"/>
                </a:ext>
              </a:extLst>
            </p:cNvPr>
            <p:cNvSpPr/>
            <p:nvPr/>
          </p:nvSpPr>
          <p:spPr bwMode="auto">
            <a:xfrm>
              <a:off x="5079039" y="1778014"/>
              <a:ext cx="923838" cy="570453"/>
            </a:xfrm>
            <a:custGeom>
              <a:avLst/>
              <a:gdLst>
                <a:gd name="T0" fmla="*/ 1064 w 1064"/>
                <a:gd name="T1" fmla="*/ 657 h 657"/>
                <a:gd name="T2" fmla="*/ 0 w 1064"/>
                <a:gd name="T3" fmla="*/ 0 h 657"/>
                <a:gd name="T4" fmla="*/ 1064 w 1064"/>
                <a:gd name="T5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1064" y="657"/>
                  </a:moveTo>
                  <a:lnTo>
                    <a:pt x="0" y="0"/>
                  </a:lnTo>
                  <a:lnTo>
                    <a:pt x="1064" y="65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6" name="Line 74">
              <a:extLst>
                <a:ext uri="{FF2B5EF4-FFF2-40B4-BE49-F238E27FC236}">
                  <a16:creationId xmlns:a16="http://schemas.microsoft.com/office/drawing/2014/main" xmlns="" id="{3D028FCD-8123-43CA-A98E-E506BFAC9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9039" y="1778014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7" name="Freeform 75">
              <a:extLst>
                <a:ext uri="{FF2B5EF4-FFF2-40B4-BE49-F238E27FC236}">
                  <a16:creationId xmlns:a16="http://schemas.microsoft.com/office/drawing/2014/main" xmlns="" id="{06ABA7AE-2D78-4F5E-AB52-34A7A97C94CA}"/>
                </a:ext>
              </a:extLst>
            </p:cNvPr>
            <p:cNvSpPr/>
            <p:nvPr/>
          </p:nvSpPr>
          <p:spPr bwMode="auto">
            <a:xfrm>
              <a:off x="5103350" y="1262262"/>
              <a:ext cx="1034977" cy="523567"/>
            </a:xfrm>
            <a:custGeom>
              <a:avLst/>
              <a:gdLst>
                <a:gd name="T0" fmla="*/ 1192 w 1192"/>
                <a:gd name="T1" fmla="*/ 0 h 603"/>
                <a:gd name="T2" fmla="*/ 0 w 1192"/>
                <a:gd name="T3" fmla="*/ 603 h 603"/>
                <a:gd name="T4" fmla="*/ 1192 w 1192"/>
                <a:gd name="T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2" h="603">
                  <a:moveTo>
                    <a:pt x="1192" y="0"/>
                  </a:moveTo>
                  <a:lnTo>
                    <a:pt x="0" y="60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8" name="Line 76">
              <a:extLst>
                <a:ext uri="{FF2B5EF4-FFF2-40B4-BE49-F238E27FC236}">
                  <a16:creationId xmlns:a16="http://schemas.microsoft.com/office/drawing/2014/main" xmlns="" id="{20E6E60F-11D3-43A3-AD4B-3E243D618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3350" y="1262262"/>
              <a:ext cx="1034977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9" name="Freeform 77">
              <a:extLst>
                <a:ext uri="{FF2B5EF4-FFF2-40B4-BE49-F238E27FC236}">
                  <a16:creationId xmlns:a16="http://schemas.microsoft.com/office/drawing/2014/main" xmlns="" id="{FE0A861A-8B2C-450A-908F-E8E6E0CA2E55}"/>
                </a:ext>
              </a:extLst>
            </p:cNvPr>
            <p:cNvSpPr/>
            <p:nvPr/>
          </p:nvSpPr>
          <p:spPr bwMode="auto">
            <a:xfrm>
              <a:off x="6698360" y="3141197"/>
              <a:ext cx="379434" cy="1546388"/>
            </a:xfrm>
            <a:custGeom>
              <a:avLst/>
              <a:gdLst>
                <a:gd name="T0" fmla="*/ 0 w 437"/>
                <a:gd name="T1" fmla="*/ 1781 h 1781"/>
                <a:gd name="T2" fmla="*/ 437 w 437"/>
                <a:gd name="T3" fmla="*/ 0 h 1781"/>
                <a:gd name="T4" fmla="*/ 0 w 437"/>
                <a:gd name="T5" fmla="*/ 1781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1781">
                  <a:moveTo>
                    <a:pt x="0" y="1781"/>
                  </a:moveTo>
                  <a:lnTo>
                    <a:pt x="437" y="0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0" name="Line 78">
              <a:extLst>
                <a:ext uri="{FF2B5EF4-FFF2-40B4-BE49-F238E27FC236}">
                  <a16:creationId xmlns:a16="http://schemas.microsoft.com/office/drawing/2014/main" xmlns="" id="{F1FAF195-CEB9-4939-9E92-8C6D6ECEB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8360" y="3141197"/>
              <a:ext cx="379434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1" name="Freeform 79">
              <a:extLst>
                <a:ext uri="{FF2B5EF4-FFF2-40B4-BE49-F238E27FC236}">
                  <a16:creationId xmlns:a16="http://schemas.microsoft.com/office/drawing/2014/main" xmlns="" id="{82EFFA3A-4BBC-44A4-88C1-E0E1306FDB9C}"/>
                </a:ext>
              </a:extLst>
            </p:cNvPr>
            <p:cNvSpPr/>
            <p:nvPr/>
          </p:nvSpPr>
          <p:spPr bwMode="auto">
            <a:xfrm>
              <a:off x="6203447" y="2211280"/>
              <a:ext cx="375961" cy="1515130"/>
            </a:xfrm>
            <a:custGeom>
              <a:avLst/>
              <a:gdLst>
                <a:gd name="T0" fmla="*/ 0 w 433"/>
                <a:gd name="T1" fmla="*/ 1745 h 1745"/>
                <a:gd name="T2" fmla="*/ 433 w 433"/>
                <a:gd name="T3" fmla="*/ 0 h 1745"/>
                <a:gd name="T4" fmla="*/ 0 w 433"/>
                <a:gd name="T5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0" y="1745"/>
                  </a:moveTo>
                  <a:lnTo>
                    <a:pt x="433" y="0"/>
                  </a:lnTo>
                  <a:lnTo>
                    <a:pt x="0" y="174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2" name="Line 80">
              <a:extLst>
                <a:ext uri="{FF2B5EF4-FFF2-40B4-BE49-F238E27FC236}">
                  <a16:creationId xmlns:a16="http://schemas.microsoft.com/office/drawing/2014/main" xmlns="" id="{03F65C89-748A-4A2C-8197-755AE61BE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3447" y="2211280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3" name="Freeform 81">
              <a:extLst>
                <a:ext uri="{FF2B5EF4-FFF2-40B4-BE49-F238E27FC236}">
                  <a16:creationId xmlns:a16="http://schemas.microsoft.com/office/drawing/2014/main" xmlns="" id="{43FE9C52-3D62-4039-822E-05A3309BBD18}"/>
                </a:ext>
              </a:extLst>
            </p:cNvPr>
            <p:cNvSpPr/>
            <p:nvPr/>
          </p:nvSpPr>
          <p:spPr bwMode="auto">
            <a:xfrm>
              <a:off x="4871522" y="2206939"/>
              <a:ext cx="1707886" cy="3079751"/>
            </a:xfrm>
            <a:custGeom>
              <a:avLst/>
              <a:gdLst>
                <a:gd name="T0" fmla="*/ 1967 w 1967"/>
                <a:gd name="T1" fmla="*/ 0 h 3547"/>
                <a:gd name="T2" fmla="*/ 0 w 1967"/>
                <a:gd name="T3" fmla="*/ 3547 h 3547"/>
                <a:gd name="T4" fmla="*/ 1967 w 1967"/>
                <a:gd name="T5" fmla="*/ 0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3547">
                  <a:moveTo>
                    <a:pt x="1967" y="0"/>
                  </a:moveTo>
                  <a:lnTo>
                    <a:pt x="0" y="354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4" name="Line 82">
              <a:extLst>
                <a:ext uri="{FF2B5EF4-FFF2-40B4-BE49-F238E27FC236}">
                  <a16:creationId xmlns:a16="http://schemas.microsoft.com/office/drawing/2014/main" xmlns="" id="{8E429B68-59C4-4994-8016-ABDB134EE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1522" y="2206939"/>
              <a:ext cx="1707886" cy="307975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5" name="Freeform 83">
              <a:extLst>
                <a:ext uri="{FF2B5EF4-FFF2-40B4-BE49-F238E27FC236}">
                  <a16:creationId xmlns:a16="http://schemas.microsoft.com/office/drawing/2014/main" xmlns="" id="{7406C06C-1995-404F-9B33-F4E62D486A79}"/>
                </a:ext>
              </a:extLst>
            </p:cNvPr>
            <p:cNvSpPr/>
            <p:nvPr/>
          </p:nvSpPr>
          <p:spPr bwMode="auto">
            <a:xfrm>
              <a:off x="6579408" y="2206939"/>
              <a:ext cx="486231" cy="909946"/>
            </a:xfrm>
            <a:custGeom>
              <a:avLst/>
              <a:gdLst>
                <a:gd name="T0" fmla="*/ 0 w 560"/>
                <a:gd name="T1" fmla="*/ 0 h 1048"/>
                <a:gd name="T2" fmla="*/ 560 w 560"/>
                <a:gd name="T3" fmla="*/ 1048 h 1048"/>
                <a:gd name="T4" fmla="*/ 0 w 560"/>
                <a:gd name="T5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048">
                  <a:moveTo>
                    <a:pt x="0" y="0"/>
                  </a:moveTo>
                  <a:lnTo>
                    <a:pt x="56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6" name="Line 84">
              <a:extLst>
                <a:ext uri="{FF2B5EF4-FFF2-40B4-BE49-F238E27FC236}">
                  <a16:creationId xmlns:a16="http://schemas.microsoft.com/office/drawing/2014/main" xmlns="" id="{263764F5-AA86-4679-96A3-52852461A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9408" y="2206939"/>
              <a:ext cx="486231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7" name="Freeform 85">
              <a:extLst>
                <a:ext uri="{FF2B5EF4-FFF2-40B4-BE49-F238E27FC236}">
                  <a16:creationId xmlns:a16="http://schemas.microsoft.com/office/drawing/2014/main" xmlns="" id="{A0CD511B-7469-4A65-997A-7D35389D4C3E}"/>
                </a:ext>
              </a:extLst>
            </p:cNvPr>
            <p:cNvSpPr/>
            <p:nvPr/>
          </p:nvSpPr>
          <p:spPr bwMode="auto">
            <a:xfrm>
              <a:off x="6579408" y="1600887"/>
              <a:ext cx="797940" cy="606052"/>
            </a:xfrm>
            <a:custGeom>
              <a:avLst/>
              <a:gdLst>
                <a:gd name="T0" fmla="*/ 0 w 919"/>
                <a:gd name="T1" fmla="*/ 698 h 698"/>
                <a:gd name="T2" fmla="*/ 919 w 919"/>
                <a:gd name="T3" fmla="*/ 0 h 698"/>
                <a:gd name="T4" fmla="*/ 0 w 919"/>
                <a:gd name="T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698">
                  <a:moveTo>
                    <a:pt x="0" y="698"/>
                  </a:moveTo>
                  <a:lnTo>
                    <a:pt x="919" y="0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8" name="Line 86">
              <a:extLst>
                <a:ext uri="{FF2B5EF4-FFF2-40B4-BE49-F238E27FC236}">
                  <a16:creationId xmlns:a16="http://schemas.microsoft.com/office/drawing/2014/main" xmlns="" id="{5DEE4B39-D2CF-418C-8947-02556A2EB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9408" y="1600887"/>
              <a:ext cx="797940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9" name="Freeform 87">
              <a:extLst>
                <a:ext uri="{FF2B5EF4-FFF2-40B4-BE49-F238E27FC236}">
                  <a16:creationId xmlns:a16="http://schemas.microsoft.com/office/drawing/2014/main" xmlns="" id="{8C41AD77-528A-458A-A12F-4F0C4D971F12}"/>
                </a:ext>
              </a:extLst>
            </p:cNvPr>
            <p:cNvSpPr/>
            <p:nvPr/>
          </p:nvSpPr>
          <p:spPr bwMode="auto">
            <a:xfrm>
              <a:off x="7036985" y="1600887"/>
              <a:ext cx="340362" cy="1540310"/>
            </a:xfrm>
            <a:custGeom>
              <a:avLst/>
              <a:gdLst>
                <a:gd name="T0" fmla="*/ 392 w 392"/>
                <a:gd name="T1" fmla="*/ 0 h 1774"/>
                <a:gd name="T2" fmla="*/ 0 w 392"/>
                <a:gd name="T3" fmla="*/ 1774 h 1774"/>
                <a:gd name="T4" fmla="*/ 392 w 392"/>
                <a:gd name="T5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774">
                  <a:moveTo>
                    <a:pt x="392" y="0"/>
                  </a:moveTo>
                  <a:lnTo>
                    <a:pt x="0" y="177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0" name="Line 88">
              <a:extLst>
                <a:ext uri="{FF2B5EF4-FFF2-40B4-BE49-F238E27FC236}">
                  <a16:creationId xmlns:a16="http://schemas.microsoft.com/office/drawing/2014/main" xmlns="" id="{2315E8B4-6C11-4340-9DF9-B120A9C5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6985" y="1600887"/>
              <a:ext cx="340362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xmlns="" id="{9050D0BB-D318-4DF1-922F-779C545E6AFC}"/>
                </a:ext>
              </a:extLst>
            </p:cNvPr>
            <p:cNvSpPr/>
            <p:nvPr/>
          </p:nvSpPr>
          <p:spPr bwMode="auto">
            <a:xfrm>
              <a:off x="6019374" y="2367569"/>
              <a:ext cx="1017612" cy="773628"/>
            </a:xfrm>
            <a:custGeom>
              <a:avLst/>
              <a:gdLst>
                <a:gd name="T0" fmla="*/ 1172 w 1172"/>
                <a:gd name="T1" fmla="*/ 891 h 891"/>
                <a:gd name="T2" fmla="*/ 0 w 1172"/>
                <a:gd name="T3" fmla="*/ 0 h 891"/>
                <a:gd name="T4" fmla="*/ 1172 w 1172"/>
                <a:gd name="T5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2" h="891">
                  <a:moveTo>
                    <a:pt x="1172" y="891"/>
                  </a:moveTo>
                  <a:lnTo>
                    <a:pt x="0" y="0"/>
                  </a:lnTo>
                  <a:lnTo>
                    <a:pt x="1172" y="8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Line 90">
              <a:extLst>
                <a:ext uri="{FF2B5EF4-FFF2-40B4-BE49-F238E27FC236}">
                  <a16:creationId xmlns:a16="http://schemas.microsoft.com/office/drawing/2014/main" xmlns="" id="{7F2A2C35-5BF5-4232-B52D-16495B30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19374" y="2367569"/>
              <a:ext cx="1017612" cy="77362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Freeform 91">
              <a:extLst>
                <a:ext uri="{FF2B5EF4-FFF2-40B4-BE49-F238E27FC236}">
                  <a16:creationId xmlns:a16="http://schemas.microsoft.com/office/drawing/2014/main" xmlns="" id="{EFE2ADB8-B357-4C4C-8032-10C0DA314C77}"/>
                </a:ext>
              </a:extLst>
            </p:cNvPr>
            <p:cNvSpPr/>
            <p:nvPr/>
          </p:nvSpPr>
          <p:spPr bwMode="auto">
            <a:xfrm>
              <a:off x="6019374" y="1266603"/>
              <a:ext cx="118953" cy="1063630"/>
            </a:xfrm>
            <a:custGeom>
              <a:avLst/>
              <a:gdLst>
                <a:gd name="T0" fmla="*/ 137 w 137"/>
                <a:gd name="T1" fmla="*/ 0 h 1225"/>
                <a:gd name="T2" fmla="*/ 0 w 137"/>
                <a:gd name="T3" fmla="*/ 1225 h 1225"/>
                <a:gd name="T4" fmla="*/ 137 w 137"/>
                <a:gd name="T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137" y="0"/>
                  </a:moveTo>
                  <a:lnTo>
                    <a:pt x="0" y="12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4" name="Line 92">
              <a:extLst>
                <a:ext uri="{FF2B5EF4-FFF2-40B4-BE49-F238E27FC236}">
                  <a16:creationId xmlns:a16="http://schemas.microsoft.com/office/drawing/2014/main" xmlns="" id="{653CD685-C31B-41E2-8ADA-FE5305E00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374" y="1266603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5" name="Freeform 93">
              <a:extLst>
                <a:ext uri="{FF2B5EF4-FFF2-40B4-BE49-F238E27FC236}">
                  <a16:creationId xmlns:a16="http://schemas.microsoft.com/office/drawing/2014/main" xmlns="" id="{CD1EA60A-6342-4977-B86E-436E16D14A74}"/>
                </a:ext>
              </a:extLst>
            </p:cNvPr>
            <p:cNvSpPr/>
            <p:nvPr/>
          </p:nvSpPr>
          <p:spPr bwMode="auto">
            <a:xfrm>
              <a:off x="6037608" y="2182628"/>
              <a:ext cx="558297" cy="165840"/>
            </a:xfrm>
            <a:custGeom>
              <a:avLst/>
              <a:gdLst>
                <a:gd name="T0" fmla="*/ 0 w 643"/>
                <a:gd name="T1" fmla="*/ 191 h 191"/>
                <a:gd name="T2" fmla="*/ 643 w 643"/>
                <a:gd name="T3" fmla="*/ 0 h 191"/>
                <a:gd name="T4" fmla="*/ 0 w 643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191">
                  <a:moveTo>
                    <a:pt x="0" y="191"/>
                  </a:moveTo>
                  <a:lnTo>
                    <a:pt x="643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6" name="Line 94">
              <a:extLst>
                <a:ext uri="{FF2B5EF4-FFF2-40B4-BE49-F238E27FC236}">
                  <a16:creationId xmlns:a16="http://schemas.microsoft.com/office/drawing/2014/main" xmlns="" id="{3D7AA7C8-ED6D-4CE4-B2F2-3C319AFD6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37608" y="2182628"/>
              <a:ext cx="558297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7" name="Freeform 95">
              <a:extLst>
                <a:ext uri="{FF2B5EF4-FFF2-40B4-BE49-F238E27FC236}">
                  <a16:creationId xmlns:a16="http://schemas.microsoft.com/office/drawing/2014/main" xmlns="" id="{7F920D7A-9EF6-466B-B9B5-A1C08F6B0B44}"/>
                </a:ext>
              </a:extLst>
            </p:cNvPr>
            <p:cNvSpPr/>
            <p:nvPr/>
          </p:nvSpPr>
          <p:spPr bwMode="auto">
            <a:xfrm>
              <a:off x="6138327" y="1266603"/>
              <a:ext cx="457578" cy="916024"/>
            </a:xfrm>
            <a:custGeom>
              <a:avLst/>
              <a:gdLst>
                <a:gd name="T0" fmla="*/ 527 w 527"/>
                <a:gd name="T1" fmla="*/ 1055 h 1055"/>
                <a:gd name="T2" fmla="*/ 0 w 527"/>
                <a:gd name="T3" fmla="*/ 0 h 1055"/>
                <a:gd name="T4" fmla="*/ 527 w 527"/>
                <a:gd name="T5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527" y="1055"/>
                  </a:moveTo>
                  <a:lnTo>
                    <a:pt x="0" y="0"/>
                  </a:lnTo>
                  <a:lnTo>
                    <a:pt x="527" y="10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8" name="Line 96">
              <a:extLst>
                <a:ext uri="{FF2B5EF4-FFF2-40B4-BE49-F238E27FC236}">
                  <a16:creationId xmlns:a16="http://schemas.microsoft.com/office/drawing/2014/main" xmlns="" id="{B5D8A2A2-BF20-40C9-B76A-C1F0B458F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8327" y="1266603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9" name="Freeform 97">
              <a:extLst>
                <a:ext uri="{FF2B5EF4-FFF2-40B4-BE49-F238E27FC236}">
                  <a16:creationId xmlns:a16="http://schemas.microsoft.com/office/drawing/2014/main" xmlns="" id="{D5DE3057-E142-41E5-A949-0A5DEF50BC69}"/>
                </a:ext>
              </a:extLst>
            </p:cNvPr>
            <p:cNvSpPr/>
            <p:nvPr/>
          </p:nvSpPr>
          <p:spPr bwMode="auto">
            <a:xfrm>
              <a:off x="4346219" y="1262262"/>
              <a:ext cx="1792108" cy="2644748"/>
            </a:xfrm>
            <a:custGeom>
              <a:avLst/>
              <a:gdLst>
                <a:gd name="T0" fmla="*/ 2064 w 2064"/>
                <a:gd name="T1" fmla="*/ 0 h 3046"/>
                <a:gd name="T2" fmla="*/ 0 w 2064"/>
                <a:gd name="T3" fmla="*/ 3046 h 3046"/>
                <a:gd name="T4" fmla="*/ 2064 w 2064"/>
                <a:gd name="T5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3046">
                  <a:moveTo>
                    <a:pt x="2064" y="0"/>
                  </a:moveTo>
                  <a:lnTo>
                    <a:pt x="0" y="3046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0" name="Line 98">
              <a:extLst>
                <a:ext uri="{FF2B5EF4-FFF2-40B4-BE49-F238E27FC236}">
                  <a16:creationId xmlns:a16="http://schemas.microsoft.com/office/drawing/2014/main" xmlns="" id="{169E0457-4041-4C79-A08D-02167F10D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219" y="1262262"/>
              <a:ext cx="1792108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1" name="Freeform 99">
              <a:extLst>
                <a:ext uri="{FF2B5EF4-FFF2-40B4-BE49-F238E27FC236}">
                  <a16:creationId xmlns:a16="http://schemas.microsoft.com/office/drawing/2014/main" xmlns="" id="{5D4DE69B-C54C-498C-AB4D-214CD268B0A7}"/>
                </a:ext>
              </a:extLst>
            </p:cNvPr>
            <p:cNvSpPr/>
            <p:nvPr/>
          </p:nvSpPr>
          <p:spPr bwMode="auto">
            <a:xfrm>
              <a:off x="4990475" y="3169849"/>
              <a:ext cx="1707886" cy="1517735"/>
            </a:xfrm>
            <a:custGeom>
              <a:avLst/>
              <a:gdLst>
                <a:gd name="T0" fmla="*/ 0 w 1967"/>
                <a:gd name="T1" fmla="*/ 0 h 1748"/>
                <a:gd name="T2" fmla="*/ 1967 w 1967"/>
                <a:gd name="T3" fmla="*/ 1748 h 1748"/>
                <a:gd name="T4" fmla="*/ 0 w 1967"/>
                <a:gd name="T5" fmla="*/ 0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0" y="0"/>
                  </a:moveTo>
                  <a:lnTo>
                    <a:pt x="1967" y="1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2" name="Line 100">
              <a:extLst>
                <a:ext uri="{FF2B5EF4-FFF2-40B4-BE49-F238E27FC236}">
                  <a16:creationId xmlns:a16="http://schemas.microsoft.com/office/drawing/2014/main" xmlns="" id="{4598636D-0B73-48CF-9A82-4376DF720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475" y="3169849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3" name="Freeform 101">
              <a:extLst>
                <a:ext uri="{FF2B5EF4-FFF2-40B4-BE49-F238E27FC236}">
                  <a16:creationId xmlns:a16="http://schemas.microsoft.com/office/drawing/2014/main" xmlns="" id="{55616651-E9A2-4EAD-8773-DC3918067CEB}"/>
                </a:ext>
              </a:extLst>
            </p:cNvPr>
            <p:cNvSpPr/>
            <p:nvPr/>
          </p:nvSpPr>
          <p:spPr bwMode="auto">
            <a:xfrm>
              <a:off x="5584371" y="3036136"/>
              <a:ext cx="1464771" cy="133713"/>
            </a:xfrm>
            <a:custGeom>
              <a:avLst/>
              <a:gdLst>
                <a:gd name="T0" fmla="*/ 0 w 1687"/>
                <a:gd name="T1" fmla="*/ 0 h 154"/>
                <a:gd name="T2" fmla="*/ 1687 w 1687"/>
                <a:gd name="T3" fmla="*/ 154 h 154"/>
                <a:gd name="T4" fmla="*/ 0 w 1687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7" h="154">
                  <a:moveTo>
                    <a:pt x="0" y="0"/>
                  </a:moveTo>
                  <a:lnTo>
                    <a:pt x="168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4" name="Line 102">
              <a:extLst>
                <a:ext uri="{FF2B5EF4-FFF2-40B4-BE49-F238E27FC236}">
                  <a16:creationId xmlns:a16="http://schemas.microsoft.com/office/drawing/2014/main" xmlns="" id="{A80266FA-0A95-46E6-9B17-6E1550AE2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4371" y="3036136"/>
              <a:ext cx="1464771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5" name="Freeform 103">
              <a:extLst>
                <a:ext uri="{FF2B5EF4-FFF2-40B4-BE49-F238E27FC236}">
                  <a16:creationId xmlns:a16="http://schemas.microsoft.com/office/drawing/2014/main" xmlns="" id="{6549C7D7-5442-4C83-BD09-E43CEB814625}"/>
                </a:ext>
              </a:extLst>
            </p:cNvPr>
            <p:cNvSpPr/>
            <p:nvPr/>
          </p:nvSpPr>
          <p:spPr bwMode="auto">
            <a:xfrm>
              <a:off x="3149744" y="3169849"/>
              <a:ext cx="1840731" cy="1554202"/>
            </a:xfrm>
            <a:custGeom>
              <a:avLst/>
              <a:gdLst>
                <a:gd name="T0" fmla="*/ 2120 w 2120"/>
                <a:gd name="T1" fmla="*/ 0 h 1790"/>
                <a:gd name="T2" fmla="*/ 0 w 2120"/>
                <a:gd name="T3" fmla="*/ 1790 h 1790"/>
                <a:gd name="T4" fmla="*/ 2120 w 2120"/>
                <a:gd name="T5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2120" y="0"/>
                  </a:moveTo>
                  <a:lnTo>
                    <a:pt x="0" y="179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6" name="Line 104">
              <a:extLst>
                <a:ext uri="{FF2B5EF4-FFF2-40B4-BE49-F238E27FC236}">
                  <a16:creationId xmlns:a16="http://schemas.microsoft.com/office/drawing/2014/main" xmlns="" id="{37F2454E-F992-4E36-9605-156ED6DA1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744" y="3169849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7" name="Freeform 105">
              <a:extLst>
                <a:ext uri="{FF2B5EF4-FFF2-40B4-BE49-F238E27FC236}">
                  <a16:creationId xmlns:a16="http://schemas.microsoft.com/office/drawing/2014/main" xmlns="" id="{7B740FD4-5A3B-4E00-B7F5-CB6CB7CAF4B1}"/>
                </a:ext>
              </a:extLst>
            </p:cNvPr>
            <p:cNvSpPr/>
            <p:nvPr/>
          </p:nvSpPr>
          <p:spPr bwMode="auto">
            <a:xfrm>
              <a:off x="6698360" y="4613781"/>
              <a:ext cx="903000" cy="79881"/>
            </a:xfrm>
            <a:custGeom>
              <a:avLst/>
              <a:gdLst>
                <a:gd name="T0" fmla="*/ 0 w 1040"/>
                <a:gd name="T1" fmla="*/ 92 h 92"/>
                <a:gd name="T2" fmla="*/ 1040 w 1040"/>
                <a:gd name="T3" fmla="*/ 0 h 92"/>
                <a:gd name="T4" fmla="*/ 0 w 1040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0" y="92"/>
                  </a:moveTo>
                  <a:lnTo>
                    <a:pt x="104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8" name="Line 106">
              <a:extLst>
                <a:ext uri="{FF2B5EF4-FFF2-40B4-BE49-F238E27FC236}">
                  <a16:creationId xmlns:a16="http://schemas.microsoft.com/office/drawing/2014/main" xmlns="" id="{4F21989C-9F0F-45E4-92C4-EF83B2990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8360" y="4613781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9" name="Freeform 107">
              <a:extLst>
                <a:ext uri="{FF2B5EF4-FFF2-40B4-BE49-F238E27FC236}">
                  <a16:creationId xmlns:a16="http://schemas.microsoft.com/office/drawing/2014/main" xmlns="" id="{8E48D27C-F384-4FB1-B570-D9FB8D160EF9}"/>
                </a:ext>
              </a:extLst>
            </p:cNvPr>
            <p:cNvSpPr/>
            <p:nvPr/>
          </p:nvSpPr>
          <p:spPr bwMode="auto">
            <a:xfrm>
              <a:off x="7601361" y="4639830"/>
              <a:ext cx="1101834" cy="335152"/>
            </a:xfrm>
            <a:custGeom>
              <a:avLst/>
              <a:gdLst>
                <a:gd name="T0" fmla="*/ 0 w 1269"/>
                <a:gd name="T1" fmla="*/ 0 h 386"/>
                <a:gd name="T2" fmla="*/ 1269 w 1269"/>
                <a:gd name="T3" fmla="*/ 386 h 386"/>
                <a:gd name="T4" fmla="*/ 0 w 1269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0" y="0"/>
                  </a:moveTo>
                  <a:lnTo>
                    <a:pt x="1269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0" name="Line 108">
              <a:extLst>
                <a:ext uri="{FF2B5EF4-FFF2-40B4-BE49-F238E27FC236}">
                  <a16:creationId xmlns:a16="http://schemas.microsoft.com/office/drawing/2014/main" xmlns="" id="{16B20A7F-4CB9-4CC6-AE50-B164BB29F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1361" y="4639830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1" name="Freeform 109">
              <a:extLst>
                <a:ext uri="{FF2B5EF4-FFF2-40B4-BE49-F238E27FC236}">
                  <a16:creationId xmlns:a16="http://schemas.microsoft.com/office/drawing/2014/main" xmlns="" id="{C548F0C6-6698-419C-A763-F28805E33B57}"/>
                </a:ext>
              </a:extLst>
            </p:cNvPr>
            <p:cNvSpPr/>
            <p:nvPr/>
          </p:nvSpPr>
          <p:spPr bwMode="auto">
            <a:xfrm>
              <a:off x="7291389" y="4913335"/>
              <a:ext cx="1411806" cy="61647"/>
            </a:xfrm>
            <a:custGeom>
              <a:avLst/>
              <a:gdLst>
                <a:gd name="T0" fmla="*/ 1626 w 1626"/>
                <a:gd name="T1" fmla="*/ 71 h 71"/>
                <a:gd name="T2" fmla="*/ 0 w 1626"/>
                <a:gd name="T3" fmla="*/ 0 h 71"/>
                <a:gd name="T4" fmla="*/ 1626 w 1626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6" h="71">
                  <a:moveTo>
                    <a:pt x="1626" y="71"/>
                  </a:moveTo>
                  <a:lnTo>
                    <a:pt x="0" y="0"/>
                  </a:lnTo>
                  <a:lnTo>
                    <a:pt x="1626" y="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2" name="Line 110">
              <a:extLst>
                <a:ext uri="{FF2B5EF4-FFF2-40B4-BE49-F238E27FC236}">
                  <a16:creationId xmlns:a16="http://schemas.microsoft.com/office/drawing/2014/main" xmlns="" id="{00BA9BC0-A9C6-43C9-9DD9-2EB8CC86B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91389" y="4913335"/>
              <a:ext cx="1411806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3" name="Freeform 111">
              <a:extLst>
                <a:ext uri="{FF2B5EF4-FFF2-40B4-BE49-F238E27FC236}">
                  <a16:creationId xmlns:a16="http://schemas.microsoft.com/office/drawing/2014/main" xmlns="" id="{AE969924-C223-4275-8BFD-A30315CD450E}"/>
                </a:ext>
              </a:extLst>
            </p:cNvPr>
            <p:cNvSpPr/>
            <p:nvPr/>
          </p:nvSpPr>
          <p:spPr bwMode="auto">
            <a:xfrm>
              <a:off x="7273155" y="3052633"/>
              <a:ext cx="609525" cy="1842467"/>
            </a:xfrm>
            <a:custGeom>
              <a:avLst/>
              <a:gdLst>
                <a:gd name="T0" fmla="*/ 0 w 702"/>
                <a:gd name="T1" fmla="*/ 2122 h 2122"/>
                <a:gd name="T2" fmla="*/ 702 w 702"/>
                <a:gd name="T3" fmla="*/ 0 h 2122"/>
                <a:gd name="T4" fmla="*/ 0 w 702"/>
                <a:gd name="T5" fmla="*/ 2122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2122">
                  <a:moveTo>
                    <a:pt x="0" y="2122"/>
                  </a:moveTo>
                  <a:lnTo>
                    <a:pt x="702" y="0"/>
                  </a:lnTo>
                  <a:lnTo>
                    <a:pt x="0" y="212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4" name="Line 112">
              <a:extLst>
                <a:ext uri="{FF2B5EF4-FFF2-40B4-BE49-F238E27FC236}">
                  <a16:creationId xmlns:a16="http://schemas.microsoft.com/office/drawing/2014/main" xmlns="" id="{E5F0555A-A7A9-47DA-8156-FB35EAF04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3155" y="3052633"/>
              <a:ext cx="609525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5" name="Freeform 113">
              <a:extLst>
                <a:ext uri="{FF2B5EF4-FFF2-40B4-BE49-F238E27FC236}">
                  <a16:creationId xmlns:a16="http://schemas.microsoft.com/office/drawing/2014/main" xmlns="" id="{BA0BB1B4-47A5-4D96-B5EB-14AADD0E30D2}"/>
                </a:ext>
              </a:extLst>
            </p:cNvPr>
            <p:cNvSpPr/>
            <p:nvPr/>
          </p:nvSpPr>
          <p:spPr bwMode="auto">
            <a:xfrm>
              <a:off x="7077794" y="3052633"/>
              <a:ext cx="804886" cy="88563"/>
            </a:xfrm>
            <a:custGeom>
              <a:avLst/>
              <a:gdLst>
                <a:gd name="T0" fmla="*/ 927 w 927"/>
                <a:gd name="T1" fmla="*/ 0 h 102"/>
                <a:gd name="T2" fmla="*/ 0 w 927"/>
                <a:gd name="T3" fmla="*/ 102 h 102"/>
                <a:gd name="T4" fmla="*/ 927 w 927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927" y="0"/>
                  </a:moveTo>
                  <a:lnTo>
                    <a:pt x="0" y="10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6" name="Line 114">
              <a:extLst>
                <a:ext uri="{FF2B5EF4-FFF2-40B4-BE49-F238E27FC236}">
                  <a16:creationId xmlns:a16="http://schemas.microsoft.com/office/drawing/2014/main" xmlns="" id="{1944EC98-A40A-450A-885E-0D66B0396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7794" y="3052633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7" name="Freeform 115">
              <a:extLst>
                <a:ext uri="{FF2B5EF4-FFF2-40B4-BE49-F238E27FC236}">
                  <a16:creationId xmlns:a16="http://schemas.microsoft.com/office/drawing/2014/main" xmlns="" id="{4B2BA9F1-9A81-447C-9B18-600C9C41D7D2}"/>
                </a:ext>
              </a:extLst>
            </p:cNvPr>
            <p:cNvSpPr/>
            <p:nvPr/>
          </p:nvSpPr>
          <p:spPr bwMode="auto">
            <a:xfrm>
              <a:off x="7049141" y="2081908"/>
              <a:ext cx="853509" cy="1106175"/>
            </a:xfrm>
            <a:custGeom>
              <a:avLst/>
              <a:gdLst>
                <a:gd name="T0" fmla="*/ 0 w 983"/>
                <a:gd name="T1" fmla="*/ 1274 h 1274"/>
                <a:gd name="T2" fmla="*/ 983 w 983"/>
                <a:gd name="T3" fmla="*/ 0 h 1274"/>
                <a:gd name="T4" fmla="*/ 0 w 983"/>
                <a:gd name="T5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0" y="1274"/>
                  </a:moveTo>
                  <a:lnTo>
                    <a:pt x="983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8" name="Line 116">
              <a:extLst>
                <a:ext uri="{FF2B5EF4-FFF2-40B4-BE49-F238E27FC236}">
                  <a16:creationId xmlns:a16="http://schemas.microsoft.com/office/drawing/2014/main" xmlns="" id="{49E1F753-4BEC-4F05-AAFF-B11F20467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9141" y="2081908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9" name="Freeform 117">
              <a:extLst>
                <a:ext uri="{FF2B5EF4-FFF2-40B4-BE49-F238E27FC236}">
                  <a16:creationId xmlns:a16="http://schemas.microsoft.com/office/drawing/2014/main" xmlns="" id="{12A46D4B-C64E-4884-9875-478FEB7B011C}"/>
                </a:ext>
              </a:extLst>
            </p:cNvPr>
            <p:cNvSpPr/>
            <p:nvPr/>
          </p:nvSpPr>
          <p:spPr bwMode="auto">
            <a:xfrm>
              <a:off x="7896572" y="2069753"/>
              <a:ext cx="833538" cy="652938"/>
            </a:xfrm>
            <a:custGeom>
              <a:avLst/>
              <a:gdLst>
                <a:gd name="T0" fmla="*/ 0 w 960"/>
                <a:gd name="T1" fmla="*/ 0 h 752"/>
                <a:gd name="T2" fmla="*/ 960 w 960"/>
                <a:gd name="T3" fmla="*/ 752 h 752"/>
                <a:gd name="T4" fmla="*/ 0 w 960"/>
                <a:gd name="T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752">
                  <a:moveTo>
                    <a:pt x="0" y="0"/>
                  </a:moveTo>
                  <a:lnTo>
                    <a:pt x="960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0" name="Line 118">
              <a:extLst>
                <a:ext uri="{FF2B5EF4-FFF2-40B4-BE49-F238E27FC236}">
                  <a16:creationId xmlns:a16="http://schemas.microsoft.com/office/drawing/2014/main" xmlns="" id="{2906D677-D9AB-44C8-9F3F-CED98B27F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6572" y="2069753"/>
              <a:ext cx="833538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1" name="Freeform 119">
              <a:extLst>
                <a:ext uri="{FF2B5EF4-FFF2-40B4-BE49-F238E27FC236}">
                  <a16:creationId xmlns:a16="http://schemas.microsoft.com/office/drawing/2014/main" xmlns="" id="{226F1868-84CC-471E-911E-01D578EB6486}"/>
                </a:ext>
              </a:extLst>
            </p:cNvPr>
            <p:cNvSpPr/>
            <p:nvPr/>
          </p:nvSpPr>
          <p:spPr bwMode="auto">
            <a:xfrm>
              <a:off x="8695380" y="2034153"/>
              <a:ext cx="34731" cy="688538"/>
            </a:xfrm>
            <a:custGeom>
              <a:avLst/>
              <a:gdLst>
                <a:gd name="T0" fmla="*/ 40 w 40"/>
                <a:gd name="T1" fmla="*/ 793 h 793"/>
                <a:gd name="T2" fmla="*/ 0 w 40"/>
                <a:gd name="T3" fmla="*/ 0 h 793"/>
                <a:gd name="T4" fmla="*/ 40 w 40"/>
                <a:gd name="T5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93">
                  <a:moveTo>
                    <a:pt x="40" y="793"/>
                  </a:moveTo>
                  <a:lnTo>
                    <a:pt x="0" y="0"/>
                  </a:lnTo>
                  <a:lnTo>
                    <a:pt x="40" y="79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2" name="Line 120">
              <a:extLst>
                <a:ext uri="{FF2B5EF4-FFF2-40B4-BE49-F238E27FC236}">
                  <a16:creationId xmlns:a16="http://schemas.microsoft.com/office/drawing/2014/main" xmlns="" id="{4C68BADB-9A56-431D-9DA1-72F011299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95380" y="2034153"/>
              <a:ext cx="34731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3" name="Freeform 121">
              <a:extLst>
                <a:ext uri="{FF2B5EF4-FFF2-40B4-BE49-F238E27FC236}">
                  <a16:creationId xmlns:a16="http://schemas.microsoft.com/office/drawing/2014/main" xmlns="" id="{738D32A2-D62A-4EB2-A668-55A1664FAD61}"/>
                </a:ext>
              </a:extLst>
            </p:cNvPr>
            <p:cNvSpPr/>
            <p:nvPr/>
          </p:nvSpPr>
          <p:spPr bwMode="auto">
            <a:xfrm>
              <a:off x="7366928" y="1603492"/>
              <a:ext cx="1328452" cy="430662"/>
            </a:xfrm>
            <a:custGeom>
              <a:avLst/>
              <a:gdLst>
                <a:gd name="T0" fmla="*/ 1530 w 1530"/>
                <a:gd name="T1" fmla="*/ 496 h 496"/>
                <a:gd name="T2" fmla="*/ 0 w 1530"/>
                <a:gd name="T3" fmla="*/ 0 h 496"/>
                <a:gd name="T4" fmla="*/ 1530 w 1530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0" h="496">
                  <a:moveTo>
                    <a:pt x="1530" y="496"/>
                  </a:moveTo>
                  <a:lnTo>
                    <a:pt x="0" y="0"/>
                  </a:lnTo>
                  <a:lnTo>
                    <a:pt x="1530" y="49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4" name="Line 122">
              <a:extLst>
                <a:ext uri="{FF2B5EF4-FFF2-40B4-BE49-F238E27FC236}">
                  <a16:creationId xmlns:a16="http://schemas.microsoft.com/office/drawing/2014/main" xmlns="" id="{6DD1DBA3-B68F-42B0-8FA5-6C6BEF7E8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66928" y="1603492"/>
              <a:ext cx="1328452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5" name="Freeform 123">
              <a:extLst>
                <a:ext uri="{FF2B5EF4-FFF2-40B4-BE49-F238E27FC236}">
                  <a16:creationId xmlns:a16="http://schemas.microsoft.com/office/drawing/2014/main" xmlns="" id="{0974FF36-0BB6-4A1F-A331-C8578BC2F6AF}"/>
                </a:ext>
              </a:extLst>
            </p:cNvPr>
            <p:cNvSpPr/>
            <p:nvPr/>
          </p:nvSpPr>
          <p:spPr bwMode="auto">
            <a:xfrm>
              <a:off x="7601361" y="3726410"/>
              <a:ext cx="299553" cy="923838"/>
            </a:xfrm>
            <a:custGeom>
              <a:avLst/>
              <a:gdLst>
                <a:gd name="T0" fmla="*/ 0 w 345"/>
                <a:gd name="T1" fmla="*/ 1064 h 1064"/>
                <a:gd name="T2" fmla="*/ 345 w 345"/>
                <a:gd name="T3" fmla="*/ 0 h 1064"/>
                <a:gd name="T4" fmla="*/ 0 w 345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5" h="1064">
                  <a:moveTo>
                    <a:pt x="0" y="1064"/>
                  </a:moveTo>
                  <a:lnTo>
                    <a:pt x="345" y="0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6" name="Line 124">
              <a:extLst>
                <a:ext uri="{FF2B5EF4-FFF2-40B4-BE49-F238E27FC236}">
                  <a16:creationId xmlns:a16="http://schemas.microsoft.com/office/drawing/2014/main" xmlns="" id="{3174CBA6-3782-40C1-9075-917B91E0E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1361" y="3726410"/>
              <a:ext cx="29955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7" name="Freeform 125">
              <a:extLst>
                <a:ext uri="{FF2B5EF4-FFF2-40B4-BE49-F238E27FC236}">
                  <a16:creationId xmlns:a16="http://schemas.microsoft.com/office/drawing/2014/main" xmlns="" id="{DAD11980-2879-4371-87D9-0438EA8471E5}"/>
                </a:ext>
              </a:extLst>
            </p:cNvPr>
            <p:cNvSpPr/>
            <p:nvPr/>
          </p:nvSpPr>
          <p:spPr bwMode="auto">
            <a:xfrm>
              <a:off x="7882680" y="3061316"/>
              <a:ext cx="32126" cy="665094"/>
            </a:xfrm>
            <a:custGeom>
              <a:avLst/>
              <a:gdLst>
                <a:gd name="T0" fmla="*/ 37 w 37"/>
                <a:gd name="T1" fmla="*/ 766 h 766"/>
                <a:gd name="T2" fmla="*/ 0 w 37"/>
                <a:gd name="T3" fmla="*/ 0 h 766"/>
                <a:gd name="T4" fmla="*/ 37 w 37"/>
                <a:gd name="T5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766">
                  <a:moveTo>
                    <a:pt x="37" y="766"/>
                  </a:moveTo>
                  <a:lnTo>
                    <a:pt x="0" y="0"/>
                  </a:lnTo>
                  <a:lnTo>
                    <a:pt x="37" y="76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8" name="Line 126">
              <a:extLst>
                <a:ext uri="{FF2B5EF4-FFF2-40B4-BE49-F238E27FC236}">
                  <a16:creationId xmlns:a16="http://schemas.microsoft.com/office/drawing/2014/main" xmlns="" id="{9C4349C6-49E2-4DD1-8D62-060534E52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2680" y="3061316"/>
              <a:ext cx="32126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9" name="Freeform 127">
              <a:extLst>
                <a:ext uri="{FF2B5EF4-FFF2-40B4-BE49-F238E27FC236}">
                  <a16:creationId xmlns:a16="http://schemas.microsoft.com/office/drawing/2014/main" xmlns="" id="{80B3C9EB-93C9-425A-9652-0A3E8F99B300}"/>
                </a:ext>
              </a:extLst>
            </p:cNvPr>
            <p:cNvSpPr/>
            <p:nvPr/>
          </p:nvSpPr>
          <p:spPr bwMode="auto">
            <a:xfrm>
              <a:off x="7882680" y="2722691"/>
              <a:ext cx="832670" cy="338625"/>
            </a:xfrm>
            <a:custGeom>
              <a:avLst/>
              <a:gdLst>
                <a:gd name="T0" fmla="*/ 0 w 959"/>
                <a:gd name="T1" fmla="*/ 390 h 390"/>
                <a:gd name="T2" fmla="*/ 959 w 959"/>
                <a:gd name="T3" fmla="*/ 0 h 390"/>
                <a:gd name="T4" fmla="*/ 0 w 959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390">
                  <a:moveTo>
                    <a:pt x="0" y="390"/>
                  </a:moveTo>
                  <a:lnTo>
                    <a:pt x="959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0" name="Line 128">
              <a:extLst>
                <a:ext uri="{FF2B5EF4-FFF2-40B4-BE49-F238E27FC236}">
                  <a16:creationId xmlns:a16="http://schemas.microsoft.com/office/drawing/2014/main" xmlns="" id="{7B134C2B-D4C1-4EB3-9FA0-380739CE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2680" y="2722691"/>
              <a:ext cx="832670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1" name="Freeform 129">
              <a:extLst>
                <a:ext uri="{FF2B5EF4-FFF2-40B4-BE49-F238E27FC236}">
                  <a16:creationId xmlns:a16="http://schemas.microsoft.com/office/drawing/2014/main" xmlns="" id="{C6C55CFC-EC0A-49D5-ADC2-EF6418B688B5}"/>
                </a:ext>
              </a:extLst>
            </p:cNvPr>
            <p:cNvSpPr/>
            <p:nvPr/>
          </p:nvSpPr>
          <p:spPr bwMode="auto">
            <a:xfrm>
              <a:off x="7900914" y="3726410"/>
              <a:ext cx="1596747" cy="8683"/>
            </a:xfrm>
            <a:custGeom>
              <a:avLst/>
              <a:gdLst>
                <a:gd name="T0" fmla="*/ 0 w 1839"/>
                <a:gd name="T1" fmla="*/ 0 h 10"/>
                <a:gd name="T2" fmla="*/ 1839 w 1839"/>
                <a:gd name="T3" fmla="*/ 10 h 10"/>
                <a:gd name="T4" fmla="*/ 0 w 183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10">
                  <a:moveTo>
                    <a:pt x="0" y="0"/>
                  </a:moveTo>
                  <a:lnTo>
                    <a:pt x="183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2" name="Line 130">
              <a:extLst>
                <a:ext uri="{FF2B5EF4-FFF2-40B4-BE49-F238E27FC236}">
                  <a16:creationId xmlns:a16="http://schemas.microsoft.com/office/drawing/2014/main" xmlns="" id="{CEFCC4D4-92E9-478D-9FED-BDCEC92A0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0914" y="3726410"/>
              <a:ext cx="1596747" cy="86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3" name="Freeform 131">
              <a:extLst>
                <a:ext uri="{FF2B5EF4-FFF2-40B4-BE49-F238E27FC236}">
                  <a16:creationId xmlns:a16="http://schemas.microsoft.com/office/drawing/2014/main" xmlns="" id="{D0869617-CE8B-41D3-85FA-83CE247AE9A9}"/>
                </a:ext>
              </a:extLst>
            </p:cNvPr>
            <p:cNvSpPr/>
            <p:nvPr/>
          </p:nvSpPr>
          <p:spPr bwMode="auto">
            <a:xfrm>
              <a:off x="9497661" y="3578804"/>
              <a:ext cx="1380548" cy="156288"/>
            </a:xfrm>
            <a:custGeom>
              <a:avLst/>
              <a:gdLst>
                <a:gd name="T0" fmla="*/ 0 w 1590"/>
                <a:gd name="T1" fmla="*/ 180 h 180"/>
                <a:gd name="T2" fmla="*/ 1590 w 1590"/>
                <a:gd name="T3" fmla="*/ 0 h 180"/>
                <a:gd name="T4" fmla="*/ 0 w 1590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180">
                  <a:moveTo>
                    <a:pt x="0" y="180"/>
                  </a:moveTo>
                  <a:lnTo>
                    <a:pt x="159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4" name="Line 132">
              <a:extLst>
                <a:ext uri="{FF2B5EF4-FFF2-40B4-BE49-F238E27FC236}">
                  <a16:creationId xmlns:a16="http://schemas.microsoft.com/office/drawing/2014/main" xmlns="" id="{BD5258B7-6D46-4F64-B6A9-B0A83D54F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97661" y="3578804"/>
              <a:ext cx="1380548" cy="1562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5" name="Freeform 133">
              <a:extLst>
                <a:ext uri="{FF2B5EF4-FFF2-40B4-BE49-F238E27FC236}">
                  <a16:creationId xmlns:a16="http://schemas.microsoft.com/office/drawing/2014/main" xmlns="" id="{9C090D82-BE47-4E5D-9FD5-B3ADCC556C08}"/>
                </a:ext>
              </a:extLst>
            </p:cNvPr>
            <p:cNvSpPr/>
            <p:nvPr/>
          </p:nvSpPr>
          <p:spPr bwMode="auto">
            <a:xfrm>
              <a:off x="9497661" y="3735093"/>
              <a:ext cx="660753" cy="940336"/>
            </a:xfrm>
            <a:custGeom>
              <a:avLst/>
              <a:gdLst>
                <a:gd name="T0" fmla="*/ 0 w 761"/>
                <a:gd name="T1" fmla="*/ 0 h 1083"/>
                <a:gd name="T2" fmla="*/ 761 w 761"/>
                <a:gd name="T3" fmla="*/ 1083 h 1083"/>
                <a:gd name="T4" fmla="*/ 0 w 761"/>
                <a:gd name="T5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1" h="1083">
                  <a:moveTo>
                    <a:pt x="0" y="0"/>
                  </a:moveTo>
                  <a:lnTo>
                    <a:pt x="761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6" name="Line 134">
              <a:extLst>
                <a:ext uri="{FF2B5EF4-FFF2-40B4-BE49-F238E27FC236}">
                  <a16:creationId xmlns:a16="http://schemas.microsoft.com/office/drawing/2014/main" xmlns="" id="{50BD2895-4FA3-4B37-8990-F9CBA5691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7661" y="3735093"/>
              <a:ext cx="660753" cy="9403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7" name="Freeform 135">
              <a:extLst>
                <a:ext uri="{FF2B5EF4-FFF2-40B4-BE49-F238E27FC236}">
                  <a16:creationId xmlns:a16="http://schemas.microsoft.com/office/drawing/2014/main" xmlns="" id="{0E392266-7393-4EC1-80E1-BBFFF7FBA2DC}"/>
                </a:ext>
              </a:extLst>
            </p:cNvPr>
            <p:cNvSpPr/>
            <p:nvPr/>
          </p:nvSpPr>
          <p:spPr bwMode="auto">
            <a:xfrm>
              <a:off x="7900914" y="2590714"/>
              <a:ext cx="2212350" cy="1135696"/>
            </a:xfrm>
            <a:custGeom>
              <a:avLst/>
              <a:gdLst>
                <a:gd name="T0" fmla="*/ 0 w 2548"/>
                <a:gd name="T1" fmla="*/ 1308 h 1308"/>
                <a:gd name="T2" fmla="*/ 2548 w 2548"/>
                <a:gd name="T3" fmla="*/ 0 h 1308"/>
                <a:gd name="T4" fmla="*/ 0 w 2548"/>
                <a:gd name="T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0" y="1308"/>
                  </a:moveTo>
                  <a:lnTo>
                    <a:pt x="2548" y="0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8" name="Line 136">
              <a:extLst>
                <a:ext uri="{FF2B5EF4-FFF2-40B4-BE49-F238E27FC236}">
                  <a16:creationId xmlns:a16="http://schemas.microsoft.com/office/drawing/2014/main" xmlns="" id="{709C0E29-3CE1-41EA-8819-D6A2A410E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0914" y="259071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9" name="Freeform 137">
              <a:extLst>
                <a:ext uri="{FF2B5EF4-FFF2-40B4-BE49-F238E27FC236}">
                  <a16:creationId xmlns:a16="http://schemas.microsoft.com/office/drawing/2014/main" xmlns="" id="{55EFE4B3-D710-490D-B3F7-C59B8050D15F}"/>
                </a:ext>
              </a:extLst>
            </p:cNvPr>
            <p:cNvSpPr/>
            <p:nvPr/>
          </p:nvSpPr>
          <p:spPr bwMode="auto">
            <a:xfrm>
              <a:off x="10113264" y="2590714"/>
              <a:ext cx="781442" cy="953360"/>
            </a:xfrm>
            <a:custGeom>
              <a:avLst/>
              <a:gdLst>
                <a:gd name="T0" fmla="*/ 0 w 900"/>
                <a:gd name="T1" fmla="*/ 0 h 1098"/>
                <a:gd name="T2" fmla="*/ 900 w 900"/>
                <a:gd name="T3" fmla="*/ 1098 h 1098"/>
                <a:gd name="T4" fmla="*/ 0 w 900"/>
                <a:gd name="T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098">
                  <a:moveTo>
                    <a:pt x="0" y="0"/>
                  </a:moveTo>
                  <a:lnTo>
                    <a:pt x="900" y="1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0" name="Line 138">
              <a:extLst>
                <a:ext uri="{FF2B5EF4-FFF2-40B4-BE49-F238E27FC236}">
                  <a16:creationId xmlns:a16="http://schemas.microsoft.com/office/drawing/2014/main" xmlns="" id="{B4D362F3-F3DB-462D-BD55-FA21A8C28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3264" y="2590714"/>
              <a:ext cx="781442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1" name="Freeform 139">
              <a:extLst>
                <a:ext uri="{FF2B5EF4-FFF2-40B4-BE49-F238E27FC236}">
                  <a16:creationId xmlns:a16="http://schemas.microsoft.com/office/drawing/2014/main" xmlns="" id="{04D6F008-89AD-4945-8F8D-2DC09E2A7225}"/>
                </a:ext>
              </a:extLst>
            </p:cNvPr>
            <p:cNvSpPr/>
            <p:nvPr/>
          </p:nvSpPr>
          <p:spPr bwMode="auto">
            <a:xfrm>
              <a:off x="8715350" y="2722691"/>
              <a:ext cx="2179356" cy="821383"/>
            </a:xfrm>
            <a:custGeom>
              <a:avLst/>
              <a:gdLst>
                <a:gd name="T0" fmla="*/ 2510 w 2510"/>
                <a:gd name="T1" fmla="*/ 946 h 946"/>
                <a:gd name="T2" fmla="*/ 0 w 2510"/>
                <a:gd name="T3" fmla="*/ 0 h 946"/>
                <a:gd name="T4" fmla="*/ 2510 w 2510"/>
                <a:gd name="T5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2510" y="946"/>
                  </a:moveTo>
                  <a:lnTo>
                    <a:pt x="0" y="0"/>
                  </a:lnTo>
                  <a:lnTo>
                    <a:pt x="2510" y="9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2" name="Line 140">
              <a:extLst>
                <a:ext uri="{FF2B5EF4-FFF2-40B4-BE49-F238E27FC236}">
                  <a16:creationId xmlns:a16="http://schemas.microsoft.com/office/drawing/2014/main" xmlns="" id="{8C9DE3CC-6324-47D4-955F-89264897D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15350" y="272269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3" name="Freeform 141">
              <a:extLst>
                <a:ext uri="{FF2B5EF4-FFF2-40B4-BE49-F238E27FC236}">
                  <a16:creationId xmlns:a16="http://schemas.microsoft.com/office/drawing/2014/main" xmlns="" id="{D32C4B53-CC25-4DC9-91B5-CE3628BFAA43}"/>
                </a:ext>
              </a:extLst>
            </p:cNvPr>
            <p:cNvSpPr/>
            <p:nvPr/>
          </p:nvSpPr>
          <p:spPr bwMode="auto">
            <a:xfrm>
              <a:off x="7933908" y="2034153"/>
              <a:ext cx="761472" cy="35599"/>
            </a:xfrm>
            <a:custGeom>
              <a:avLst/>
              <a:gdLst>
                <a:gd name="T0" fmla="*/ 0 w 877"/>
                <a:gd name="T1" fmla="*/ 41 h 41"/>
                <a:gd name="T2" fmla="*/ 877 w 877"/>
                <a:gd name="T3" fmla="*/ 0 h 41"/>
                <a:gd name="T4" fmla="*/ 0 w 877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0" y="41"/>
                  </a:moveTo>
                  <a:lnTo>
                    <a:pt x="877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4" name="Line 142">
              <a:extLst>
                <a:ext uri="{FF2B5EF4-FFF2-40B4-BE49-F238E27FC236}">
                  <a16:creationId xmlns:a16="http://schemas.microsoft.com/office/drawing/2014/main" xmlns="" id="{C88284B3-E9BB-4E38-AE2C-91FB0A2D1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3908" y="2034153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5" name="Freeform 143">
              <a:extLst>
                <a:ext uri="{FF2B5EF4-FFF2-40B4-BE49-F238E27FC236}">
                  <a16:creationId xmlns:a16="http://schemas.microsoft.com/office/drawing/2014/main" xmlns="" id="{FF39C148-135C-4344-A5B1-2ED72B7105E8}"/>
                </a:ext>
              </a:extLst>
            </p:cNvPr>
            <p:cNvSpPr/>
            <p:nvPr/>
          </p:nvSpPr>
          <p:spPr bwMode="auto">
            <a:xfrm>
              <a:off x="7601361" y="2593319"/>
              <a:ext cx="2517981" cy="2020463"/>
            </a:xfrm>
            <a:custGeom>
              <a:avLst/>
              <a:gdLst>
                <a:gd name="T0" fmla="*/ 2900 w 2900"/>
                <a:gd name="T1" fmla="*/ 0 h 2327"/>
                <a:gd name="T2" fmla="*/ 0 w 2900"/>
                <a:gd name="T3" fmla="*/ 2327 h 2327"/>
                <a:gd name="T4" fmla="*/ 2900 w 2900"/>
                <a:gd name="T5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0" h="2327">
                  <a:moveTo>
                    <a:pt x="2900" y="0"/>
                  </a:moveTo>
                  <a:lnTo>
                    <a:pt x="0" y="2327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6" name="Line 144">
              <a:extLst>
                <a:ext uri="{FF2B5EF4-FFF2-40B4-BE49-F238E27FC236}">
                  <a16:creationId xmlns:a16="http://schemas.microsoft.com/office/drawing/2014/main" xmlns="" id="{E821D5E3-83EA-4EE7-928F-566563552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2593319"/>
              <a:ext cx="2517981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7" name="Freeform 145">
              <a:extLst>
                <a:ext uri="{FF2B5EF4-FFF2-40B4-BE49-F238E27FC236}">
                  <a16:creationId xmlns:a16="http://schemas.microsoft.com/office/drawing/2014/main" xmlns="" id="{85CA15F5-3812-4390-B41B-716B6278E782}"/>
                </a:ext>
              </a:extLst>
            </p:cNvPr>
            <p:cNvSpPr/>
            <p:nvPr/>
          </p:nvSpPr>
          <p:spPr bwMode="auto">
            <a:xfrm>
              <a:off x="6698360" y="3052633"/>
              <a:ext cx="1148721" cy="1641029"/>
            </a:xfrm>
            <a:custGeom>
              <a:avLst/>
              <a:gdLst>
                <a:gd name="T0" fmla="*/ 1323 w 1323"/>
                <a:gd name="T1" fmla="*/ 0 h 1890"/>
                <a:gd name="T2" fmla="*/ 0 w 1323"/>
                <a:gd name="T3" fmla="*/ 1890 h 1890"/>
                <a:gd name="T4" fmla="*/ 1323 w 1323"/>
                <a:gd name="T5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1323" y="0"/>
                  </a:moveTo>
                  <a:lnTo>
                    <a:pt x="0" y="189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" name="Line 146">
              <a:extLst>
                <a:ext uri="{FF2B5EF4-FFF2-40B4-BE49-F238E27FC236}">
                  <a16:creationId xmlns:a16="http://schemas.microsoft.com/office/drawing/2014/main" xmlns="" id="{83AA8E6F-F98F-4971-A739-A9BE48AD9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8360" y="3052633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9" name="Freeform 147">
              <a:extLst>
                <a:ext uri="{FF2B5EF4-FFF2-40B4-BE49-F238E27FC236}">
                  <a16:creationId xmlns:a16="http://schemas.microsoft.com/office/drawing/2014/main" xmlns="" id="{C9993612-2457-4E5C-8EDB-A7B534B81270}"/>
                </a:ext>
              </a:extLst>
            </p:cNvPr>
            <p:cNvSpPr/>
            <p:nvPr/>
          </p:nvSpPr>
          <p:spPr bwMode="auto">
            <a:xfrm>
              <a:off x="7601361" y="2712272"/>
              <a:ext cx="1130487" cy="1901510"/>
            </a:xfrm>
            <a:custGeom>
              <a:avLst/>
              <a:gdLst>
                <a:gd name="T0" fmla="*/ 1302 w 1302"/>
                <a:gd name="T1" fmla="*/ 0 h 2190"/>
                <a:gd name="T2" fmla="*/ 0 w 1302"/>
                <a:gd name="T3" fmla="*/ 2190 h 2190"/>
                <a:gd name="T4" fmla="*/ 1302 w 1302"/>
                <a:gd name="T5" fmla="*/ 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1302" y="0"/>
                  </a:moveTo>
                  <a:lnTo>
                    <a:pt x="0" y="21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0" name="Line 148">
              <a:extLst>
                <a:ext uri="{FF2B5EF4-FFF2-40B4-BE49-F238E27FC236}">
                  <a16:creationId xmlns:a16="http://schemas.microsoft.com/office/drawing/2014/main" xmlns="" id="{94E4A68B-DE11-470A-B584-11037C04E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2712272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1" name="Freeform 149">
              <a:extLst>
                <a:ext uri="{FF2B5EF4-FFF2-40B4-BE49-F238E27FC236}">
                  <a16:creationId xmlns:a16="http://schemas.microsoft.com/office/drawing/2014/main" xmlns="" id="{E4EEB818-5630-4342-8968-6D747B685BE6}"/>
                </a:ext>
              </a:extLst>
            </p:cNvPr>
            <p:cNvSpPr/>
            <p:nvPr/>
          </p:nvSpPr>
          <p:spPr bwMode="auto">
            <a:xfrm>
              <a:off x="8731847" y="2590714"/>
              <a:ext cx="1381417" cy="121558"/>
            </a:xfrm>
            <a:custGeom>
              <a:avLst/>
              <a:gdLst>
                <a:gd name="T0" fmla="*/ 0 w 1591"/>
                <a:gd name="T1" fmla="*/ 140 h 140"/>
                <a:gd name="T2" fmla="*/ 1591 w 1591"/>
                <a:gd name="T3" fmla="*/ 0 h 140"/>
                <a:gd name="T4" fmla="*/ 0 w 1591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40">
                  <a:moveTo>
                    <a:pt x="0" y="140"/>
                  </a:moveTo>
                  <a:lnTo>
                    <a:pt x="1591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2" name="Line 150">
              <a:extLst>
                <a:ext uri="{FF2B5EF4-FFF2-40B4-BE49-F238E27FC236}">
                  <a16:creationId xmlns:a16="http://schemas.microsoft.com/office/drawing/2014/main" xmlns="" id="{7A299142-C77A-44B1-8E8E-DB1251ADD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1847" y="2590714"/>
              <a:ext cx="1381417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3" name="Freeform 151">
              <a:extLst>
                <a:ext uri="{FF2B5EF4-FFF2-40B4-BE49-F238E27FC236}">
                  <a16:creationId xmlns:a16="http://schemas.microsoft.com/office/drawing/2014/main" xmlns="" id="{FFB5ED8E-02E2-42A1-BF08-B411643CBB77}"/>
                </a:ext>
              </a:extLst>
            </p:cNvPr>
            <p:cNvSpPr/>
            <p:nvPr/>
          </p:nvSpPr>
          <p:spPr bwMode="auto">
            <a:xfrm>
              <a:off x="8731847" y="2712272"/>
              <a:ext cx="765813" cy="1022821"/>
            </a:xfrm>
            <a:custGeom>
              <a:avLst/>
              <a:gdLst>
                <a:gd name="T0" fmla="*/ 0 w 882"/>
                <a:gd name="T1" fmla="*/ 0 h 1178"/>
                <a:gd name="T2" fmla="*/ 882 w 882"/>
                <a:gd name="T3" fmla="*/ 1178 h 1178"/>
                <a:gd name="T4" fmla="*/ 0 w 882"/>
                <a:gd name="T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2" h="1178">
                  <a:moveTo>
                    <a:pt x="0" y="0"/>
                  </a:moveTo>
                  <a:lnTo>
                    <a:pt x="88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4" name="Line 152">
              <a:extLst>
                <a:ext uri="{FF2B5EF4-FFF2-40B4-BE49-F238E27FC236}">
                  <a16:creationId xmlns:a16="http://schemas.microsoft.com/office/drawing/2014/main" xmlns="" id="{1F6B7100-F40C-470E-8D2A-07DCBC32F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847" y="2712272"/>
              <a:ext cx="765813" cy="102282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5" name="Freeform 153">
              <a:extLst>
                <a:ext uri="{FF2B5EF4-FFF2-40B4-BE49-F238E27FC236}">
                  <a16:creationId xmlns:a16="http://schemas.microsoft.com/office/drawing/2014/main" xmlns="" id="{1EA42578-A2B7-42F2-BD0C-51AFAB313CBC}"/>
                </a:ext>
              </a:extLst>
            </p:cNvPr>
            <p:cNvSpPr/>
            <p:nvPr/>
          </p:nvSpPr>
          <p:spPr bwMode="auto">
            <a:xfrm>
              <a:off x="10158414" y="3578804"/>
              <a:ext cx="736292" cy="1108780"/>
            </a:xfrm>
            <a:custGeom>
              <a:avLst/>
              <a:gdLst>
                <a:gd name="T0" fmla="*/ 848 w 848"/>
                <a:gd name="T1" fmla="*/ 0 h 1277"/>
                <a:gd name="T2" fmla="*/ 0 w 848"/>
                <a:gd name="T3" fmla="*/ 1277 h 1277"/>
                <a:gd name="T4" fmla="*/ 848 w 848"/>
                <a:gd name="T5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8" h="1277">
                  <a:moveTo>
                    <a:pt x="848" y="0"/>
                  </a:moveTo>
                  <a:lnTo>
                    <a:pt x="0" y="127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6" name="Line 154">
              <a:extLst>
                <a:ext uri="{FF2B5EF4-FFF2-40B4-BE49-F238E27FC236}">
                  <a16:creationId xmlns:a16="http://schemas.microsoft.com/office/drawing/2014/main" xmlns="" id="{B59EBDF4-209E-413B-B767-3AE298AC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58414" y="3578804"/>
              <a:ext cx="736292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7" name="Freeform 155">
              <a:extLst>
                <a:ext uri="{FF2B5EF4-FFF2-40B4-BE49-F238E27FC236}">
                  <a16:creationId xmlns:a16="http://schemas.microsoft.com/office/drawing/2014/main" xmlns="" id="{FD35EA83-EFEA-4509-BEE2-B965347887CA}"/>
                </a:ext>
              </a:extLst>
            </p:cNvPr>
            <p:cNvSpPr/>
            <p:nvPr/>
          </p:nvSpPr>
          <p:spPr bwMode="auto">
            <a:xfrm>
              <a:off x="8703194" y="4687585"/>
              <a:ext cx="1455219" cy="287397"/>
            </a:xfrm>
            <a:custGeom>
              <a:avLst/>
              <a:gdLst>
                <a:gd name="T0" fmla="*/ 1676 w 1676"/>
                <a:gd name="T1" fmla="*/ 0 h 331"/>
                <a:gd name="T2" fmla="*/ 0 w 1676"/>
                <a:gd name="T3" fmla="*/ 331 h 331"/>
                <a:gd name="T4" fmla="*/ 1676 w 1676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" h="331">
                  <a:moveTo>
                    <a:pt x="1676" y="0"/>
                  </a:moveTo>
                  <a:lnTo>
                    <a:pt x="0" y="331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8" name="Line 156">
              <a:extLst>
                <a:ext uri="{FF2B5EF4-FFF2-40B4-BE49-F238E27FC236}">
                  <a16:creationId xmlns:a16="http://schemas.microsoft.com/office/drawing/2014/main" xmlns="" id="{7DEDF844-EF04-412E-9B49-5A39601F1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4687585"/>
              <a:ext cx="1455219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9" name="Freeform 157">
              <a:extLst>
                <a:ext uri="{FF2B5EF4-FFF2-40B4-BE49-F238E27FC236}">
                  <a16:creationId xmlns:a16="http://schemas.microsoft.com/office/drawing/2014/main" xmlns="" id="{D780F001-72E6-4E2C-88C3-FADE99B79477}"/>
                </a:ext>
              </a:extLst>
            </p:cNvPr>
            <p:cNvSpPr/>
            <p:nvPr/>
          </p:nvSpPr>
          <p:spPr bwMode="auto">
            <a:xfrm>
              <a:off x="8703194" y="2734847"/>
              <a:ext cx="28653" cy="2240135"/>
            </a:xfrm>
            <a:custGeom>
              <a:avLst/>
              <a:gdLst>
                <a:gd name="T0" fmla="*/ 33 w 33"/>
                <a:gd name="T1" fmla="*/ 0 h 2580"/>
                <a:gd name="T2" fmla="*/ 0 w 33"/>
                <a:gd name="T3" fmla="*/ 2580 h 2580"/>
                <a:gd name="T4" fmla="*/ 33 w 33"/>
                <a:gd name="T5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33" y="0"/>
                  </a:moveTo>
                  <a:lnTo>
                    <a:pt x="0" y="25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Line 158">
              <a:extLst>
                <a:ext uri="{FF2B5EF4-FFF2-40B4-BE49-F238E27FC236}">
                  <a16:creationId xmlns:a16="http://schemas.microsoft.com/office/drawing/2014/main" xmlns="" id="{8BD673DD-FC34-4249-91DE-CAED0D617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2734847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159">
              <a:extLst>
                <a:ext uri="{FF2B5EF4-FFF2-40B4-BE49-F238E27FC236}">
                  <a16:creationId xmlns:a16="http://schemas.microsoft.com/office/drawing/2014/main" xmlns="" id="{349E4F7C-44B1-4126-9759-2616443E019D}"/>
                </a:ext>
              </a:extLst>
            </p:cNvPr>
            <p:cNvSpPr/>
            <p:nvPr/>
          </p:nvSpPr>
          <p:spPr bwMode="auto">
            <a:xfrm>
              <a:off x="7049141" y="3188083"/>
              <a:ext cx="543537" cy="1451746"/>
            </a:xfrm>
            <a:custGeom>
              <a:avLst/>
              <a:gdLst>
                <a:gd name="T0" fmla="*/ 0 w 626"/>
                <a:gd name="T1" fmla="*/ 0 h 1672"/>
                <a:gd name="T2" fmla="*/ 626 w 626"/>
                <a:gd name="T3" fmla="*/ 1672 h 1672"/>
                <a:gd name="T4" fmla="*/ 0 w 626"/>
                <a:gd name="T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6" h="1672">
                  <a:moveTo>
                    <a:pt x="0" y="0"/>
                  </a:moveTo>
                  <a:lnTo>
                    <a:pt x="626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Line 160">
              <a:extLst>
                <a:ext uri="{FF2B5EF4-FFF2-40B4-BE49-F238E27FC236}">
                  <a16:creationId xmlns:a16="http://schemas.microsoft.com/office/drawing/2014/main" xmlns="" id="{3CC59483-2304-4E42-8632-4495D5688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9141" y="3188083"/>
              <a:ext cx="543537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161">
              <a:extLst>
                <a:ext uri="{FF2B5EF4-FFF2-40B4-BE49-F238E27FC236}">
                  <a16:creationId xmlns:a16="http://schemas.microsoft.com/office/drawing/2014/main" xmlns="" id="{E0BF6A89-EBFD-413A-B968-F59A05BA3C7C}"/>
                </a:ext>
              </a:extLst>
            </p:cNvPr>
            <p:cNvSpPr/>
            <p:nvPr/>
          </p:nvSpPr>
          <p:spPr bwMode="auto">
            <a:xfrm>
              <a:off x="7389503" y="1600887"/>
              <a:ext cx="494913" cy="1448273"/>
            </a:xfrm>
            <a:custGeom>
              <a:avLst/>
              <a:gdLst>
                <a:gd name="T0" fmla="*/ 0 w 570"/>
                <a:gd name="T1" fmla="*/ 0 h 1668"/>
                <a:gd name="T2" fmla="*/ 570 w 570"/>
                <a:gd name="T3" fmla="*/ 1668 h 1668"/>
                <a:gd name="T4" fmla="*/ 0 w 570"/>
                <a:gd name="T5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0" y="0"/>
                  </a:moveTo>
                  <a:lnTo>
                    <a:pt x="570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Line 162">
              <a:extLst>
                <a:ext uri="{FF2B5EF4-FFF2-40B4-BE49-F238E27FC236}">
                  <a16:creationId xmlns:a16="http://schemas.microsoft.com/office/drawing/2014/main" xmlns="" id="{3A759DA5-38FE-44E6-8EC5-429A3B611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9503" y="1600887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163">
              <a:extLst>
                <a:ext uri="{FF2B5EF4-FFF2-40B4-BE49-F238E27FC236}">
                  <a16:creationId xmlns:a16="http://schemas.microsoft.com/office/drawing/2014/main" xmlns="" id="{91790096-E381-43F6-B2FF-4DB361BA22C6}"/>
                </a:ext>
              </a:extLst>
            </p:cNvPr>
            <p:cNvSpPr/>
            <p:nvPr/>
          </p:nvSpPr>
          <p:spPr bwMode="auto">
            <a:xfrm>
              <a:off x="6595905" y="2182628"/>
              <a:ext cx="1286775" cy="878688"/>
            </a:xfrm>
            <a:custGeom>
              <a:avLst/>
              <a:gdLst>
                <a:gd name="T0" fmla="*/ 0 w 1482"/>
                <a:gd name="T1" fmla="*/ 0 h 1012"/>
                <a:gd name="T2" fmla="*/ 1482 w 1482"/>
                <a:gd name="T3" fmla="*/ 1012 h 1012"/>
                <a:gd name="T4" fmla="*/ 0 w 1482"/>
                <a:gd name="T5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2" h="1012">
                  <a:moveTo>
                    <a:pt x="0" y="0"/>
                  </a:moveTo>
                  <a:lnTo>
                    <a:pt x="1482" y="1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Line 164">
              <a:extLst>
                <a:ext uri="{FF2B5EF4-FFF2-40B4-BE49-F238E27FC236}">
                  <a16:creationId xmlns:a16="http://schemas.microsoft.com/office/drawing/2014/main" xmlns="" id="{57BC12EE-738E-4050-873E-4871B7063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5905" y="2182628"/>
              <a:ext cx="1286775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165">
              <a:extLst>
                <a:ext uri="{FF2B5EF4-FFF2-40B4-BE49-F238E27FC236}">
                  <a16:creationId xmlns:a16="http://schemas.microsoft.com/office/drawing/2014/main" xmlns="" id="{3C857EFC-66FE-47F2-B11E-976969406104}"/>
                </a:ext>
              </a:extLst>
            </p:cNvPr>
            <p:cNvSpPr/>
            <p:nvPr/>
          </p:nvSpPr>
          <p:spPr bwMode="auto">
            <a:xfrm>
              <a:off x="7882680" y="2034153"/>
              <a:ext cx="812700" cy="1027163"/>
            </a:xfrm>
            <a:custGeom>
              <a:avLst/>
              <a:gdLst>
                <a:gd name="T0" fmla="*/ 0 w 936"/>
                <a:gd name="T1" fmla="*/ 1183 h 1183"/>
                <a:gd name="T2" fmla="*/ 936 w 936"/>
                <a:gd name="T3" fmla="*/ 0 h 1183"/>
                <a:gd name="T4" fmla="*/ 0 w 936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6" h="1183">
                  <a:moveTo>
                    <a:pt x="0" y="1183"/>
                  </a:moveTo>
                  <a:lnTo>
                    <a:pt x="936" y="0"/>
                  </a:lnTo>
                  <a:lnTo>
                    <a:pt x="0" y="11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8" name="Line 166">
              <a:extLst>
                <a:ext uri="{FF2B5EF4-FFF2-40B4-BE49-F238E27FC236}">
                  <a16:creationId xmlns:a16="http://schemas.microsoft.com/office/drawing/2014/main" xmlns="" id="{20634499-C388-432E-AAC2-94B138E81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2680" y="2034153"/>
              <a:ext cx="812700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167">
              <a:extLst>
                <a:ext uri="{FF2B5EF4-FFF2-40B4-BE49-F238E27FC236}">
                  <a16:creationId xmlns:a16="http://schemas.microsoft.com/office/drawing/2014/main" xmlns="" id="{B291BDF7-A6E5-4501-B733-C39783C2BCF6}"/>
                </a:ext>
              </a:extLst>
            </p:cNvPr>
            <p:cNvSpPr/>
            <p:nvPr/>
          </p:nvSpPr>
          <p:spPr bwMode="auto">
            <a:xfrm>
              <a:off x="8703194" y="3755063"/>
              <a:ext cx="797940" cy="1219919"/>
            </a:xfrm>
            <a:custGeom>
              <a:avLst/>
              <a:gdLst>
                <a:gd name="T0" fmla="*/ 919 w 919"/>
                <a:gd name="T1" fmla="*/ 0 h 1405"/>
                <a:gd name="T2" fmla="*/ 0 w 919"/>
                <a:gd name="T3" fmla="*/ 1405 h 1405"/>
                <a:gd name="T4" fmla="*/ 919 w 919"/>
                <a:gd name="T5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919" y="0"/>
                  </a:moveTo>
                  <a:lnTo>
                    <a:pt x="0" y="140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Line 168">
              <a:extLst>
                <a:ext uri="{FF2B5EF4-FFF2-40B4-BE49-F238E27FC236}">
                  <a16:creationId xmlns:a16="http://schemas.microsoft.com/office/drawing/2014/main" xmlns="" id="{8604EEA6-DD3A-4002-96BC-3BFC9470B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3194" y="375506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169">
              <a:extLst>
                <a:ext uri="{FF2B5EF4-FFF2-40B4-BE49-F238E27FC236}">
                  <a16:creationId xmlns:a16="http://schemas.microsoft.com/office/drawing/2014/main" xmlns="" id="{6F4D245C-D0BC-46D4-A8FB-B36A7B5D6C82}"/>
                </a:ext>
              </a:extLst>
            </p:cNvPr>
            <p:cNvSpPr/>
            <p:nvPr/>
          </p:nvSpPr>
          <p:spPr bwMode="auto">
            <a:xfrm>
              <a:off x="4346219" y="3184610"/>
              <a:ext cx="2719419" cy="722400"/>
            </a:xfrm>
            <a:custGeom>
              <a:avLst/>
              <a:gdLst>
                <a:gd name="T0" fmla="*/ 0 w 3132"/>
                <a:gd name="T1" fmla="*/ 832 h 832"/>
                <a:gd name="T2" fmla="*/ 3132 w 3132"/>
                <a:gd name="T3" fmla="*/ 0 h 832"/>
                <a:gd name="T4" fmla="*/ 0 w 3132"/>
                <a:gd name="T5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0" y="832"/>
                  </a:moveTo>
                  <a:lnTo>
                    <a:pt x="3132" y="0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Line 170">
              <a:extLst>
                <a:ext uri="{FF2B5EF4-FFF2-40B4-BE49-F238E27FC236}">
                  <a16:creationId xmlns:a16="http://schemas.microsoft.com/office/drawing/2014/main" xmlns="" id="{C0688D68-A300-4684-8E3C-4DC409DDD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219" y="3184610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171">
              <a:extLst>
                <a:ext uri="{FF2B5EF4-FFF2-40B4-BE49-F238E27FC236}">
                  <a16:creationId xmlns:a16="http://schemas.microsoft.com/office/drawing/2014/main" xmlns="" id="{2E1FFA35-39F8-4E91-B7D9-043CE2946A31}"/>
                </a:ext>
              </a:extLst>
            </p:cNvPr>
            <p:cNvSpPr/>
            <p:nvPr/>
          </p:nvSpPr>
          <p:spPr bwMode="auto">
            <a:xfrm>
              <a:off x="7065639" y="3184610"/>
              <a:ext cx="835275" cy="541800"/>
            </a:xfrm>
            <a:custGeom>
              <a:avLst/>
              <a:gdLst>
                <a:gd name="T0" fmla="*/ 0 w 962"/>
                <a:gd name="T1" fmla="*/ 0 h 624"/>
                <a:gd name="T2" fmla="*/ 962 w 962"/>
                <a:gd name="T3" fmla="*/ 624 h 624"/>
                <a:gd name="T4" fmla="*/ 0 w 962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624">
                  <a:moveTo>
                    <a:pt x="0" y="0"/>
                  </a:moveTo>
                  <a:lnTo>
                    <a:pt x="962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Line 172">
              <a:extLst>
                <a:ext uri="{FF2B5EF4-FFF2-40B4-BE49-F238E27FC236}">
                  <a16:creationId xmlns:a16="http://schemas.microsoft.com/office/drawing/2014/main" xmlns="" id="{AEC1AE39-8009-48A5-BCDC-19D471D2C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5639" y="3184610"/>
              <a:ext cx="835275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173">
              <a:extLst>
                <a:ext uri="{FF2B5EF4-FFF2-40B4-BE49-F238E27FC236}">
                  <a16:creationId xmlns:a16="http://schemas.microsoft.com/office/drawing/2014/main" xmlns="" id="{68E53A0A-CDEC-43E3-AE89-A9B6E4AFFD70}"/>
                </a:ext>
              </a:extLst>
            </p:cNvPr>
            <p:cNvSpPr/>
            <p:nvPr/>
          </p:nvSpPr>
          <p:spPr bwMode="auto">
            <a:xfrm>
              <a:off x="7601361" y="3755063"/>
              <a:ext cx="1899773" cy="895186"/>
            </a:xfrm>
            <a:custGeom>
              <a:avLst/>
              <a:gdLst>
                <a:gd name="T0" fmla="*/ 2188 w 2188"/>
                <a:gd name="T1" fmla="*/ 0 h 1031"/>
                <a:gd name="T2" fmla="*/ 0 w 2188"/>
                <a:gd name="T3" fmla="*/ 1031 h 1031"/>
                <a:gd name="T4" fmla="*/ 2188 w 2188"/>
                <a:gd name="T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2188" y="0"/>
                  </a:moveTo>
                  <a:lnTo>
                    <a:pt x="0" y="10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Line 174">
              <a:extLst>
                <a:ext uri="{FF2B5EF4-FFF2-40B4-BE49-F238E27FC236}">
                  <a16:creationId xmlns:a16="http://schemas.microsoft.com/office/drawing/2014/main" xmlns="" id="{30E34B9B-A79D-4EEA-95CE-4B759171A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1361" y="3755063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175">
              <a:extLst>
                <a:ext uri="{FF2B5EF4-FFF2-40B4-BE49-F238E27FC236}">
                  <a16:creationId xmlns:a16="http://schemas.microsoft.com/office/drawing/2014/main" xmlns="" id="{0CA168B7-9DCF-4D26-A556-D115BD2BE363}"/>
                </a:ext>
              </a:extLst>
            </p:cNvPr>
            <p:cNvSpPr/>
            <p:nvPr/>
          </p:nvSpPr>
          <p:spPr bwMode="auto">
            <a:xfrm>
              <a:off x="9501134" y="2590714"/>
              <a:ext cx="612130" cy="1164349"/>
            </a:xfrm>
            <a:custGeom>
              <a:avLst/>
              <a:gdLst>
                <a:gd name="T0" fmla="*/ 0 w 705"/>
                <a:gd name="T1" fmla="*/ 1341 h 1341"/>
                <a:gd name="T2" fmla="*/ 705 w 705"/>
                <a:gd name="T3" fmla="*/ 0 h 1341"/>
                <a:gd name="T4" fmla="*/ 0 w 705"/>
                <a:gd name="T5" fmla="*/ 1341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5" h="1341">
                  <a:moveTo>
                    <a:pt x="0" y="1341"/>
                  </a:moveTo>
                  <a:lnTo>
                    <a:pt x="705" y="0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Line 176">
              <a:extLst>
                <a:ext uri="{FF2B5EF4-FFF2-40B4-BE49-F238E27FC236}">
                  <a16:creationId xmlns:a16="http://schemas.microsoft.com/office/drawing/2014/main" xmlns="" id="{FDE9F5AC-34A9-40BC-A510-2CBB6C20C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01134" y="2590714"/>
              <a:ext cx="612130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177">
              <a:extLst>
                <a:ext uri="{FF2B5EF4-FFF2-40B4-BE49-F238E27FC236}">
                  <a16:creationId xmlns:a16="http://schemas.microsoft.com/office/drawing/2014/main" xmlns="" id="{34775B01-B7DA-4A07-9954-9FD5E457948E}"/>
                </a:ext>
              </a:extLst>
            </p:cNvPr>
            <p:cNvSpPr/>
            <p:nvPr/>
          </p:nvSpPr>
          <p:spPr bwMode="auto">
            <a:xfrm>
              <a:off x="5584371" y="2034153"/>
              <a:ext cx="3111009" cy="1010665"/>
            </a:xfrm>
            <a:custGeom>
              <a:avLst/>
              <a:gdLst>
                <a:gd name="T0" fmla="*/ 0 w 3583"/>
                <a:gd name="T1" fmla="*/ 1164 h 1164"/>
                <a:gd name="T2" fmla="*/ 3583 w 3583"/>
                <a:gd name="T3" fmla="*/ 0 h 1164"/>
                <a:gd name="T4" fmla="*/ 0 w 3583"/>
                <a:gd name="T5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3" h="1164">
                  <a:moveTo>
                    <a:pt x="0" y="1164"/>
                  </a:moveTo>
                  <a:lnTo>
                    <a:pt x="3583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Line 178">
              <a:extLst>
                <a:ext uri="{FF2B5EF4-FFF2-40B4-BE49-F238E27FC236}">
                  <a16:creationId xmlns:a16="http://schemas.microsoft.com/office/drawing/2014/main" xmlns="" id="{84119A10-3CFB-4BB1-96CE-E63F774EB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4371" y="2034153"/>
              <a:ext cx="3111009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179">
              <a:extLst>
                <a:ext uri="{FF2B5EF4-FFF2-40B4-BE49-F238E27FC236}">
                  <a16:creationId xmlns:a16="http://schemas.microsoft.com/office/drawing/2014/main" xmlns="" id="{D856EB69-77E6-4F25-A750-9A1091983E8F}"/>
                </a:ext>
              </a:extLst>
            </p:cNvPr>
            <p:cNvSpPr/>
            <p:nvPr/>
          </p:nvSpPr>
          <p:spPr bwMode="auto">
            <a:xfrm>
              <a:off x="7882680" y="3061316"/>
              <a:ext cx="820515" cy="1913665"/>
            </a:xfrm>
            <a:custGeom>
              <a:avLst/>
              <a:gdLst>
                <a:gd name="T0" fmla="*/ 0 w 945"/>
                <a:gd name="T1" fmla="*/ 0 h 2204"/>
                <a:gd name="T2" fmla="*/ 945 w 945"/>
                <a:gd name="T3" fmla="*/ 2204 h 2204"/>
                <a:gd name="T4" fmla="*/ 0 w 945"/>
                <a:gd name="T5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5" h="2204">
                  <a:moveTo>
                    <a:pt x="0" y="0"/>
                  </a:moveTo>
                  <a:lnTo>
                    <a:pt x="945" y="2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Line 180">
              <a:extLst>
                <a:ext uri="{FF2B5EF4-FFF2-40B4-BE49-F238E27FC236}">
                  <a16:creationId xmlns:a16="http://schemas.microsoft.com/office/drawing/2014/main" xmlns="" id="{93B2C7A2-8834-4F1C-958C-D5DD094C3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2680" y="3061316"/>
              <a:ext cx="820515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Oval 181">
              <a:extLst>
                <a:ext uri="{FF2B5EF4-FFF2-40B4-BE49-F238E27FC236}">
                  <a16:creationId xmlns:a16="http://schemas.microsoft.com/office/drawing/2014/main" xmlns="" id="{A9201023-2E88-42D1-882E-F6CA41CF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450" y="5151240"/>
              <a:ext cx="35599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Oval 182">
              <a:extLst>
                <a:ext uri="{FF2B5EF4-FFF2-40B4-BE49-F238E27FC236}">
                  <a16:creationId xmlns:a16="http://schemas.microsoft.com/office/drawing/2014/main" xmlns="" id="{667F0F69-A6A2-42C8-B582-8983EBD7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450" y="5490733"/>
              <a:ext cx="37336" cy="3646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Oval 183">
              <a:extLst>
                <a:ext uri="{FF2B5EF4-FFF2-40B4-BE49-F238E27FC236}">
                  <a16:creationId xmlns:a16="http://schemas.microsoft.com/office/drawing/2014/main" xmlns="" id="{B6E2FEEA-2C39-438D-8F53-07FDA04B4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018" y="5772053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Oval 184">
              <a:extLst>
                <a:ext uri="{FF2B5EF4-FFF2-40B4-BE49-F238E27FC236}">
                  <a16:creationId xmlns:a16="http://schemas.microsoft.com/office/drawing/2014/main" xmlns="" id="{B57D8DC9-CDD3-4B69-A332-E8BB935A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274" y="2927603"/>
              <a:ext cx="34731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Oval 185">
              <a:extLst>
                <a:ext uri="{FF2B5EF4-FFF2-40B4-BE49-F238E27FC236}">
                  <a16:creationId xmlns:a16="http://schemas.microsoft.com/office/drawing/2014/main" xmlns="" id="{17A838C3-90EA-43AA-A016-A3BBBFD0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118" y="4278630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Oval 186">
              <a:extLst>
                <a:ext uri="{FF2B5EF4-FFF2-40B4-BE49-F238E27FC236}">
                  <a16:creationId xmlns:a16="http://schemas.microsoft.com/office/drawing/2014/main" xmlns="" id="{6AED2776-67F8-45D5-B676-9766E4F3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4" y="4093688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Oval 187">
              <a:extLst>
                <a:ext uri="{FF2B5EF4-FFF2-40B4-BE49-F238E27FC236}">
                  <a16:creationId xmlns:a16="http://schemas.microsoft.com/office/drawing/2014/main" xmlns="" id="{90F9BCCB-8E51-459E-9FA7-7E6FDF6A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030" y="3909615"/>
              <a:ext cx="79881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Oval 188">
              <a:extLst>
                <a:ext uri="{FF2B5EF4-FFF2-40B4-BE49-F238E27FC236}">
                  <a16:creationId xmlns:a16="http://schemas.microsoft.com/office/drawing/2014/main" xmlns="" id="{9C521789-3F54-4B76-A9D3-F5FB3CC1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8780" y="4613781"/>
              <a:ext cx="149342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Oval 189">
              <a:extLst>
                <a:ext uri="{FF2B5EF4-FFF2-40B4-BE49-F238E27FC236}">
                  <a16:creationId xmlns:a16="http://schemas.microsoft.com/office/drawing/2014/main" xmlns="" id="{1C6C4CCD-EA74-4F2E-8D3E-6527C516C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560" y="4788304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190">
              <a:extLst>
                <a:ext uri="{FF2B5EF4-FFF2-40B4-BE49-F238E27FC236}">
                  <a16:creationId xmlns:a16="http://schemas.microsoft.com/office/drawing/2014/main" xmlns="" id="{208D79D1-2587-4F8E-A7C3-50ABC5E5E9B6}"/>
                </a:ext>
              </a:extLst>
            </p:cNvPr>
            <p:cNvSpPr/>
            <p:nvPr/>
          </p:nvSpPr>
          <p:spPr bwMode="auto">
            <a:xfrm>
              <a:off x="5584371" y="6541339"/>
              <a:ext cx="104192" cy="105061"/>
            </a:xfrm>
            <a:custGeom>
              <a:avLst/>
              <a:gdLst>
                <a:gd name="T0" fmla="*/ 14 w 51"/>
                <a:gd name="T1" fmla="*/ 38 h 51"/>
                <a:gd name="T2" fmla="*/ 38 w 51"/>
                <a:gd name="T3" fmla="*/ 14 h 51"/>
                <a:gd name="T4" fmla="*/ 14 w 51"/>
                <a:gd name="T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14" y="38"/>
                  </a:moveTo>
                  <a:cubicBezTo>
                    <a:pt x="0" y="20"/>
                    <a:pt x="20" y="0"/>
                    <a:pt x="38" y="14"/>
                  </a:cubicBezTo>
                  <a:cubicBezTo>
                    <a:pt x="51" y="31"/>
                    <a:pt x="31" y="51"/>
                    <a:pt x="14" y="38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Oval 191">
              <a:extLst>
                <a:ext uri="{FF2B5EF4-FFF2-40B4-BE49-F238E27FC236}">
                  <a16:creationId xmlns:a16="http://schemas.microsoft.com/office/drawing/2014/main" xmlns="" id="{94370474-A1D7-4238-B115-7B86A4503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319" y="310038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Oval 192">
              <a:extLst>
                <a:ext uri="{FF2B5EF4-FFF2-40B4-BE49-F238E27FC236}">
                  <a16:creationId xmlns:a16="http://schemas.microsoft.com/office/drawing/2014/main" xmlns="" id="{0494F0DA-FEFE-41D3-8DAF-A47AB963F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71" y="3135119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Oval 193">
              <a:extLst>
                <a:ext uri="{FF2B5EF4-FFF2-40B4-BE49-F238E27FC236}">
                  <a16:creationId xmlns:a16="http://schemas.microsoft.com/office/drawing/2014/main" xmlns="" id="{488EA031-0268-4CF4-B6C2-C4DEE36C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552" y="5787681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Oval 194">
              <a:extLst>
                <a:ext uri="{FF2B5EF4-FFF2-40B4-BE49-F238E27FC236}">
                  <a16:creationId xmlns:a16="http://schemas.microsoft.com/office/drawing/2014/main" xmlns="" id="{AB92077B-C455-4939-A93F-259A7C91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252" y="4769202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Oval 195">
              <a:extLst>
                <a:ext uri="{FF2B5EF4-FFF2-40B4-BE49-F238E27FC236}">
                  <a16:creationId xmlns:a16="http://schemas.microsoft.com/office/drawing/2014/main" xmlns="" id="{B8FD88AD-C188-49B5-B6EF-740E0C93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258" y="4096293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Oval 196">
              <a:extLst>
                <a:ext uri="{FF2B5EF4-FFF2-40B4-BE49-F238E27FC236}">
                  <a16:creationId xmlns:a16="http://schemas.microsoft.com/office/drawing/2014/main" xmlns="" id="{16B9E65D-9C9B-4005-B976-515535669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518" y="3135119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Oval 197">
              <a:extLst>
                <a:ext uri="{FF2B5EF4-FFF2-40B4-BE49-F238E27FC236}">
                  <a16:creationId xmlns:a16="http://schemas.microsoft.com/office/drawing/2014/main" xmlns="" id="{7DF6BE9A-5E20-4F1C-A9C1-E77EBD4F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350" y="5588848"/>
              <a:ext cx="150211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Oval 198">
              <a:extLst>
                <a:ext uri="{FF2B5EF4-FFF2-40B4-BE49-F238E27FC236}">
                  <a16:creationId xmlns:a16="http://schemas.microsoft.com/office/drawing/2014/main" xmlns="" id="{A6C5C94A-40A5-400D-A59A-B5F0BAEC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199" y="4036383"/>
              <a:ext cx="147606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Oval 199">
              <a:extLst>
                <a:ext uri="{FF2B5EF4-FFF2-40B4-BE49-F238E27FC236}">
                  <a16:creationId xmlns:a16="http://schemas.microsoft.com/office/drawing/2014/main" xmlns="" id="{E0967CB8-27A2-4297-BFF9-252D4F63C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894" y="3142933"/>
              <a:ext cx="148474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Oval 200">
              <a:extLst>
                <a:ext uri="{FF2B5EF4-FFF2-40B4-BE49-F238E27FC236}">
                  <a16:creationId xmlns:a16="http://schemas.microsoft.com/office/drawing/2014/main" xmlns="" id="{53C235D6-6A7D-4324-9498-38E4276D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3544" y="3828866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Oval 201">
              <a:extLst>
                <a:ext uri="{FF2B5EF4-FFF2-40B4-BE49-F238E27FC236}">
                  <a16:creationId xmlns:a16="http://schemas.microsoft.com/office/drawing/2014/main" xmlns="" id="{C8051EA8-6DA9-427C-98DA-3F670864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060" y="59873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Oval 202">
              <a:extLst>
                <a:ext uri="{FF2B5EF4-FFF2-40B4-BE49-F238E27FC236}">
                  <a16:creationId xmlns:a16="http://schemas.microsoft.com/office/drawing/2014/main" xmlns="" id="{01DB4B94-E7DF-4EE5-AAB7-1607B675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66" y="5952653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Oval 203">
              <a:extLst>
                <a:ext uri="{FF2B5EF4-FFF2-40B4-BE49-F238E27FC236}">
                  <a16:creationId xmlns:a16="http://schemas.microsoft.com/office/drawing/2014/main" xmlns="" id="{DDE94523-6EBE-47CE-A61A-B93E5C8E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724" y="4585129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Oval 204">
              <a:extLst>
                <a:ext uri="{FF2B5EF4-FFF2-40B4-BE49-F238E27FC236}">
                  <a16:creationId xmlns:a16="http://schemas.microsoft.com/office/drawing/2014/main" xmlns="" id="{BEB6C43C-0471-4291-8B31-835701ED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993" y="4552135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206">
              <a:extLst>
                <a:ext uri="{FF2B5EF4-FFF2-40B4-BE49-F238E27FC236}">
                  <a16:creationId xmlns:a16="http://schemas.microsoft.com/office/drawing/2014/main" xmlns="" id="{62ED79AA-92DD-47D5-AAA2-DD531973D674}"/>
                </a:ext>
              </a:extLst>
            </p:cNvPr>
            <p:cNvSpPr/>
            <p:nvPr/>
          </p:nvSpPr>
          <p:spPr bwMode="auto">
            <a:xfrm>
              <a:off x="6805158" y="2438767"/>
              <a:ext cx="192756" cy="193624"/>
            </a:xfrm>
            <a:custGeom>
              <a:avLst/>
              <a:gdLst>
                <a:gd name="T0" fmla="*/ 5 w 94"/>
                <a:gd name="T1" fmla="*/ 54 h 94"/>
                <a:gd name="T2" fmla="*/ 54 w 94"/>
                <a:gd name="T3" fmla="*/ 5 h 94"/>
                <a:gd name="T4" fmla="*/ 89 w 94"/>
                <a:gd name="T5" fmla="*/ 40 h 94"/>
                <a:gd name="T6" fmla="*/ 40 w 94"/>
                <a:gd name="T7" fmla="*/ 89 h 94"/>
                <a:gd name="T8" fmla="*/ 5 w 94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" y="54"/>
                  </a:move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207">
              <a:extLst>
                <a:ext uri="{FF2B5EF4-FFF2-40B4-BE49-F238E27FC236}">
                  <a16:creationId xmlns:a16="http://schemas.microsoft.com/office/drawing/2014/main" xmlns="" id="{6D664A59-58D9-4BF0-9860-A077595D70BA}"/>
                </a:ext>
              </a:extLst>
            </p:cNvPr>
            <p:cNvSpPr/>
            <p:nvPr/>
          </p:nvSpPr>
          <p:spPr bwMode="auto">
            <a:xfrm>
              <a:off x="6772164" y="2405773"/>
              <a:ext cx="260481" cy="261349"/>
            </a:xfrm>
            <a:custGeom>
              <a:avLst/>
              <a:gdLst>
                <a:gd name="T0" fmla="*/ 4 w 127"/>
                <a:gd name="T1" fmla="*/ 71 h 127"/>
                <a:gd name="T2" fmla="*/ 71 w 127"/>
                <a:gd name="T3" fmla="*/ 5 h 127"/>
                <a:gd name="T4" fmla="*/ 122 w 127"/>
                <a:gd name="T5" fmla="*/ 56 h 127"/>
                <a:gd name="T6" fmla="*/ 55 w 127"/>
                <a:gd name="T7" fmla="*/ 122 h 127"/>
                <a:gd name="T8" fmla="*/ 4 w 127"/>
                <a:gd name="T9" fmla="*/ 7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4" y="71"/>
                  </a:moveTo>
                  <a:cubicBezTo>
                    <a:pt x="0" y="32"/>
                    <a:pt x="32" y="0"/>
                    <a:pt x="71" y="5"/>
                  </a:cubicBezTo>
                  <a:cubicBezTo>
                    <a:pt x="97" y="8"/>
                    <a:pt x="119" y="29"/>
                    <a:pt x="122" y="56"/>
                  </a:cubicBezTo>
                  <a:cubicBezTo>
                    <a:pt x="127" y="94"/>
                    <a:pt x="94" y="127"/>
                    <a:pt x="55" y="122"/>
                  </a:cubicBezTo>
                  <a:cubicBezTo>
                    <a:pt x="29" y="119"/>
                    <a:pt x="8" y="97"/>
                    <a:pt x="4" y="7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Oval 208">
              <a:extLst>
                <a:ext uri="{FF2B5EF4-FFF2-40B4-BE49-F238E27FC236}">
                  <a16:creationId xmlns:a16="http://schemas.microsoft.com/office/drawing/2014/main" xmlns="" id="{820FB2B4-2955-4783-AE3A-4ED69D26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638" y="6214870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Oval 209">
              <a:extLst>
                <a:ext uri="{FF2B5EF4-FFF2-40B4-BE49-F238E27FC236}">
                  <a16:creationId xmlns:a16="http://schemas.microsoft.com/office/drawing/2014/main" xmlns="" id="{70AE48BB-B748-453C-A32C-608A48DC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021" y="6134990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Oval 210">
              <a:extLst>
                <a:ext uri="{FF2B5EF4-FFF2-40B4-BE49-F238E27FC236}">
                  <a16:creationId xmlns:a16="http://schemas.microsoft.com/office/drawing/2014/main" xmlns="" id="{C7D1420E-9070-4274-8309-52B937E53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240" y="2843381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Oval 211">
              <a:extLst>
                <a:ext uri="{FF2B5EF4-FFF2-40B4-BE49-F238E27FC236}">
                  <a16:creationId xmlns:a16="http://schemas.microsoft.com/office/drawing/2014/main" xmlns="" id="{ED4083B0-11E4-4A0D-8669-80A0F1E1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491" y="2763500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Oval 212">
              <a:extLst>
                <a:ext uri="{FF2B5EF4-FFF2-40B4-BE49-F238E27FC236}">
                  <a16:creationId xmlns:a16="http://schemas.microsoft.com/office/drawing/2014/main" xmlns="" id="{CAA1B73D-BEFC-4A81-B3CF-778EA46C9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512" y="5223307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Oval 213">
              <a:extLst>
                <a:ext uri="{FF2B5EF4-FFF2-40B4-BE49-F238E27FC236}">
                  <a16:creationId xmlns:a16="http://schemas.microsoft.com/office/drawing/2014/main" xmlns="" id="{3DA589F6-3CC1-4F99-B967-2EA0B49C2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763" y="5143426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5" name="Oval 214">
              <a:extLst>
                <a:ext uri="{FF2B5EF4-FFF2-40B4-BE49-F238E27FC236}">
                  <a16:creationId xmlns:a16="http://schemas.microsoft.com/office/drawing/2014/main" xmlns="" id="{680B8C94-F06A-4263-B9A6-C4AF11731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743" y="5093935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Oval 215">
              <a:extLst>
                <a:ext uri="{FF2B5EF4-FFF2-40B4-BE49-F238E27FC236}">
                  <a16:creationId xmlns:a16="http://schemas.microsoft.com/office/drawing/2014/main" xmlns="" id="{B5F0AC4E-9E90-415A-9753-787B013F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994" y="5014054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7" name="Freeform 216">
              <a:extLst>
                <a:ext uri="{FF2B5EF4-FFF2-40B4-BE49-F238E27FC236}">
                  <a16:creationId xmlns:a16="http://schemas.microsoft.com/office/drawing/2014/main" xmlns="" id="{E6E1A543-5B1A-4F99-B3DA-90F84B17E683}"/>
                </a:ext>
              </a:extLst>
            </p:cNvPr>
            <p:cNvSpPr/>
            <p:nvPr/>
          </p:nvSpPr>
          <p:spPr bwMode="auto">
            <a:xfrm>
              <a:off x="7560552" y="3133383"/>
              <a:ext cx="1062762" cy="2017858"/>
            </a:xfrm>
            <a:custGeom>
              <a:avLst/>
              <a:gdLst>
                <a:gd name="T0" fmla="*/ 0 w 1224"/>
                <a:gd name="T1" fmla="*/ 2324 h 2324"/>
                <a:gd name="T2" fmla="*/ 1224 w 1224"/>
                <a:gd name="T3" fmla="*/ 0 h 2324"/>
                <a:gd name="T4" fmla="*/ 0 w 1224"/>
                <a:gd name="T5" fmla="*/ 2324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4" h="2324">
                  <a:moveTo>
                    <a:pt x="0" y="2324"/>
                  </a:moveTo>
                  <a:lnTo>
                    <a:pt x="1224" y="0"/>
                  </a:lnTo>
                  <a:lnTo>
                    <a:pt x="0" y="23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Line 217">
              <a:extLst>
                <a:ext uri="{FF2B5EF4-FFF2-40B4-BE49-F238E27FC236}">
                  <a16:creationId xmlns:a16="http://schemas.microsoft.com/office/drawing/2014/main" xmlns="" id="{F9D81622-6BED-42BD-86D6-150F4586E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0552" y="3133383"/>
              <a:ext cx="1062762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218">
              <a:extLst>
                <a:ext uri="{FF2B5EF4-FFF2-40B4-BE49-F238E27FC236}">
                  <a16:creationId xmlns:a16="http://schemas.microsoft.com/office/drawing/2014/main" xmlns="" id="{FF4EA4DF-3492-405C-AEF0-D220CB7C6273}"/>
                </a:ext>
              </a:extLst>
            </p:cNvPr>
            <p:cNvSpPr/>
            <p:nvPr/>
          </p:nvSpPr>
          <p:spPr bwMode="auto">
            <a:xfrm>
              <a:off x="7426839" y="3133383"/>
              <a:ext cx="1196475" cy="817042"/>
            </a:xfrm>
            <a:custGeom>
              <a:avLst/>
              <a:gdLst>
                <a:gd name="T0" fmla="*/ 1378 w 1378"/>
                <a:gd name="T1" fmla="*/ 0 h 941"/>
                <a:gd name="T2" fmla="*/ 0 w 1378"/>
                <a:gd name="T3" fmla="*/ 941 h 941"/>
                <a:gd name="T4" fmla="*/ 1378 w 1378"/>
                <a:gd name="T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8" h="941">
                  <a:moveTo>
                    <a:pt x="1378" y="0"/>
                  </a:moveTo>
                  <a:lnTo>
                    <a:pt x="0" y="941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Line 219">
              <a:extLst>
                <a:ext uri="{FF2B5EF4-FFF2-40B4-BE49-F238E27FC236}">
                  <a16:creationId xmlns:a16="http://schemas.microsoft.com/office/drawing/2014/main" xmlns="" id="{2687E6B8-4BA2-4EC2-AE3B-4864B8C00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26839" y="3133383"/>
              <a:ext cx="1196475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220">
              <a:extLst>
                <a:ext uri="{FF2B5EF4-FFF2-40B4-BE49-F238E27FC236}">
                  <a16:creationId xmlns:a16="http://schemas.microsoft.com/office/drawing/2014/main" xmlns="" id="{00595C63-4028-4791-96E0-9AA225BAFD8C}"/>
                </a:ext>
              </a:extLst>
            </p:cNvPr>
            <p:cNvSpPr/>
            <p:nvPr/>
          </p:nvSpPr>
          <p:spPr bwMode="auto">
            <a:xfrm>
              <a:off x="6901535" y="2519516"/>
              <a:ext cx="533117" cy="1414411"/>
            </a:xfrm>
            <a:custGeom>
              <a:avLst/>
              <a:gdLst>
                <a:gd name="T0" fmla="*/ 614 w 614"/>
                <a:gd name="T1" fmla="*/ 1629 h 1629"/>
                <a:gd name="T2" fmla="*/ 0 w 614"/>
                <a:gd name="T3" fmla="*/ 0 h 1629"/>
                <a:gd name="T4" fmla="*/ 614 w 614"/>
                <a:gd name="T5" fmla="*/ 162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4" h="1629">
                  <a:moveTo>
                    <a:pt x="614" y="1629"/>
                  </a:moveTo>
                  <a:lnTo>
                    <a:pt x="0" y="0"/>
                  </a:lnTo>
                  <a:lnTo>
                    <a:pt x="614" y="162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Line 221">
              <a:extLst>
                <a:ext uri="{FF2B5EF4-FFF2-40B4-BE49-F238E27FC236}">
                  <a16:creationId xmlns:a16="http://schemas.microsoft.com/office/drawing/2014/main" xmlns="" id="{AFCE2989-76BB-450F-A718-CF1F2282F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01535" y="2519516"/>
              <a:ext cx="533117" cy="141441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222">
              <a:extLst>
                <a:ext uri="{FF2B5EF4-FFF2-40B4-BE49-F238E27FC236}">
                  <a16:creationId xmlns:a16="http://schemas.microsoft.com/office/drawing/2014/main" xmlns="" id="{18D2C036-512E-417E-A857-79253BB7F58D}"/>
                </a:ext>
              </a:extLst>
            </p:cNvPr>
            <p:cNvSpPr/>
            <p:nvPr/>
          </p:nvSpPr>
          <p:spPr bwMode="auto">
            <a:xfrm>
              <a:off x="6696624" y="2519516"/>
              <a:ext cx="204912" cy="3553826"/>
            </a:xfrm>
            <a:custGeom>
              <a:avLst/>
              <a:gdLst>
                <a:gd name="T0" fmla="*/ 236 w 236"/>
                <a:gd name="T1" fmla="*/ 0 h 4093"/>
                <a:gd name="T2" fmla="*/ 0 w 236"/>
                <a:gd name="T3" fmla="*/ 4093 h 4093"/>
                <a:gd name="T4" fmla="*/ 236 w 236"/>
                <a:gd name="T5" fmla="*/ 0 h 4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4093">
                  <a:moveTo>
                    <a:pt x="236" y="0"/>
                  </a:moveTo>
                  <a:lnTo>
                    <a:pt x="0" y="409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Line 223">
              <a:extLst>
                <a:ext uri="{FF2B5EF4-FFF2-40B4-BE49-F238E27FC236}">
                  <a16:creationId xmlns:a16="http://schemas.microsoft.com/office/drawing/2014/main" xmlns="" id="{CAC7B25E-F1B6-4378-A42D-1D1B27699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6624" y="2519516"/>
              <a:ext cx="204912" cy="355382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224">
              <a:extLst>
                <a:ext uri="{FF2B5EF4-FFF2-40B4-BE49-F238E27FC236}">
                  <a16:creationId xmlns:a16="http://schemas.microsoft.com/office/drawing/2014/main" xmlns="" id="{9E60A9B4-319C-43F3-87E2-FCAD0B9138AC}"/>
                </a:ext>
              </a:extLst>
            </p:cNvPr>
            <p:cNvSpPr/>
            <p:nvPr/>
          </p:nvSpPr>
          <p:spPr bwMode="auto">
            <a:xfrm>
              <a:off x="6696624" y="4687585"/>
              <a:ext cx="85959" cy="1403992"/>
            </a:xfrm>
            <a:custGeom>
              <a:avLst/>
              <a:gdLst>
                <a:gd name="T0" fmla="*/ 0 w 99"/>
                <a:gd name="T1" fmla="*/ 1617 h 1617"/>
                <a:gd name="T2" fmla="*/ 99 w 99"/>
                <a:gd name="T3" fmla="*/ 0 h 1617"/>
                <a:gd name="T4" fmla="*/ 0 w 99"/>
                <a:gd name="T5" fmla="*/ 1617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617">
                  <a:moveTo>
                    <a:pt x="0" y="1617"/>
                  </a:moveTo>
                  <a:lnTo>
                    <a:pt x="99" y="0"/>
                  </a:lnTo>
                  <a:lnTo>
                    <a:pt x="0" y="16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Line 225">
              <a:extLst>
                <a:ext uri="{FF2B5EF4-FFF2-40B4-BE49-F238E27FC236}">
                  <a16:creationId xmlns:a16="http://schemas.microsoft.com/office/drawing/2014/main" xmlns="" id="{C8528650-D548-4FC8-8416-F4140BAF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6624" y="4687585"/>
              <a:ext cx="85959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226">
              <a:extLst>
                <a:ext uri="{FF2B5EF4-FFF2-40B4-BE49-F238E27FC236}">
                  <a16:creationId xmlns:a16="http://schemas.microsoft.com/office/drawing/2014/main" xmlns="" id="{849F2F83-9275-44D6-87A1-ABC2A07B55C2}"/>
                </a:ext>
              </a:extLst>
            </p:cNvPr>
            <p:cNvSpPr/>
            <p:nvPr/>
          </p:nvSpPr>
          <p:spPr bwMode="auto">
            <a:xfrm>
              <a:off x="6191291" y="4687585"/>
              <a:ext cx="591292" cy="133713"/>
            </a:xfrm>
            <a:custGeom>
              <a:avLst/>
              <a:gdLst>
                <a:gd name="T0" fmla="*/ 681 w 681"/>
                <a:gd name="T1" fmla="*/ 0 h 154"/>
                <a:gd name="T2" fmla="*/ 0 w 681"/>
                <a:gd name="T3" fmla="*/ 154 h 154"/>
                <a:gd name="T4" fmla="*/ 681 w 681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154">
                  <a:moveTo>
                    <a:pt x="681" y="0"/>
                  </a:moveTo>
                  <a:lnTo>
                    <a:pt x="0" y="15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Line 227">
              <a:extLst>
                <a:ext uri="{FF2B5EF4-FFF2-40B4-BE49-F238E27FC236}">
                  <a16:creationId xmlns:a16="http://schemas.microsoft.com/office/drawing/2014/main" xmlns="" id="{FA098520-F5B6-41D4-8ED8-BDC696D7E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1291" y="4687585"/>
              <a:ext cx="591292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228">
              <a:extLst>
                <a:ext uri="{FF2B5EF4-FFF2-40B4-BE49-F238E27FC236}">
                  <a16:creationId xmlns:a16="http://schemas.microsoft.com/office/drawing/2014/main" xmlns="" id="{06C32F3B-E8C2-408B-B233-F00B2A166EF9}"/>
                </a:ext>
              </a:extLst>
            </p:cNvPr>
            <p:cNvSpPr/>
            <p:nvPr/>
          </p:nvSpPr>
          <p:spPr bwMode="auto">
            <a:xfrm>
              <a:off x="6191291" y="3950424"/>
              <a:ext cx="1235547" cy="870874"/>
            </a:xfrm>
            <a:custGeom>
              <a:avLst/>
              <a:gdLst>
                <a:gd name="T0" fmla="*/ 0 w 1423"/>
                <a:gd name="T1" fmla="*/ 1003 h 1003"/>
                <a:gd name="T2" fmla="*/ 1423 w 1423"/>
                <a:gd name="T3" fmla="*/ 0 h 1003"/>
                <a:gd name="T4" fmla="*/ 0 w 1423"/>
                <a:gd name="T5" fmla="*/ 1003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3" h="1003">
                  <a:moveTo>
                    <a:pt x="0" y="1003"/>
                  </a:moveTo>
                  <a:lnTo>
                    <a:pt x="1423" y="0"/>
                  </a:lnTo>
                  <a:lnTo>
                    <a:pt x="0" y="10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Line 229">
              <a:extLst>
                <a:ext uri="{FF2B5EF4-FFF2-40B4-BE49-F238E27FC236}">
                  <a16:creationId xmlns:a16="http://schemas.microsoft.com/office/drawing/2014/main" xmlns="" id="{DB43FC93-FD5D-47ED-A777-B26D5F9E6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91" y="3950424"/>
              <a:ext cx="1235547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230">
              <a:extLst>
                <a:ext uri="{FF2B5EF4-FFF2-40B4-BE49-F238E27FC236}">
                  <a16:creationId xmlns:a16="http://schemas.microsoft.com/office/drawing/2014/main" xmlns="" id="{E173B0DB-6B6F-4873-9BFF-A6925E2074A7}"/>
                </a:ext>
              </a:extLst>
            </p:cNvPr>
            <p:cNvSpPr/>
            <p:nvPr/>
          </p:nvSpPr>
          <p:spPr bwMode="auto">
            <a:xfrm>
              <a:off x="7426839" y="3950424"/>
              <a:ext cx="133713" cy="1200817"/>
            </a:xfrm>
            <a:custGeom>
              <a:avLst/>
              <a:gdLst>
                <a:gd name="T0" fmla="*/ 0 w 154"/>
                <a:gd name="T1" fmla="*/ 0 h 1383"/>
                <a:gd name="T2" fmla="*/ 154 w 154"/>
                <a:gd name="T3" fmla="*/ 1383 h 1383"/>
                <a:gd name="T4" fmla="*/ 0 w 154"/>
                <a:gd name="T5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383">
                  <a:moveTo>
                    <a:pt x="0" y="0"/>
                  </a:moveTo>
                  <a:lnTo>
                    <a:pt x="154" y="1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Line 231">
              <a:extLst>
                <a:ext uri="{FF2B5EF4-FFF2-40B4-BE49-F238E27FC236}">
                  <a16:creationId xmlns:a16="http://schemas.microsoft.com/office/drawing/2014/main" xmlns="" id="{C1706CFF-5604-4DEC-AA38-EDEC96E9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839" y="3950424"/>
              <a:ext cx="133713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232">
              <a:extLst>
                <a:ext uri="{FF2B5EF4-FFF2-40B4-BE49-F238E27FC236}">
                  <a16:creationId xmlns:a16="http://schemas.microsoft.com/office/drawing/2014/main" xmlns="" id="{57A5EB7F-B2CA-43B6-8F26-49B0E38F3A9E}"/>
                </a:ext>
              </a:extLst>
            </p:cNvPr>
            <p:cNvSpPr/>
            <p:nvPr/>
          </p:nvSpPr>
          <p:spPr bwMode="auto">
            <a:xfrm>
              <a:off x="6734828" y="3950424"/>
              <a:ext cx="692011" cy="2128996"/>
            </a:xfrm>
            <a:custGeom>
              <a:avLst/>
              <a:gdLst>
                <a:gd name="T0" fmla="*/ 797 w 797"/>
                <a:gd name="T1" fmla="*/ 0 h 2452"/>
                <a:gd name="T2" fmla="*/ 0 w 797"/>
                <a:gd name="T3" fmla="*/ 2452 h 2452"/>
                <a:gd name="T4" fmla="*/ 797 w 797"/>
                <a:gd name="T5" fmla="*/ 0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2452">
                  <a:moveTo>
                    <a:pt x="797" y="0"/>
                  </a:moveTo>
                  <a:lnTo>
                    <a:pt x="0" y="2452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Line 233">
              <a:extLst>
                <a:ext uri="{FF2B5EF4-FFF2-40B4-BE49-F238E27FC236}">
                  <a16:creationId xmlns:a16="http://schemas.microsoft.com/office/drawing/2014/main" xmlns="" id="{E2C78BFB-FC04-459E-B0EF-3D86F40DA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4828" y="3950424"/>
              <a:ext cx="692011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234">
              <a:extLst>
                <a:ext uri="{FF2B5EF4-FFF2-40B4-BE49-F238E27FC236}">
                  <a16:creationId xmlns:a16="http://schemas.microsoft.com/office/drawing/2014/main" xmlns="" id="{D236B6B5-5406-40B1-BCAB-D97A0CE999AB}"/>
                </a:ext>
              </a:extLst>
            </p:cNvPr>
            <p:cNvSpPr/>
            <p:nvPr/>
          </p:nvSpPr>
          <p:spPr bwMode="auto">
            <a:xfrm>
              <a:off x="6734828" y="5173815"/>
              <a:ext cx="806622" cy="905605"/>
            </a:xfrm>
            <a:custGeom>
              <a:avLst/>
              <a:gdLst>
                <a:gd name="T0" fmla="*/ 0 w 929"/>
                <a:gd name="T1" fmla="*/ 1043 h 1043"/>
                <a:gd name="T2" fmla="*/ 929 w 929"/>
                <a:gd name="T3" fmla="*/ 0 h 1043"/>
                <a:gd name="T4" fmla="*/ 0 w 929"/>
                <a:gd name="T5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9" h="1043">
                  <a:moveTo>
                    <a:pt x="0" y="1043"/>
                  </a:moveTo>
                  <a:lnTo>
                    <a:pt x="929" y="0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Line 235">
              <a:extLst>
                <a:ext uri="{FF2B5EF4-FFF2-40B4-BE49-F238E27FC236}">
                  <a16:creationId xmlns:a16="http://schemas.microsoft.com/office/drawing/2014/main" xmlns="" id="{D0025A22-09C4-46A0-9274-4AD27E164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4828" y="5173815"/>
              <a:ext cx="806622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236">
              <a:extLst>
                <a:ext uri="{FF2B5EF4-FFF2-40B4-BE49-F238E27FC236}">
                  <a16:creationId xmlns:a16="http://schemas.microsoft.com/office/drawing/2014/main" xmlns="" id="{3D07D082-20C5-4652-8EA7-C9CB47254FF2}"/>
                </a:ext>
              </a:extLst>
            </p:cNvPr>
            <p:cNvSpPr/>
            <p:nvPr/>
          </p:nvSpPr>
          <p:spPr bwMode="auto">
            <a:xfrm>
              <a:off x="6191291" y="4821298"/>
              <a:ext cx="466261" cy="1270278"/>
            </a:xfrm>
            <a:custGeom>
              <a:avLst/>
              <a:gdLst>
                <a:gd name="T0" fmla="*/ 537 w 537"/>
                <a:gd name="T1" fmla="*/ 1463 h 1463"/>
                <a:gd name="T2" fmla="*/ 0 w 537"/>
                <a:gd name="T3" fmla="*/ 0 h 1463"/>
                <a:gd name="T4" fmla="*/ 537 w 537"/>
                <a:gd name="T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537" y="1463"/>
                  </a:moveTo>
                  <a:lnTo>
                    <a:pt x="0" y="0"/>
                  </a:lnTo>
                  <a:lnTo>
                    <a:pt x="537" y="146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Line 237">
              <a:extLst>
                <a:ext uri="{FF2B5EF4-FFF2-40B4-BE49-F238E27FC236}">
                  <a16:creationId xmlns:a16="http://schemas.microsoft.com/office/drawing/2014/main" xmlns="" id="{EA10A9B2-BB73-4665-BA1A-FC11658BC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91291" y="482129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9" name="Freeform 238">
              <a:extLst>
                <a:ext uri="{FF2B5EF4-FFF2-40B4-BE49-F238E27FC236}">
                  <a16:creationId xmlns:a16="http://schemas.microsoft.com/office/drawing/2014/main" xmlns="" id="{9E244A97-354C-41A4-8D84-A18C29DBB1E8}"/>
                </a:ext>
              </a:extLst>
            </p:cNvPr>
            <p:cNvSpPr/>
            <p:nvPr/>
          </p:nvSpPr>
          <p:spPr bwMode="auto">
            <a:xfrm>
              <a:off x="5587844" y="2535145"/>
              <a:ext cx="1315428" cy="1577645"/>
            </a:xfrm>
            <a:custGeom>
              <a:avLst/>
              <a:gdLst>
                <a:gd name="T0" fmla="*/ 1515 w 1515"/>
                <a:gd name="T1" fmla="*/ 0 h 1817"/>
                <a:gd name="T2" fmla="*/ 0 w 1515"/>
                <a:gd name="T3" fmla="*/ 1817 h 1817"/>
                <a:gd name="T4" fmla="*/ 1515 w 1515"/>
                <a:gd name="T5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1515" y="0"/>
                  </a:moveTo>
                  <a:lnTo>
                    <a:pt x="0" y="1817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0" name="Line 239">
              <a:extLst>
                <a:ext uri="{FF2B5EF4-FFF2-40B4-BE49-F238E27FC236}">
                  <a16:creationId xmlns:a16="http://schemas.microsoft.com/office/drawing/2014/main" xmlns="" id="{C013D656-7D22-420D-A67A-CBB9F5298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87844" y="2535145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1" name="Freeform 240">
              <a:extLst>
                <a:ext uri="{FF2B5EF4-FFF2-40B4-BE49-F238E27FC236}">
                  <a16:creationId xmlns:a16="http://schemas.microsoft.com/office/drawing/2014/main" xmlns="" id="{98706F75-EC9B-4B16-B930-BD48FFD6DF2C}"/>
                </a:ext>
              </a:extLst>
            </p:cNvPr>
            <p:cNvSpPr/>
            <p:nvPr/>
          </p:nvSpPr>
          <p:spPr bwMode="auto">
            <a:xfrm>
              <a:off x="5074697" y="3169850"/>
              <a:ext cx="494913" cy="923838"/>
            </a:xfrm>
            <a:custGeom>
              <a:avLst/>
              <a:gdLst>
                <a:gd name="T0" fmla="*/ 570 w 570"/>
                <a:gd name="T1" fmla="*/ 1064 h 1064"/>
                <a:gd name="T2" fmla="*/ 0 w 570"/>
                <a:gd name="T3" fmla="*/ 0 h 1064"/>
                <a:gd name="T4" fmla="*/ 570 w 570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570" y="1064"/>
                  </a:moveTo>
                  <a:lnTo>
                    <a:pt x="0" y="0"/>
                  </a:lnTo>
                  <a:lnTo>
                    <a:pt x="57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2" name="Line 241">
              <a:extLst>
                <a:ext uri="{FF2B5EF4-FFF2-40B4-BE49-F238E27FC236}">
                  <a16:creationId xmlns:a16="http://schemas.microsoft.com/office/drawing/2014/main" xmlns="" id="{72F7566F-3B94-4556-A2FD-7F80F17C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3" name="Freeform 242">
              <a:extLst>
                <a:ext uri="{FF2B5EF4-FFF2-40B4-BE49-F238E27FC236}">
                  <a16:creationId xmlns:a16="http://schemas.microsoft.com/office/drawing/2014/main" xmlns="" id="{593F9B66-6CFC-4EC6-888A-B5D015FBD19B}"/>
                </a:ext>
              </a:extLst>
            </p:cNvPr>
            <p:cNvSpPr/>
            <p:nvPr/>
          </p:nvSpPr>
          <p:spPr bwMode="auto">
            <a:xfrm>
              <a:off x="5074697" y="2535145"/>
              <a:ext cx="1828575" cy="634705"/>
            </a:xfrm>
            <a:custGeom>
              <a:avLst/>
              <a:gdLst>
                <a:gd name="T0" fmla="*/ 0 w 2106"/>
                <a:gd name="T1" fmla="*/ 731 h 731"/>
                <a:gd name="T2" fmla="*/ 2106 w 2106"/>
                <a:gd name="T3" fmla="*/ 0 h 731"/>
                <a:gd name="T4" fmla="*/ 0 w 2106"/>
                <a:gd name="T5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0" y="731"/>
                  </a:moveTo>
                  <a:lnTo>
                    <a:pt x="2106" y="0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4" name="Line 243">
              <a:extLst>
                <a:ext uri="{FF2B5EF4-FFF2-40B4-BE49-F238E27FC236}">
                  <a16:creationId xmlns:a16="http://schemas.microsoft.com/office/drawing/2014/main" xmlns="" id="{D23856D4-3728-44F8-8A35-DA4D0BF7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4697" y="253514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5" name="Freeform 244">
              <a:extLst>
                <a:ext uri="{FF2B5EF4-FFF2-40B4-BE49-F238E27FC236}">
                  <a16:creationId xmlns:a16="http://schemas.microsoft.com/office/drawing/2014/main" xmlns="" id="{218A38E6-B5F4-4276-BFC6-2135FCA88A45}"/>
                </a:ext>
              </a:extLst>
            </p:cNvPr>
            <p:cNvSpPr/>
            <p:nvPr/>
          </p:nvSpPr>
          <p:spPr bwMode="auto">
            <a:xfrm>
              <a:off x="6191291" y="2570744"/>
              <a:ext cx="710244" cy="2250554"/>
            </a:xfrm>
            <a:custGeom>
              <a:avLst/>
              <a:gdLst>
                <a:gd name="T0" fmla="*/ 0 w 818"/>
                <a:gd name="T1" fmla="*/ 2592 h 2592"/>
                <a:gd name="T2" fmla="*/ 818 w 818"/>
                <a:gd name="T3" fmla="*/ 0 h 2592"/>
                <a:gd name="T4" fmla="*/ 0 w 818"/>
                <a:gd name="T5" fmla="*/ 259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2592">
                  <a:moveTo>
                    <a:pt x="0" y="2592"/>
                  </a:moveTo>
                  <a:lnTo>
                    <a:pt x="818" y="0"/>
                  </a:lnTo>
                  <a:lnTo>
                    <a:pt x="0" y="25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6" name="Line 245">
              <a:extLst>
                <a:ext uri="{FF2B5EF4-FFF2-40B4-BE49-F238E27FC236}">
                  <a16:creationId xmlns:a16="http://schemas.microsoft.com/office/drawing/2014/main" xmlns="" id="{36B8162A-71B6-4D4B-B47B-A26FA4EAD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291" y="2570744"/>
              <a:ext cx="710244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7" name="Freeform 246">
              <a:extLst>
                <a:ext uri="{FF2B5EF4-FFF2-40B4-BE49-F238E27FC236}">
                  <a16:creationId xmlns:a16="http://schemas.microsoft.com/office/drawing/2014/main" xmlns="" id="{212658DB-2311-4121-9AD8-9AF8E4A3A4E1}"/>
                </a:ext>
              </a:extLst>
            </p:cNvPr>
            <p:cNvSpPr/>
            <p:nvPr/>
          </p:nvSpPr>
          <p:spPr bwMode="auto">
            <a:xfrm>
              <a:off x="5196255" y="4821298"/>
              <a:ext cx="995037" cy="829197"/>
            </a:xfrm>
            <a:custGeom>
              <a:avLst/>
              <a:gdLst>
                <a:gd name="T0" fmla="*/ 1146 w 1146"/>
                <a:gd name="T1" fmla="*/ 0 h 955"/>
                <a:gd name="T2" fmla="*/ 0 w 1146"/>
                <a:gd name="T3" fmla="*/ 955 h 955"/>
                <a:gd name="T4" fmla="*/ 1146 w 1146"/>
                <a:gd name="T5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1146" y="0"/>
                  </a:moveTo>
                  <a:lnTo>
                    <a:pt x="0" y="955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8" name="Line 247">
              <a:extLst>
                <a:ext uri="{FF2B5EF4-FFF2-40B4-BE49-F238E27FC236}">
                  <a16:creationId xmlns:a16="http://schemas.microsoft.com/office/drawing/2014/main" xmlns="" id="{ECB76A12-C786-4396-8EF0-28CE71CA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6255" y="4821298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9" name="Freeform 248">
              <a:extLst>
                <a:ext uri="{FF2B5EF4-FFF2-40B4-BE49-F238E27FC236}">
                  <a16:creationId xmlns:a16="http://schemas.microsoft.com/office/drawing/2014/main" xmlns="" id="{D79CE6D2-6811-4DD1-9DCA-D9D67CF3906A}"/>
                </a:ext>
              </a:extLst>
            </p:cNvPr>
            <p:cNvSpPr/>
            <p:nvPr/>
          </p:nvSpPr>
          <p:spPr bwMode="auto">
            <a:xfrm>
              <a:off x="5754552" y="4821298"/>
              <a:ext cx="436740" cy="669436"/>
            </a:xfrm>
            <a:custGeom>
              <a:avLst/>
              <a:gdLst>
                <a:gd name="T0" fmla="*/ 0 w 503"/>
                <a:gd name="T1" fmla="*/ 771 h 771"/>
                <a:gd name="T2" fmla="*/ 503 w 503"/>
                <a:gd name="T3" fmla="*/ 0 h 771"/>
                <a:gd name="T4" fmla="*/ 0 w 503"/>
                <a:gd name="T5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3" h="771">
                  <a:moveTo>
                    <a:pt x="0" y="771"/>
                  </a:moveTo>
                  <a:lnTo>
                    <a:pt x="503" y="0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0" name="Line 249">
              <a:extLst>
                <a:ext uri="{FF2B5EF4-FFF2-40B4-BE49-F238E27FC236}">
                  <a16:creationId xmlns:a16="http://schemas.microsoft.com/office/drawing/2014/main" xmlns="" id="{D3F8C19C-F7DE-4169-9E1B-0B0C26BED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4552" y="4821298"/>
              <a:ext cx="436740" cy="6694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1" name="Freeform 250">
              <a:extLst>
                <a:ext uri="{FF2B5EF4-FFF2-40B4-BE49-F238E27FC236}">
                  <a16:creationId xmlns:a16="http://schemas.microsoft.com/office/drawing/2014/main" xmlns="" id="{5F8970FB-65F4-4C53-9FB2-759D9F3827EB}"/>
                </a:ext>
              </a:extLst>
            </p:cNvPr>
            <p:cNvSpPr/>
            <p:nvPr/>
          </p:nvSpPr>
          <p:spPr bwMode="auto">
            <a:xfrm>
              <a:off x="5772785" y="5508967"/>
              <a:ext cx="923838" cy="570453"/>
            </a:xfrm>
            <a:custGeom>
              <a:avLst/>
              <a:gdLst>
                <a:gd name="T0" fmla="*/ 0 w 1064"/>
                <a:gd name="T1" fmla="*/ 0 h 657"/>
                <a:gd name="T2" fmla="*/ 1064 w 1064"/>
                <a:gd name="T3" fmla="*/ 657 h 657"/>
                <a:gd name="T4" fmla="*/ 0 w 1064"/>
                <a:gd name="T5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0" y="0"/>
                  </a:moveTo>
                  <a:lnTo>
                    <a:pt x="1064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2" name="Line 251">
              <a:extLst>
                <a:ext uri="{FF2B5EF4-FFF2-40B4-BE49-F238E27FC236}">
                  <a16:creationId xmlns:a16="http://schemas.microsoft.com/office/drawing/2014/main" xmlns="" id="{8ED19C6A-193D-42FE-9D47-CB59CBB5B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2785" y="5508967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3" name="Freeform 252">
              <a:extLst>
                <a:ext uri="{FF2B5EF4-FFF2-40B4-BE49-F238E27FC236}">
                  <a16:creationId xmlns:a16="http://schemas.microsoft.com/office/drawing/2014/main" xmlns="" id="{0353D755-3B5E-47BB-871A-4617CCA55899}"/>
                </a:ext>
              </a:extLst>
            </p:cNvPr>
            <p:cNvSpPr/>
            <p:nvPr/>
          </p:nvSpPr>
          <p:spPr bwMode="auto">
            <a:xfrm>
              <a:off x="5637335" y="6071606"/>
              <a:ext cx="1032372" cy="523567"/>
            </a:xfrm>
            <a:custGeom>
              <a:avLst/>
              <a:gdLst>
                <a:gd name="T0" fmla="*/ 0 w 1189"/>
                <a:gd name="T1" fmla="*/ 603 h 603"/>
                <a:gd name="T2" fmla="*/ 1189 w 1189"/>
                <a:gd name="T3" fmla="*/ 0 h 603"/>
                <a:gd name="T4" fmla="*/ 0 w 1189"/>
                <a:gd name="T5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9" h="603">
                  <a:moveTo>
                    <a:pt x="0" y="603"/>
                  </a:moveTo>
                  <a:lnTo>
                    <a:pt x="1189" y="0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4" name="Line 253">
              <a:extLst>
                <a:ext uri="{FF2B5EF4-FFF2-40B4-BE49-F238E27FC236}">
                  <a16:creationId xmlns:a16="http://schemas.microsoft.com/office/drawing/2014/main" xmlns="" id="{0B0D3AED-98C2-47E4-80A8-90649108F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335" y="6071606"/>
              <a:ext cx="1032372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5" name="Freeform 254">
              <a:extLst>
                <a:ext uri="{FF2B5EF4-FFF2-40B4-BE49-F238E27FC236}">
                  <a16:creationId xmlns:a16="http://schemas.microsoft.com/office/drawing/2014/main" xmlns="" id="{0CD11CC2-E8FB-4CBF-8506-329D8D034A21}"/>
                </a:ext>
              </a:extLst>
            </p:cNvPr>
            <p:cNvSpPr/>
            <p:nvPr/>
          </p:nvSpPr>
          <p:spPr bwMode="auto">
            <a:xfrm>
              <a:off x="4697868" y="3169850"/>
              <a:ext cx="376829" cy="1546388"/>
            </a:xfrm>
            <a:custGeom>
              <a:avLst/>
              <a:gdLst>
                <a:gd name="T0" fmla="*/ 434 w 434"/>
                <a:gd name="T1" fmla="*/ 0 h 1781"/>
                <a:gd name="T2" fmla="*/ 0 w 434"/>
                <a:gd name="T3" fmla="*/ 1781 h 1781"/>
                <a:gd name="T4" fmla="*/ 434 w 434"/>
                <a:gd name="T5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1781">
                  <a:moveTo>
                    <a:pt x="434" y="0"/>
                  </a:moveTo>
                  <a:lnTo>
                    <a:pt x="0" y="178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Line 255">
              <a:extLst>
                <a:ext uri="{FF2B5EF4-FFF2-40B4-BE49-F238E27FC236}">
                  <a16:creationId xmlns:a16="http://schemas.microsoft.com/office/drawing/2014/main" xmlns="" id="{0E1D4F3C-9A12-4ED7-A0B3-4E536F4E8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7868" y="3169850"/>
              <a:ext cx="376829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256">
              <a:extLst>
                <a:ext uri="{FF2B5EF4-FFF2-40B4-BE49-F238E27FC236}">
                  <a16:creationId xmlns:a16="http://schemas.microsoft.com/office/drawing/2014/main" xmlns="" id="{A00ABE03-FE02-44A0-AFC5-67757B4EFE90}"/>
                </a:ext>
              </a:extLst>
            </p:cNvPr>
            <p:cNvSpPr/>
            <p:nvPr/>
          </p:nvSpPr>
          <p:spPr bwMode="auto">
            <a:xfrm>
              <a:off x="5193650" y="4131024"/>
              <a:ext cx="375961" cy="1515130"/>
            </a:xfrm>
            <a:custGeom>
              <a:avLst/>
              <a:gdLst>
                <a:gd name="T0" fmla="*/ 433 w 433"/>
                <a:gd name="T1" fmla="*/ 0 h 1745"/>
                <a:gd name="T2" fmla="*/ 0 w 433"/>
                <a:gd name="T3" fmla="*/ 1745 h 1745"/>
                <a:gd name="T4" fmla="*/ 433 w 433"/>
                <a:gd name="T5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433" y="0"/>
                  </a:moveTo>
                  <a:lnTo>
                    <a:pt x="0" y="1745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8" name="Line 257">
              <a:extLst>
                <a:ext uri="{FF2B5EF4-FFF2-40B4-BE49-F238E27FC236}">
                  <a16:creationId xmlns:a16="http://schemas.microsoft.com/office/drawing/2014/main" xmlns="" id="{FD62116F-D553-4039-95DE-5DC7CA772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3650" y="4131024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9" name="Freeform 258">
              <a:extLst>
                <a:ext uri="{FF2B5EF4-FFF2-40B4-BE49-F238E27FC236}">
                  <a16:creationId xmlns:a16="http://schemas.microsoft.com/office/drawing/2014/main" xmlns="" id="{C149F854-F383-4076-9047-77F74562DE29}"/>
                </a:ext>
              </a:extLst>
            </p:cNvPr>
            <p:cNvSpPr/>
            <p:nvPr/>
          </p:nvSpPr>
          <p:spPr bwMode="auto">
            <a:xfrm>
              <a:off x="5196255" y="2570744"/>
              <a:ext cx="1705281" cy="3079751"/>
            </a:xfrm>
            <a:custGeom>
              <a:avLst/>
              <a:gdLst>
                <a:gd name="T0" fmla="*/ 0 w 1964"/>
                <a:gd name="T1" fmla="*/ 3547 h 3547"/>
                <a:gd name="T2" fmla="*/ 1964 w 1964"/>
                <a:gd name="T3" fmla="*/ 0 h 3547"/>
                <a:gd name="T4" fmla="*/ 0 w 1964"/>
                <a:gd name="T5" fmla="*/ 3547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4" h="3547">
                  <a:moveTo>
                    <a:pt x="0" y="3547"/>
                  </a:moveTo>
                  <a:lnTo>
                    <a:pt x="1964" y="0"/>
                  </a:lnTo>
                  <a:lnTo>
                    <a:pt x="0" y="354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0" name="Freeform 260">
              <a:extLst>
                <a:ext uri="{FF2B5EF4-FFF2-40B4-BE49-F238E27FC236}">
                  <a16:creationId xmlns:a16="http://schemas.microsoft.com/office/drawing/2014/main" xmlns="" id="{295C076A-D903-463C-AD64-C63B9626038C}"/>
                </a:ext>
              </a:extLst>
            </p:cNvPr>
            <p:cNvSpPr/>
            <p:nvPr/>
          </p:nvSpPr>
          <p:spPr bwMode="auto">
            <a:xfrm>
              <a:off x="4707419" y="4740549"/>
              <a:ext cx="488836" cy="909946"/>
            </a:xfrm>
            <a:custGeom>
              <a:avLst/>
              <a:gdLst>
                <a:gd name="T0" fmla="*/ 563 w 563"/>
                <a:gd name="T1" fmla="*/ 1048 h 1048"/>
                <a:gd name="T2" fmla="*/ 0 w 563"/>
                <a:gd name="T3" fmla="*/ 0 h 1048"/>
                <a:gd name="T4" fmla="*/ 563 w 563"/>
                <a:gd name="T5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3" h="1048">
                  <a:moveTo>
                    <a:pt x="563" y="1048"/>
                  </a:moveTo>
                  <a:lnTo>
                    <a:pt x="0" y="0"/>
                  </a:lnTo>
                  <a:lnTo>
                    <a:pt x="563" y="10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1" name="Line 261">
              <a:extLst>
                <a:ext uri="{FF2B5EF4-FFF2-40B4-BE49-F238E27FC236}">
                  <a16:creationId xmlns:a16="http://schemas.microsoft.com/office/drawing/2014/main" xmlns="" id="{E3492A1F-EE45-4718-AC77-94CFE189D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7419" y="4740549"/>
              <a:ext cx="488836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2" name="Freeform 262">
              <a:extLst>
                <a:ext uri="{FF2B5EF4-FFF2-40B4-BE49-F238E27FC236}">
                  <a16:creationId xmlns:a16="http://schemas.microsoft.com/office/drawing/2014/main" xmlns="" id="{F9A9CA52-A1AE-46CB-9350-B979798E7995}"/>
                </a:ext>
              </a:extLst>
            </p:cNvPr>
            <p:cNvSpPr/>
            <p:nvPr/>
          </p:nvSpPr>
          <p:spPr bwMode="auto">
            <a:xfrm>
              <a:off x="4397447" y="5650495"/>
              <a:ext cx="798808" cy="606052"/>
            </a:xfrm>
            <a:custGeom>
              <a:avLst/>
              <a:gdLst>
                <a:gd name="T0" fmla="*/ 920 w 920"/>
                <a:gd name="T1" fmla="*/ 0 h 698"/>
                <a:gd name="T2" fmla="*/ 0 w 920"/>
                <a:gd name="T3" fmla="*/ 698 h 698"/>
                <a:gd name="T4" fmla="*/ 920 w 920"/>
                <a:gd name="T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0" h="698">
                  <a:moveTo>
                    <a:pt x="920" y="0"/>
                  </a:moveTo>
                  <a:lnTo>
                    <a:pt x="0" y="698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3" name="Line 263">
              <a:extLst>
                <a:ext uri="{FF2B5EF4-FFF2-40B4-BE49-F238E27FC236}">
                  <a16:creationId xmlns:a16="http://schemas.microsoft.com/office/drawing/2014/main" xmlns="" id="{FFDEE268-3324-4415-87F3-766F5AD72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7447" y="5650495"/>
              <a:ext cx="798808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4" name="Freeform 264">
              <a:extLst>
                <a:ext uri="{FF2B5EF4-FFF2-40B4-BE49-F238E27FC236}">
                  <a16:creationId xmlns:a16="http://schemas.microsoft.com/office/drawing/2014/main" xmlns="" id="{A062BAFB-128A-421F-B4B0-FA2B7E300484}"/>
                </a:ext>
              </a:extLst>
            </p:cNvPr>
            <p:cNvSpPr/>
            <p:nvPr/>
          </p:nvSpPr>
          <p:spPr bwMode="auto">
            <a:xfrm>
              <a:off x="4397447" y="4716238"/>
              <a:ext cx="338625" cy="1540310"/>
            </a:xfrm>
            <a:custGeom>
              <a:avLst/>
              <a:gdLst>
                <a:gd name="T0" fmla="*/ 0 w 390"/>
                <a:gd name="T1" fmla="*/ 1774 h 1774"/>
                <a:gd name="T2" fmla="*/ 390 w 390"/>
                <a:gd name="T3" fmla="*/ 0 h 1774"/>
                <a:gd name="T4" fmla="*/ 0 w 390"/>
                <a:gd name="T5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1774">
                  <a:moveTo>
                    <a:pt x="0" y="1774"/>
                  </a:moveTo>
                  <a:lnTo>
                    <a:pt x="39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5" name="Line 265">
              <a:extLst>
                <a:ext uri="{FF2B5EF4-FFF2-40B4-BE49-F238E27FC236}">
                  <a16:creationId xmlns:a16="http://schemas.microsoft.com/office/drawing/2014/main" xmlns="" id="{43D79410-17A8-4784-8DA4-CA74E1B0F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7447" y="4716238"/>
              <a:ext cx="338625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6" name="Freeform 266">
              <a:extLst>
                <a:ext uri="{FF2B5EF4-FFF2-40B4-BE49-F238E27FC236}">
                  <a16:creationId xmlns:a16="http://schemas.microsoft.com/office/drawing/2014/main" xmlns="" id="{A8D741C3-FCD6-4707-8C59-F82B5ECECF74}"/>
                </a:ext>
              </a:extLst>
            </p:cNvPr>
            <p:cNvSpPr/>
            <p:nvPr/>
          </p:nvSpPr>
          <p:spPr bwMode="auto">
            <a:xfrm>
              <a:off x="4736072" y="4716238"/>
              <a:ext cx="1018480" cy="774496"/>
            </a:xfrm>
            <a:custGeom>
              <a:avLst/>
              <a:gdLst>
                <a:gd name="T0" fmla="*/ 0 w 1173"/>
                <a:gd name="T1" fmla="*/ 0 h 892"/>
                <a:gd name="T2" fmla="*/ 1173 w 1173"/>
                <a:gd name="T3" fmla="*/ 892 h 892"/>
                <a:gd name="T4" fmla="*/ 0 w 1173"/>
                <a:gd name="T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3" h="892">
                  <a:moveTo>
                    <a:pt x="0" y="0"/>
                  </a:moveTo>
                  <a:lnTo>
                    <a:pt x="1173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7" name="Line 267">
              <a:extLst>
                <a:ext uri="{FF2B5EF4-FFF2-40B4-BE49-F238E27FC236}">
                  <a16:creationId xmlns:a16="http://schemas.microsoft.com/office/drawing/2014/main" xmlns="" id="{759913C7-CC21-4562-96C3-813595C5F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72" y="4716238"/>
              <a:ext cx="1018480" cy="7744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8" name="Freeform 268">
              <a:extLst>
                <a:ext uri="{FF2B5EF4-FFF2-40B4-BE49-F238E27FC236}">
                  <a16:creationId xmlns:a16="http://schemas.microsoft.com/office/drawing/2014/main" xmlns="" id="{D97AE691-F0DC-4947-8488-0E8109E12BBF}"/>
                </a:ext>
              </a:extLst>
            </p:cNvPr>
            <p:cNvSpPr/>
            <p:nvPr/>
          </p:nvSpPr>
          <p:spPr bwMode="auto">
            <a:xfrm>
              <a:off x="5635599" y="5527201"/>
              <a:ext cx="118953" cy="1063630"/>
            </a:xfrm>
            <a:custGeom>
              <a:avLst/>
              <a:gdLst>
                <a:gd name="T0" fmla="*/ 0 w 137"/>
                <a:gd name="T1" fmla="*/ 1225 h 1225"/>
                <a:gd name="T2" fmla="*/ 137 w 137"/>
                <a:gd name="T3" fmla="*/ 0 h 1225"/>
                <a:gd name="T4" fmla="*/ 0 w 137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0" y="1225"/>
                  </a:moveTo>
                  <a:lnTo>
                    <a:pt x="137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9" name="Line 269">
              <a:extLst>
                <a:ext uri="{FF2B5EF4-FFF2-40B4-BE49-F238E27FC236}">
                  <a16:creationId xmlns:a16="http://schemas.microsoft.com/office/drawing/2014/main" xmlns="" id="{9FAB9148-8055-4518-B439-C179402ED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5599" y="5527201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0" name="Freeform 270">
              <a:extLst>
                <a:ext uri="{FF2B5EF4-FFF2-40B4-BE49-F238E27FC236}">
                  <a16:creationId xmlns:a16="http://schemas.microsoft.com/office/drawing/2014/main" xmlns="" id="{73110990-AF48-48DE-AE73-B8EF311BD30D}"/>
                </a:ext>
              </a:extLst>
            </p:cNvPr>
            <p:cNvSpPr/>
            <p:nvPr/>
          </p:nvSpPr>
          <p:spPr bwMode="auto">
            <a:xfrm>
              <a:off x="5178021" y="5508967"/>
              <a:ext cx="557429" cy="165840"/>
            </a:xfrm>
            <a:custGeom>
              <a:avLst/>
              <a:gdLst>
                <a:gd name="T0" fmla="*/ 642 w 642"/>
                <a:gd name="T1" fmla="*/ 0 h 191"/>
                <a:gd name="T2" fmla="*/ 0 w 642"/>
                <a:gd name="T3" fmla="*/ 191 h 191"/>
                <a:gd name="T4" fmla="*/ 642 w 642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2" h="191">
                  <a:moveTo>
                    <a:pt x="642" y="0"/>
                  </a:moveTo>
                  <a:lnTo>
                    <a:pt x="0" y="19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1" name="Line 271">
              <a:extLst>
                <a:ext uri="{FF2B5EF4-FFF2-40B4-BE49-F238E27FC236}">
                  <a16:creationId xmlns:a16="http://schemas.microsoft.com/office/drawing/2014/main" xmlns="" id="{B90716A5-6999-4112-8273-D4C14C37D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8021" y="5508967"/>
              <a:ext cx="557429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2" name="Freeform 272">
              <a:extLst>
                <a:ext uri="{FF2B5EF4-FFF2-40B4-BE49-F238E27FC236}">
                  <a16:creationId xmlns:a16="http://schemas.microsoft.com/office/drawing/2014/main" xmlns="" id="{AC632B4F-6F43-4614-B2F4-090F68EE7BE7}"/>
                </a:ext>
              </a:extLst>
            </p:cNvPr>
            <p:cNvSpPr/>
            <p:nvPr/>
          </p:nvSpPr>
          <p:spPr bwMode="auto">
            <a:xfrm>
              <a:off x="5178021" y="5674807"/>
              <a:ext cx="457578" cy="916024"/>
            </a:xfrm>
            <a:custGeom>
              <a:avLst/>
              <a:gdLst>
                <a:gd name="T0" fmla="*/ 0 w 527"/>
                <a:gd name="T1" fmla="*/ 0 h 1055"/>
                <a:gd name="T2" fmla="*/ 527 w 527"/>
                <a:gd name="T3" fmla="*/ 1055 h 1055"/>
                <a:gd name="T4" fmla="*/ 0 w 527"/>
                <a:gd name="T5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0" y="0"/>
                  </a:moveTo>
                  <a:lnTo>
                    <a:pt x="527" y="1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3" name="Line 273">
              <a:extLst>
                <a:ext uri="{FF2B5EF4-FFF2-40B4-BE49-F238E27FC236}">
                  <a16:creationId xmlns:a16="http://schemas.microsoft.com/office/drawing/2014/main" xmlns="" id="{AA42F3D0-11D5-46F1-852B-5351CCC7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021" y="5674807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Freeform 274">
              <a:extLst>
                <a:ext uri="{FF2B5EF4-FFF2-40B4-BE49-F238E27FC236}">
                  <a16:creationId xmlns:a16="http://schemas.microsoft.com/office/drawing/2014/main" xmlns="" id="{96DD6A62-748B-426C-9013-91732D4E6DB6}"/>
                </a:ext>
              </a:extLst>
            </p:cNvPr>
            <p:cNvSpPr/>
            <p:nvPr/>
          </p:nvSpPr>
          <p:spPr bwMode="auto">
            <a:xfrm>
              <a:off x="5637335" y="3950424"/>
              <a:ext cx="1789503" cy="2644748"/>
            </a:xfrm>
            <a:custGeom>
              <a:avLst/>
              <a:gdLst>
                <a:gd name="T0" fmla="*/ 0 w 2061"/>
                <a:gd name="T1" fmla="*/ 3046 h 3046"/>
                <a:gd name="T2" fmla="*/ 2061 w 2061"/>
                <a:gd name="T3" fmla="*/ 0 h 3046"/>
                <a:gd name="T4" fmla="*/ 0 w 2061"/>
                <a:gd name="T5" fmla="*/ 3046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1" h="3046">
                  <a:moveTo>
                    <a:pt x="0" y="3046"/>
                  </a:moveTo>
                  <a:lnTo>
                    <a:pt x="2061" y="0"/>
                  </a:lnTo>
                  <a:lnTo>
                    <a:pt x="0" y="30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Line 275">
              <a:extLst>
                <a:ext uri="{FF2B5EF4-FFF2-40B4-BE49-F238E27FC236}">
                  <a16:creationId xmlns:a16="http://schemas.microsoft.com/office/drawing/2014/main" xmlns="" id="{416A8AA9-299D-45DF-94B6-46F4CB085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335" y="3950424"/>
              <a:ext cx="1789503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6" name="Freeform 276">
              <a:extLst>
                <a:ext uri="{FF2B5EF4-FFF2-40B4-BE49-F238E27FC236}">
                  <a16:creationId xmlns:a16="http://schemas.microsoft.com/office/drawing/2014/main" xmlns="" id="{C3DEBBB1-C617-425A-BE86-598527AB0836}"/>
                </a:ext>
              </a:extLst>
            </p:cNvPr>
            <p:cNvSpPr/>
            <p:nvPr/>
          </p:nvSpPr>
          <p:spPr bwMode="auto">
            <a:xfrm>
              <a:off x="5074697" y="3169850"/>
              <a:ext cx="1707886" cy="1517735"/>
            </a:xfrm>
            <a:custGeom>
              <a:avLst/>
              <a:gdLst>
                <a:gd name="T0" fmla="*/ 1967 w 1967"/>
                <a:gd name="T1" fmla="*/ 1748 h 1748"/>
                <a:gd name="T2" fmla="*/ 0 w 1967"/>
                <a:gd name="T3" fmla="*/ 0 h 1748"/>
                <a:gd name="T4" fmla="*/ 1967 w 1967"/>
                <a:gd name="T5" fmla="*/ 1748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1967" y="1748"/>
                  </a:moveTo>
                  <a:lnTo>
                    <a:pt x="0" y="0"/>
                  </a:lnTo>
                  <a:lnTo>
                    <a:pt x="1967" y="17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7" name="Line 277">
              <a:extLst>
                <a:ext uri="{FF2B5EF4-FFF2-40B4-BE49-F238E27FC236}">
                  <a16:creationId xmlns:a16="http://schemas.microsoft.com/office/drawing/2014/main" xmlns="" id="{9DF54EDA-D10E-445C-AFF5-CA2E605F6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8" name="Freeform 278">
              <a:extLst>
                <a:ext uri="{FF2B5EF4-FFF2-40B4-BE49-F238E27FC236}">
                  <a16:creationId xmlns:a16="http://schemas.microsoft.com/office/drawing/2014/main" xmlns="" id="{A37112F8-3BA2-4403-9736-1A22C5FA4C1D}"/>
                </a:ext>
              </a:extLst>
            </p:cNvPr>
            <p:cNvSpPr/>
            <p:nvPr/>
          </p:nvSpPr>
          <p:spPr bwMode="auto">
            <a:xfrm>
              <a:off x="4723916" y="4687585"/>
              <a:ext cx="1467375" cy="133713"/>
            </a:xfrm>
            <a:custGeom>
              <a:avLst/>
              <a:gdLst>
                <a:gd name="T0" fmla="*/ 1690 w 1690"/>
                <a:gd name="T1" fmla="*/ 154 h 154"/>
                <a:gd name="T2" fmla="*/ 0 w 1690"/>
                <a:gd name="T3" fmla="*/ 0 h 154"/>
                <a:gd name="T4" fmla="*/ 1690 w 1690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0" h="154">
                  <a:moveTo>
                    <a:pt x="1690" y="154"/>
                  </a:moveTo>
                  <a:lnTo>
                    <a:pt x="0" y="0"/>
                  </a:lnTo>
                  <a:lnTo>
                    <a:pt x="169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9" name="Line 279">
              <a:extLst>
                <a:ext uri="{FF2B5EF4-FFF2-40B4-BE49-F238E27FC236}">
                  <a16:creationId xmlns:a16="http://schemas.microsoft.com/office/drawing/2014/main" xmlns="" id="{5EF93D23-90D4-46D1-90FD-6F9998DBC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23916" y="4687585"/>
              <a:ext cx="1467375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" name="Freeform 280">
              <a:extLst>
                <a:ext uri="{FF2B5EF4-FFF2-40B4-BE49-F238E27FC236}">
                  <a16:creationId xmlns:a16="http://schemas.microsoft.com/office/drawing/2014/main" xmlns="" id="{5FFFA99B-871F-471E-987E-77581AAD4293}"/>
                </a:ext>
              </a:extLst>
            </p:cNvPr>
            <p:cNvSpPr/>
            <p:nvPr/>
          </p:nvSpPr>
          <p:spPr bwMode="auto">
            <a:xfrm>
              <a:off x="6782583" y="3133383"/>
              <a:ext cx="1840731" cy="1554202"/>
            </a:xfrm>
            <a:custGeom>
              <a:avLst/>
              <a:gdLst>
                <a:gd name="T0" fmla="*/ 0 w 2120"/>
                <a:gd name="T1" fmla="*/ 1790 h 1790"/>
                <a:gd name="T2" fmla="*/ 2120 w 2120"/>
                <a:gd name="T3" fmla="*/ 0 h 1790"/>
                <a:gd name="T4" fmla="*/ 0 w 2120"/>
                <a:gd name="T5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0" y="1790"/>
                  </a:moveTo>
                  <a:lnTo>
                    <a:pt x="2120" y="0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1" name="Line 281">
              <a:extLst>
                <a:ext uri="{FF2B5EF4-FFF2-40B4-BE49-F238E27FC236}">
                  <a16:creationId xmlns:a16="http://schemas.microsoft.com/office/drawing/2014/main" xmlns="" id="{470DA6F7-7658-474E-B953-541F075CE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2583" y="3133383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2" name="Freeform 282">
              <a:extLst>
                <a:ext uri="{FF2B5EF4-FFF2-40B4-BE49-F238E27FC236}">
                  <a16:creationId xmlns:a16="http://schemas.microsoft.com/office/drawing/2014/main" xmlns="" id="{4C2E5FDD-078A-4432-AED1-8CE0A7BCF65E}"/>
                </a:ext>
              </a:extLst>
            </p:cNvPr>
            <p:cNvSpPr/>
            <p:nvPr/>
          </p:nvSpPr>
          <p:spPr bwMode="auto">
            <a:xfrm>
              <a:off x="4171697" y="3163772"/>
              <a:ext cx="903000" cy="79881"/>
            </a:xfrm>
            <a:custGeom>
              <a:avLst/>
              <a:gdLst>
                <a:gd name="T0" fmla="*/ 1040 w 1040"/>
                <a:gd name="T1" fmla="*/ 0 h 92"/>
                <a:gd name="T2" fmla="*/ 0 w 1040"/>
                <a:gd name="T3" fmla="*/ 92 h 92"/>
                <a:gd name="T4" fmla="*/ 1040 w 1040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1040" y="0"/>
                  </a:moveTo>
                  <a:lnTo>
                    <a:pt x="0" y="92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3" name="Line 283">
              <a:extLst>
                <a:ext uri="{FF2B5EF4-FFF2-40B4-BE49-F238E27FC236}">
                  <a16:creationId xmlns:a16="http://schemas.microsoft.com/office/drawing/2014/main" xmlns="" id="{1595A2FB-DA91-4423-83C4-474A43A72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1697" y="3163772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4" name="Freeform 284">
              <a:extLst>
                <a:ext uri="{FF2B5EF4-FFF2-40B4-BE49-F238E27FC236}">
                  <a16:creationId xmlns:a16="http://schemas.microsoft.com/office/drawing/2014/main" xmlns="" id="{6BA58E32-749E-4F2A-AE8F-63FB741212CD}"/>
                </a:ext>
              </a:extLst>
            </p:cNvPr>
            <p:cNvSpPr/>
            <p:nvPr/>
          </p:nvSpPr>
          <p:spPr bwMode="auto">
            <a:xfrm>
              <a:off x="3069863" y="2882453"/>
              <a:ext cx="1101834" cy="335152"/>
            </a:xfrm>
            <a:custGeom>
              <a:avLst/>
              <a:gdLst>
                <a:gd name="T0" fmla="*/ 1269 w 1269"/>
                <a:gd name="T1" fmla="*/ 386 h 386"/>
                <a:gd name="T2" fmla="*/ 0 w 1269"/>
                <a:gd name="T3" fmla="*/ 0 h 386"/>
                <a:gd name="T4" fmla="*/ 1269 w 1269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1269" y="386"/>
                  </a:moveTo>
                  <a:lnTo>
                    <a:pt x="0" y="0"/>
                  </a:lnTo>
                  <a:lnTo>
                    <a:pt x="1269" y="38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5" name="Line 285">
              <a:extLst>
                <a:ext uri="{FF2B5EF4-FFF2-40B4-BE49-F238E27FC236}">
                  <a16:creationId xmlns:a16="http://schemas.microsoft.com/office/drawing/2014/main" xmlns="" id="{326F3950-D66E-448F-809D-304A8BBAC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6" name="Freeform 286">
              <a:extLst>
                <a:ext uri="{FF2B5EF4-FFF2-40B4-BE49-F238E27FC236}">
                  <a16:creationId xmlns:a16="http://schemas.microsoft.com/office/drawing/2014/main" xmlns="" id="{5E0431CB-9397-4C8B-BD3B-234BC2E5760A}"/>
                </a:ext>
              </a:extLst>
            </p:cNvPr>
            <p:cNvSpPr/>
            <p:nvPr/>
          </p:nvSpPr>
          <p:spPr bwMode="auto">
            <a:xfrm>
              <a:off x="3069863" y="2882453"/>
              <a:ext cx="1414411" cy="61647"/>
            </a:xfrm>
            <a:custGeom>
              <a:avLst/>
              <a:gdLst>
                <a:gd name="T0" fmla="*/ 0 w 1629"/>
                <a:gd name="T1" fmla="*/ 0 h 71"/>
                <a:gd name="T2" fmla="*/ 1629 w 1629"/>
                <a:gd name="T3" fmla="*/ 71 h 71"/>
                <a:gd name="T4" fmla="*/ 0 w 1629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9" h="71">
                  <a:moveTo>
                    <a:pt x="0" y="0"/>
                  </a:moveTo>
                  <a:lnTo>
                    <a:pt x="1629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7" name="Line 287">
              <a:extLst>
                <a:ext uri="{FF2B5EF4-FFF2-40B4-BE49-F238E27FC236}">
                  <a16:creationId xmlns:a16="http://schemas.microsoft.com/office/drawing/2014/main" xmlns="" id="{856B1AF0-4E72-4406-B588-044BDE9E7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863" y="2882453"/>
              <a:ext cx="1414411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8" name="Freeform 288">
              <a:extLst>
                <a:ext uri="{FF2B5EF4-FFF2-40B4-BE49-F238E27FC236}">
                  <a16:creationId xmlns:a16="http://schemas.microsoft.com/office/drawing/2014/main" xmlns="" id="{536555D3-CB88-4836-867A-44E76D397CB2}"/>
                </a:ext>
              </a:extLst>
            </p:cNvPr>
            <p:cNvSpPr/>
            <p:nvPr/>
          </p:nvSpPr>
          <p:spPr bwMode="auto">
            <a:xfrm>
              <a:off x="3892982" y="2962333"/>
              <a:ext cx="607788" cy="1842467"/>
            </a:xfrm>
            <a:custGeom>
              <a:avLst/>
              <a:gdLst>
                <a:gd name="T0" fmla="*/ 700 w 700"/>
                <a:gd name="T1" fmla="*/ 0 h 2122"/>
                <a:gd name="T2" fmla="*/ 0 w 700"/>
                <a:gd name="T3" fmla="*/ 2122 h 2122"/>
                <a:gd name="T4" fmla="*/ 700 w 700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" h="2122">
                  <a:moveTo>
                    <a:pt x="700" y="0"/>
                  </a:moveTo>
                  <a:lnTo>
                    <a:pt x="0" y="2122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9" name="Line 289">
              <a:extLst>
                <a:ext uri="{FF2B5EF4-FFF2-40B4-BE49-F238E27FC236}">
                  <a16:creationId xmlns:a16="http://schemas.microsoft.com/office/drawing/2014/main" xmlns="" id="{1E4D1A77-D3CC-487E-A1E7-35BD5FC5A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2982" y="2962333"/>
              <a:ext cx="607788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0" name="Freeform 290">
              <a:extLst>
                <a:ext uri="{FF2B5EF4-FFF2-40B4-BE49-F238E27FC236}">
                  <a16:creationId xmlns:a16="http://schemas.microsoft.com/office/drawing/2014/main" xmlns="" id="{960C11C2-C55E-4F84-9A6F-1BA083792356}"/>
                </a:ext>
              </a:extLst>
            </p:cNvPr>
            <p:cNvSpPr/>
            <p:nvPr/>
          </p:nvSpPr>
          <p:spPr bwMode="auto">
            <a:xfrm>
              <a:off x="3892982" y="4716238"/>
              <a:ext cx="804886" cy="88563"/>
            </a:xfrm>
            <a:custGeom>
              <a:avLst/>
              <a:gdLst>
                <a:gd name="T0" fmla="*/ 0 w 927"/>
                <a:gd name="T1" fmla="*/ 102 h 102"/>
                <a:gd name="T2" fmla="*/ 927 w 927"/>
                <a:gd name="T3" fmla="*/ 0 h 102"/>
                <a:gd name="T4" fmla="*/ 0 w 927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0" y="102"/>
                  </a:moveTo>
                  <a:lnTo>
                    <a:pt x="927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1" name="Line 291">
              <a:extLst>
                <a:ext uri="{FF2B5EF4-FFF2-40B4-BE49-F238E27FC236}">
                  <a16:creationId xmlns:a16="http://schemas.microsoft.com/office/drawing/2014/main" xmlns="" id="{614514BD-0A95-49BF-AB08-6845A9EAC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982" y="4716238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2" name="Freeform 292">
              <a:extLst>
                <a:ext uri="{FF2B5EF4-FFF2-40B4-BE49-F238E27FC236}">
                  <a16:creationId xmlns:a16="http://schemas.microsoft.com/office/drawing/2014/main" xmlns="" id="{AC967097-A797-4742-B287-11ED72375C35}"/>
                </a:ext>
              </a:extLst>
            </p:cNvPr>
            <p:cNvSpPr/>
            <p:nvPr/>
          </p:nvSpPr>
          <p:spPr bwMode="auto">
            <a:xfrm>
              <a:off x="3870407" y="4669351"/>
              <a:ext cx="853509" cy="1106175"/>
            </a:xfrm>
            <a:custGeom>
              <a:avLst/>
              <a:gdLst>
                <a:gd name="T0" fmla="*/ 983 w 983"/>
                <a:gd name="T1" fmla="*/ 0 h 1274"/>
                <a:gd name="T2" fmla="*/ 0 w 983"/>
                <a:gd name="T3" fmla="*/ 1274 h 1274"/>
                <a:gd name="T4" fmla="*/ 983 w 983"/>
                <a:gd name="T5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983" y="0"/>
                  </a:moveTo>
                  <a:lnTo>
                    <a:pt x="0" y="12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3" name="Line 293">
              <a:extLst>
                <a:ext uri="{FF2B5EF4-FFF2-40B4-BE49-F238E27FC236}">
                  <a16:creationId xmlns:a16="http://schemas.microsoft.com/office/drawing/2014/main" xmlns="" id="{D1A1704B-8016-41A0-A948-DADA0BBBA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407" y="4669351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4" name="Freeform 294">
              <a:extLst>
                <a:ext uri="{FF2B5EF4-FFF2-40B4-BE49-F238E27FC236}">
                  <a16:creationId xmlns:a16="http://schemas.microsoft.com/office/drawing/2014/main" xmlns="" id="{72FD29A3-B3B3-4634-A59D-A84FCBA6D783}"/>
                </a:ext>
              </a:extLst>
            </p:cNvPr>
            <p:cNvSpPr/>
            <p:nvPr/>
          </p:nvSpPr>
          <p:spPr bwMode="auto">
            <a:xfrm>
              <a:off x="3045551" y="5134744"/>
              <a:ext cx="830934" cy="652938"/>
            </a:xfrm>
            <a:custGeom>
              <a:avLst/>
              <a:gdLst>
                <a:gd name="T0" fmla="*/ 957 w 957"/>
                <a:gd name="T1" fmla="*/ 752 h 752"/>
                <a:gd name="T2" fmla="*/ 0 w 957"/>
                <a:gd name="T3" fmla="*/ 0 h 752"/>
                <a:gd name="T4" fmla="*/ 957 w 957"/>
                <a:gd name="T5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752">
                  <a:moveTo>
                    <a:pt x="957" y="752"/>
                  </a:moveTo>
                  <a:lnTo>
                    <a:pt x="0" y="0"/>
                  </a:lnTo>
                  <a:lnTo>
                    <a:pt x="957" y="7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5" name="Line 295">
              <a:extLst>
                <a:ext uri="{FF2B5EF4-FFF2-40B4-BE49-F238E27FC236}">
                  <a16:creationId xmlns:a16="http://schemas.microsoft.com/office/drawing/2014/main" xmlns="" id="{E93F7708-1C0F-4947-BAB4-F0ADDC210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5551" y="5134744"/>
              <a:ext cx="830934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6" name="Freeform 296">
              <a:extLst>
                <a:ext uri="{FF2B5EF4-FFF2-40B4-BE49-F238E27FC236}">
                  <a16:creationId xmlns:a16="http://schemas.microsoft.com/office/drawing/2014/main" xmlns="" id="{7F86F2FC-3CA9-4F5E-A9C3-7DE3A9735752}"/>
                </a:ext>
              </a:extLst>
            </p:cNvPr>
            <p:cNvSpPr/>
            <p:nvPr/>
          </p:nvSpPr>
          <p:spPr bwMode="auto">
            <a:xfrm>
              <a:off x="3045551" y="5134744"/>
              <a:ext cx="32994" cy="688538"/>
            </a:xfrm>
            <a:custGeom>
              <a:avLst/>
              <a:gdLst>
                <a:gd name="T0" fmla="*/ 0 w 38"/>
                <a:gd name="T1" fmla="*/ 0 h 793"/>
                <a:gd name="T2" fmla="*/ 38 w 38"/>
                <a:gd name="T3" fmla="*/ 793 h 793"/>
                <a:gd name="T4" fmla="*/ 0 w 38"/>
                <a:gd name="T5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93">
                  <a:moveTo>
                    <a:pt x="0" y="0"/>
                  </a:moveTo>
                  <a:lnTo>
                    <a:pt x="38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7" name="Line 297">
              <a:extLst>
                <a:ext uri="{FF2B5EF4-FFF2-40B4-BE49-F238E27FC236}">
                  <a16:creationId xmlns:a16="http://schemas.microsoft.com/office/drawing/2014/main" xmlns="" id="{D24445C3-C0F4-4EE8-9E30-B3DAC297B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551" y="5134744"/>
              <a:ext cx="32994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8" name="Freeform 298">
              <a:extLst>
                <a:ext uri="{FF2B5EF4-FFF2-40B4-BE49-F238E27FC236}">
                  <a16:creationId xmlns:a16="http://schemas.microsoft.com/office/drawing/2014/main" xmlns="" id="{636F9ADC-34CE-4938-9E9C-3CE2A1003A86}"/>
                </a:ext>
              </a:extLst>
            </p:cNvPr>
            <p:cNvSpPr/>
            <p:nvPr/>
          </p:nvSpPr>
          <p:spPr bwMode="auto">
            <a:xfrm>
              <a:off x="3078546" y="5823281"/>
              <a:ext cx="1327584" cy="430662"/>
            </a:xfrm>
            <a:custGeom>
              <a:avLst/>
              <a:gdLst>
                <a:gd name="T0" fmla="*/ 0 w 1529"/>
                <a:gd name="T1" fmla="*/ 0 h 496"/>
                <a:gd name="T2" fmla="*/ 1529 w 1529"/>
                <a:gd name="T3" fmla="*/ 496 h 496"/>
                <a:gd name="T4" fmla="*/ 0 w 1529"/>
                <a:gd name="T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" h="496">
                  <a:moveTo>
                    <a:pt x="0" y="0"/>
                  </a:moveTo>
                  <a:lnTo>
                    <a:pt x="1529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9" name="Line 299">
              <a:extLst>
                <a:ext uri="{FF2B5EF4-FFF2-40B4-BE49-F238E27FC236}">
                  <a16:creationId xmlns:a16="http://schemas.microsoft.com/office/drawing/2014/main" xmlns="" id="{FB5801A7-4002-47DD-BF4A-3EF864FF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546" y="5823281"/>
              <a:ext cx="1327584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0" name="Freeform 300">
              <a:extLst>
                <a:ext uri="{FF2B5EF4-FFF2-40B4-BE49-F238E27FC236}">
                  <a16:creationId xmlns:a16="http://schemas.microsoft.com/office/drawing/2014/main" xmlns="" id="{2001B6AF-0FBA-49B9-96D9-DC588E410CD0}"/>
                </a:ext>
              </a:extLst>
            </p:cNvPr>
            <p:cNvSpPr/>
            <p:nvPr/>
          </p:nvSpPr>
          <p:spPr bwMode="auto">
            <a:xfrm>
              <a:off x="3874749" y="3207185"/>
              <a:ext cx="296948" cy="923838"/>
            </a:xfrm>
            <a:custGeom>
              <a:avLst/>
              <a:gdLst>
                <a:gd name="T0" fmla="*/ 342 w 342"/>
                <a:gd name="T1" fmla="*/ 0 h 1064"/>
                <a:gd name="T2" fmla="*/ 0 w 342"/>
                <a:gd name="T3" fmla="*/ 1064 h 1064"/>
                <a:gd name="T4" fmla="*/ 342 w 342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1064">
                  <a:moveTo>
                    <a:pt x="342" y="0"/>
                  </a:moveTo>
                  <a:lnTo>
                    <a:pt x="0" y="106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1" name="Line 301">
              <a:extLst>
                <a:ext uri="{FF2B5EF4-FFF2-40B4-BE49-F238E27FC236}">
                  <a16:creationId xmlns:a16="http://schemas.microsoft.com/office/drawing/2014/main" xmlns="" id="{BD5EEBEB-F74E-40ED-9849-626D3C893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4749" y="3207185"/>
              <a:ext cx="296948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2" name="Freeform 302">
              <a:extLst>
                <a:ext uri="{FF2B5EF4-FFF2-40B4-BE49-F238E27FC236}">
                  <a16:creationId xmlns:a16="http://schemas.microsoft.com/office/drawing/2014/main" xmlns="" id="{3005B17F-02F3-40EA-8B1B-2F381D091A7E}"/>
                </a:ext>
              </a:extLst>
            </p:cNvPr>
            <p:cNvSpPr/>
            <p:nvPr/>
          </p:nvSpPr>
          <p:spPr bwMode="auto">
            <a:xfrm>
              <a:off x="3858251" y="4131024"/>
              <a:ext cx="34731" cy="665094"/>
            </a:xfrm>
            <a:custGeom>
              <a:avLst/>
              <a:gdLst>
                <a:gd name="T0" fmla="*/ 0 w 40"/>
                <a:gd name="T1" fmla="*/ 0 h 766"/>
                <a:gd name="T2" fmla="*/ 40 w 40"/>
                <a:gd name="T3" fmla="*/ 766 h 766"/>
                <a:gd name="T4" fmla="*/ 0 w 40"/>
                <a:gd name="T5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6">
                  <a:moveTo>
                    <a:pt x="0" y="0"/>
                  </a:moveTo>
                  <a:lnTo>
                    <a:pt x="40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3" name="Line 303">
              <a:extLst>
                <a:ext uri="{FF2B5EF4-FFF2-40B4-BE49-F238E27FC236}">
                  <a16:creationId xmlns:a16="http://schemas.microsoft.com/office/drawing/2014/main" xmlns="" id="{7F806BA0-87E6-4D85-A79A-B8EB88809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251" y="4131024"/>
              <a:ext cx="34731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4" name="Freeform 304">
              <a:extLst>
                <a:ext uri="{FF2B5EF4-FFF2-40B4-BE49-F238E27FC236}">
                  <a16:creationId xmlns:a16="http://schemas.microsoft.com/office/drawing/2014/main" xmlns="" id="{D8ECED57-6DDD-4ACA-8C4D-5214B995BF20}"/>
                </a:ext>
              </a:extLst>
            </p:cNvPr>
            <p:cNvSpPr/>
            <p:nvPr/>
          </p:nvSpPr>
          <p:spPr bwMode="auto">
            <a:xfrm>
              <a:off x="3057707" y="4796119"/>
              <a:ext cx="835275" cy="338625"/>
            </a:xfrm>
            <a:custGeom>
              <a:avLst/>
              <a:gdLst>
                <a:gd name="T0" fmla="*/ 962 w 962"/>
                <a:gd name="T1" fmla="*/ 0 h 390"/>
                <a:gd name="T2" fmla="*/ 0 w 962"/>
                <a:gd name="T3" fmla="*/ 390 h 390"/>
                <a:gd name="T4" fmla="*/ 962 w 962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390">
                  <a:moveTo>
                    <a:pt x="962" y="0"/>
                  </a:moveTo>
                  <a:lnTo>
                    <a:pt x="0" y="390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5" name="Line 305">
              <a:extLst>
                <a:ext uri="{FF2B5EF4-FFF2-40B4-BE49-F238E27FC236}">
                  <a16:creationId xmlns:a16="http://schemas.microsoft.com/office/drawing/2014/main" xmlns="" id="{B8EC28C0-25F1-4863-AB99-33184BF2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7707" y="4796119"/>
              <a:ext cx="835275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6" name="Freeform 306">
              <a:extLst>
                <a:ext uri="{FF2B5EF4-FFF2-40B4-BE49-F238E27FC236}">
                  <a16:creationId xmlns:a16="http://schemas.microsoft.com/office/drawing/2014/main" xmlns="" id="{85E47A21-48D1-4A7A-BC0B-DFFD4D0D18C0}"/>
                </a:ext>
              </a:extLst>
            </p:cNvPr>
            <p:cNvSpPr/>
            <p:nvPr/>
          </p:nvSpPr>
          <p:spPr bwMode="auto">
            <a:xfrm>
              <a:off x="2278001" y="4123210"/>
              <a:ext cx="1596747" cy="7815"/>
            </a:xfrm>
            <a:custGeom>
              <a:avLst/>
              <a:gdLst>
                <a:gd name="T0" fmla="*/ 1839 w 1839"/>
                <a:gd name="T1" fmla="*/ 9 h 9"/>
                <a:gd name="T2" fmla="*/ 0 w 1839"/>
                <a:gd name="T3" fmla="*/ 0 h 9"/>
                <a:gd name="T4" fmla="*/ 1839 w 183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9">
                  <a:moveTo>
                    <a:pt x="1839" y="9"/>
                  </a:moveTo>
                  <a:lnTo>
                    <a:pt x="0" y="0"/>
                  </a:lnTo>
                  <a:lnTo>
                    <a:pt x="1839" y="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7" name="Line 307">
              <a:extLst>
                <a:ext uri="{FF2B5EF4-FFF2-40B4-BE49-F238E27FC236}">
                  <a16:creationId xmlns:a16="http://schemas.microsoft.com/office/drawing/2014/main" xmlns="" id="{9048B06F-B713-4950-883C-22EE24D29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1596747" cy="781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8" name="Freeform 308">
              <a:extLst>
                <a:ext uri="{FF2B5EF4-FFF2-40B4-BE49-F238E27FC236}">
                  <a16:creationId xmlns:a16="http://schemas.microsoft.com/office/drawing/2014/main" xmlns="" id="{98F5012A-C9C6-44E3-A1B9-B67CD59DA0DD}"/>
                </a:ext>
              </a:extLst>
            </p:cNvPr>
            <p:cNvSpPr/>
            <p:nvPr/>
          </p:nvSpPr>
          <p:spPr bwMode="auto">
            <a:xfrm>
              <a:off x="896585" y="4123210"/>
              <a:ext cx="1381417" cy="155420"/>
            </a:xfrm>
            <a:custGeom>
              <a:avLst/>
              <a:gdLst>
                <a:gd name="T0" fmla="*/ 1591 w 1591"/>
                <a:gd name="T1" fmla="*/ 0 h 179"/>
                <a:gd name="T2" fmla="*/ 0 w 1591"/>
                <a:gd name="T3" fmla="*/ 179 h 179"/>
                <a:gd name="T4" fmla="*/ 1591 w 1591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79">
                  <a:moveTo>
                    <a:pt x="1591" y="0"/>
                  </a:moveTo>
                  <a:lnTo>
                    <a:pt x="0" y="17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9" name="Line 309">
              <a:extLst>
                <a:ext uri="{FF2B5EF4-FFF2-40B4-BE49-F238E27FC236}">
                  <a16:creationId xmlns:a16="http://schemas.microsoft.com/office/drawing/2014/main" xmlns="" id="{90FF14C2-137F-4E81-B92D-9F44394F9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585" y="4123210"/>
              <a:ext cx="1381417" cy="15542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0" name="Freeform 310">
              <a:extLst>
                <a:ext uri="{FF2B5EF4-FFF2-40B4-BE49-F238E27FC236}">
                  <a16:creationId xmlns:a16="http://schemas.microsoft.com/office/drawing/2014/main" xmlns="" id="{55251E78-AE4C-480B-B6F7-1F997CE8DE5A}"/>
                </a:ext>
              </a:extLst>
            </p:cNvPr>
            <p:cNvSpPr/>
            <p:nvPr/>
          </p:nvSpPr>
          <p:spPr bwMode="auto">
            <a:xfrm>
              <a:off x="1615512" y="3182006"/>
              <a:ext cx="662490" cy="941204"/>
            </a:xfrm>
            <a:custGeom>
              <a:avLst/>
              <a:gdLst>
                <a:gd name="T0" fmla="*/ 763 w 763"/>
                <a:gd name="T1" fmla="*/ 1084 h 1084"/>
                <a:gd name="T2" fmla="*/ 0 w 763"/>
                <a:gd name="T3" fmla="*/ 0 h 1084"/>
                <a:gd name="T4" fmla="*/ 763 w 763"/>
                <a:gd name="T5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3" h="1084">
                  <a:moveTo>
                    <a:pt x="763" y="1084"/>
                  </a:moveTo>
                  <a:lnTo>
                    <a:pt x="0" y="0"/>
                  </a:lnTo>
                  <a:lnTo>
                    <a:pt x="763" y="108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1" name="Line 311">
              <a:extLst>
                <a:ext uri="{FF2B5EF4-FFF2-40B4-BE49-F238E27FC236}">
                  <a16:creationId xmlns:a16="http://schemas.microsoft.com/office/drawing/2014/main" xmlns="" id="{7DC06CCF-DB21-4983-BC10-95D4E00F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5512" y="3182006"/>
              <a:ext cx="662490" cy="94120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2" name="Freeform 312">
              <a:extLst>
                <a:ext uri="{FF2B5EF4-FFF2-40B4-BE49-F238E27FC236}">
                  <a16:creationId xmlns:a16="http://schemas.microsoft.com/office/drawing/2014/main" xmlns="" id="{36179792-30FF-4C35-A092-EA9B93AD5A0F}"/>
                </a:ext>
              </a:extLst>
            </p:cNvPr>
            <p:cNvSpPr/>
            <p:nvPr/>
          </p:nvSpPr>
          <p:spPr bwMode="auto">
            <a:xfrm>
              <a:off x="1662399" y="4131024"/>
              <a:ext cx="2212350" cy="1135696"/>
            </a:xfrm>
            <a:custGeom>
              <a:avLst/>
              <a:gdLst>
                <a:gd name="T0" fmla="*/ 2548 w 2548"/>
                <a:gd name="T1" fmla="*/ 0 h 1308"/>
                <a:gd name="T2" fmla="*/ 0 w 2548"/>
                <a:gd name="T3" fmla="*/ 1308 h 1308"/>
                <a:gd name="T4" fmla="*/ 2548 w 2548"/>
                <a:gd name="T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2548" y="0"/>
                  </a:moveTo>
                  <a:lnTo>
                    <a:pt x="0" y="1308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3" name="Line 313">
              <a:extLst>
                <a:ext uri="{FF2B5EF4-FFF2-40B4-BE49-F238E27FC236}">
                  <a16:creationId xmlns:a16="http://schemas.microsoft.com/office/drawing/2014/main" xmlns="" id="{AD960BDC-FBF4-4A1B-9924-7952BF0F9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413102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4" name="Freeform 314">
              <a:extLst>
                <a:ext uri="{FF2B5EF4-FFF2-40B4-BE49-F238E27FC236}">
                  <a16:creationId xmlns:a16="http://schemas.microsoft.com/office/drawing/2014/main" xmlns="" id="{F1B94F6A-100D-403C-A1E1-D4152DCD22F9}"/>
                </a:ext>
              </a:extLst>
            </p:cNvPr>
            <p:cNvSpPr/>
            <p:nvPr/>
          </p:nvSpPr>
          <p:spPr bwMode="auto">
            <a:xfrm>
              <a:off x="878351" y="4313361"/>
              <a:ext cx="784047" cy="953360"/>
            </a:xfrm>
            <a:custGeom>
              <a:avLst/>
              <a:gdLst>
                <a:gd name="T0" fmla="*/ 903 w 903"/>
                <a:gd name="T1" fmla="*/ 1098 h 1098"/>
                <a:gd name="T2" fmla="*/ 0 w 903"/>
                <a:gd name="T3" fmla="*/ 0 h 1098"/>
                <a:gd name="T4" fmla="*/ 903 w 903"/>
                <a:gd name="T5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3" h="1098">
                  <a:moveTo>
                    <a:pt x="903" y="1098"/>
                  </a:moveTo>
                  <a:lnTo>
                    <a:pt x="0" y="0"/>
                  </a:lnTo>
                  <a:lnTo>
                    <a:pt x="903" y="10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5" name="Line 315">
              <a:extLst>
                <a:ext uri="{FF2B5EF4-FFF2-40B4-BE49-F238E27FC236}">
                  <a16:creationId xmlns:a16="http://schemas.microsoft.com/office/drawing/2014/main" xmlns="" id="{7A8D29D9-9320-4FDC-B811-B1BF600AC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8351" y="4313361"/>
              <a:ext cx="784047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316">
              <a:extLst>
                <a:ext uri="{FF2B5EF4-FFF2-40B4-BE49-F238E27FC236}">
                  <a16:creationId xmlns:a16="http://schemas.microsoft.com/office/drawing/2014/main" xmlns="" id="{77710709-9057-4D22-B93F-D0FB5EACE2B8}"/>
                </a:ext>
              </a:extLst>
            </p:cNvPr>
            <p:cNvSpPr/>
            <p:nvPr/>
          </p:nvSpPr>
          <p:spPr bwMode="auto">
            <a:xfrm>
              <a:off x="878351" y="4313361"/>
              <a:ext cx="2179356" cy="821383"/>
            </a:xfrm>
            <a:custGeom>
              <a:avLst/>
              <a:gdLst>
                <a:gd name="T0" fmla="*/ 0 w 2510"/>
                <a:gd name="T1" fmla="*/ 0 h 946"/>
                <a:gd name="T2" fmla="*/ 2510 w 2510"/>
                <a:gd name="T3" fmla="*/ 946 h 946"/>
                <a:gd name="T4" fmla="*/ 0 w 2510"/>
                <a:gd name="T5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0" y="0"/>
                  </a:moveTo>
                  <a:lnTo>
                    <a:pt x="2510" y="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Line 317">
              <a:extLst>
                <a:ext uri="{FF2B5EF4-FFF2-40B4-BE49-F238E27FC236}">
                  <a16:creationId xmlns:a16="http://schemas.microsoft.com/office/drawing/2014/main" xmlns="" id="{998259E6-9CA9-404B-A621-0FBAC3FB2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351" y="431336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8" name="Freeform 318">
              <a:extLst>
                <a:ext uri="{FF2B5EF4-FFF2-40B4-BE49-F238E27FC236}">
                  <a16:creationId xmlns:a16="http://schemas.microsoft.com/office/drawing/2014/main" xmlns="" id="{9840D03F-34DC-4660-B909-D81427CE7796}"/>
                </a:ext>
              </a:extLst>
            </p:cNvPr>
            <p:cNvSpPr/>
            <p:nvPr/>
          </p:nvSpPr>
          <p:spPr bwMode="auto">
            <a:xfrm>
              <a:off x="3078546" y="5787682"/>
              <a:ext cx="761472" cy="35599"/>
            </a:xfrm>
            <a:custGeom>
              <a:avLst/>
              <a:gdLst>
                <a:gd name="T0" fmla="*/ 877 w 877"/>
                <a:gd name="T1" fmla="*/ 0 h 41"/>
                <a:gd name="T2" fmla="*/ 0 w 877"/>
                <a:gd name="T3" fmla="*/ 41 h 41"/>
                <a:gd name="T4" fmla="*/ 877 w 87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877" y="0"/>
                  </a:moveTo>
                  <a:lnTo>
                    <a:pt x="0" y="41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Line 319">
              <a:extLst>
                <a:ext uri="{FF2B5EF4-FFF2-40B4-BE49-F238E27FC236}">
                  <a16:creationId xmlns:a16="http://schemas.microsoft.com/office/drawing/2014/main" xmlns="" id="{D1B2F40D-D003-4BFC-8F22-6B4FFE8C1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5787682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0" name="Freeform 320">
              <a:extLst>
                <a:ext uri="{FF2B5EF4-FFF2-40B4-BE49-F238E27FC236}">
                  <a16:creationId xmlns:a16="http://schemas.microsoft.com/office/drawing/2014/main" xmlns="" id="{DA154731-49C6-47DD-92D4-BB041567611D}"/>
                </a:ext>
              </a:extLst>
            </p:cNvPr>
            <p:cNvSpPr/>
            <p:nvPr/>
          </p:nvSpPr>
          <p:spPr bwMode="auto">
            <a:xfrm>
              <a:off x="1656321" y="3243653"/>
              <a:ext cx="2515376" cy="2020463"/>
            </a:xfrm>
            <a:custGeom>
              <a:avLst/>
              <a:gdLst>
                <a:gd name="T0" fmla="*/ 0 w 2897"/>
                <a:gd name="T1" fmla="*/ 2327 h 2327"/>
                <a:gd name="T2" fmla="*/ 2897 w 2897"/>
                <a:gd name="T3" fmla="*/ 0 h 2327"/>
                <a:gd name="T4" fmla="*/ 0 w 2897"/>
                <a:gd name="T5" fmla="*/ 2327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7" h="2327">
                  <a:moveTo>
                    <a:pt x="0" y="2327"/>
                  </a:moveTo>
                  <a:lnTo>
                    <a:pt x="2897" y="0"/>
                  </a:lnTo>
                  <a:lnTo>
                    <a:pt x="0" y="232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1" name="Line 321">
              <a:extLst>
                <a:ext uri="{FF2B5EF4-FFF2-40B4-BE49-F238E27FC236}">
                  <a16:creationId xmlns:a16="http://schemas.microsoft.com/office/drawing/2014/main" xmlns="" id="{D3B5E1B4-7C92-4DE5-9B65-B0394D078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321" y="3243653"/>
              <a:ext cx="2515376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322">
              <a:extLst>
                <a:ext uri="{FF2B5EF4-FFF2-40B4-BE49-F238E27FC236}">
                  <a16:creationId xmlns:a16="http://schemas.microsoft.com/office/drawing/2014/main" xmlns="" id="{DBA6D49E-A568-4BBF-8570-ABEE0750472C}"/>
                </a:ext>
              </a:extLst>
            </p:cNvPr>
            <p:cNvSpPr/>
            <p:nvPr/>
          </p:nvSpPr>
          <p:spPr bwMode="auto">
            <a:xfrm>
              <a:off x="3925976" y="3163772"/>
              <a:ext cx="1148721" cy="1641029"/>
            </a:xfrm>
            <a:custGeom>
              <a:avLst/>
              <a:gdLst>
                <a:gd name="T0" fmla="*/ 0 w 1323"/>
                <a:gd name="T1" fmla="*/ 1890 h 1890"/>
                <a:gd name="T2" fmla="*/ 1323 w 1323"/>
                <a:gd name="T3" fmla="*/ 0 h 1890"/>
                <a:gd name="T4" fmla="*/ 0 w 1323"/>
                <a:gd name="T5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0" y="1890"/>
                  </a:moveTo>
                  <a:lnTo>
                    <a:pt x="1323" y="0"/>
                  </a:lnTo>
                  <a:lnTo>
                    <a:pt x="0" y="18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3" name="Line 323">
              <a:extLst>
                <a:ext uri="{FF2B5EF4-FFF2-40B4-BE49-F238E27FC236}">
                  <a16:creationId xmlns:a16="http://schemas.microsoft.com/office/drawing/2014/main" xmlns="" id="{84B045E2-366D-4E2B-AFC9-538522F6C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581" y="3223682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4" name="Freeform 324">
              <a:extLst>
                <a:ext uri="{FF2B5EF4-FFF2-40B4-BE49-F238E27FC236}">
                  <a16:creationId xmlns:a16="http://schemas.microsoft.com/office/drawing/2014/main" xmlns="" id="{FBD3215A-1C37-4CD0-8298-0C357F458733}"/>
                </a:ext>
              </a:extLst>
            </p:cNvPr>
            <p:cNvSpPr/>
            <p:nvPr/>
          </p:nvSpPr>
          <p:spPr bwMode="auto">
            <a:xfrm>
              <a:off x="3041210" y="3243653"/>
              <a:ext cx="1130487" cy="1901510"/>
            </a:xfrm>
            <a:custGeom>
              <a:avLst/>
              <a:gdLst>
                <a:gd name="T0" fmla="*/ 0 w 1302"/>
                <a:gd name="T1" fmla="*/ 2190 h 2190"/>
                <a:gd name="T2" fmla="*/ 1302 w 1302"/>
                <a:gd name="T3" fmla="*/ 0 h 2190"/>
                <a:gd name="T4" fmla="*/ 0 w 1302"/>
                <a:gd name="T5" fmla="*/ 219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0" y="2190"/>
                  </a:moveTo>
                  <a:lnTo>
                    <a:pt x="1302" y="0"/>
                  </a:lnTo>
                  <a:lnTo>
                    <a:pt x="0" y="21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5" name="Line 325">
              <a:extLst>
                <a:ext uri="{FF2B5EF4-FFF2-40B4-BE49-F238E27FC236}">
                  <a16:creationId xmlns:a16="http://schemas.microsoft.com/office/drawing/2014/main" xmlns="" id="{C670EE78-0387-4ABC-9598-114CB80DB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210" y="3243653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6" name="Freeform 326">
              <a:extLst>
                <a:ext uri="{FF2B5EF4-FFF2-40B4-BE49-F238E27FC236}">
                  <a16:creationId xmlns:a16="http://schemas.microsoft.com/office/drawing/2014/main" xmlns="" id="{9F9688C7-4748-48AA-8F63-7D12682CDAA1}"/>
                </a:ext>
              </a:extLst>
            </p:cNvPr>
            <p:cNvSpPr/>
            <p:nvPr/>
          </p:nvSpPr>
          <p:spPr bwMode="auto">
            <a:xfrm>
              <a:off x="1662399" y="5145163"/>
              <a:ext cx="1378812" cy="121558"/>
            </a:xfrm>
            <a:custGeom>
              <a:avLst/>
              <a:gdLst>
                <a:gd name="T0" fmla="*/ 1588 w 1588"/>
                <a:gd name="T1" fmla="*/ 0 h 140"/>
                <a:gd name="T2" fmla="*/ 0 w 1588"/>
                <a:gd name="T3" fmla="*/ 140 h 140"/>
                <a:gd name="T4" fmla="*/ 1588 w 1588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8" h="140">
                  <a:moveTo>
                    <a:pt x="1588" y="0"/>
                  </a:moveTo>
                  <a:lnTo>
                    <a:pt x="0" y="140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7" name="Line 327">
              <a:extLst>
                <a:ext uri="{FF2B5EF4-FFF2-40B4-BE49-F238E27FC236}">
                  <a16:creationId xmlns:a16="http://schemas.microsoft.com/office/drawing/2014/main" xmlns="" id="{6C8EDEFA-06AD-4F53-AC62-136C4229A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5145163"/>
              <a:ext cx="1378812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8" name="Freeform 328">
              <a:extLst>
                <a:ext uri="{FF2B5EF4-FFF2-40B4-BE49-F238E27FC236}">
                  <a16:creationId xmlns:a16="http://schemas.microsoft.com/office/drawing/2014/main" xmlns="" id="{24FCF054-F254-4A25-8979-F0EFFD28885F}"/>
                </a:ext>
              </a:extLst>
            </p:cNvPr>
            <p:cNvSpPr/>
            <p:nvPr/>
          </p:nvSpPr>
          <p:spPr bwMode="auto">
            <a:xfrm>
              <a:off x="2278001" y="4123210"/>
              <a:ext cx="763209" cy="1021953"/>
            </a:xfrm>
            <a:custGeom>
              <a:avLst/>
              <a:gdLst>
                <a:gd name="T0" fmla="*/ 879 w 879"/>
                <a:gd name="T1" fmla="*/ 1177 h 1177"/>
                <a:gd name="T2" fmla="*/ 0 w 879"/>
                <a:gd name="T3" fmla="*/ 0 h 1177"/>
                <a:gd name="T4" fmla="*/ 879 w 879"/>
                <a:gd name="T5" fmla="*/ 1177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1177">
                  <a:moveTo>
                    <a:pt x="879" y="1177"/>
                  </a:moveTo>
                  <a:lnTo>
                    <a:pt x="0" y="0"/>
                  </a:lnTo>
                  <a:lnTo>
                    <a:pt x="879" y="11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9" name="Line 329">
              <a:extLst>
                <a:ext uri="{FF2B5EF4-FFF2-40B4-BE49-F238E27FC236}">
                  <a16:creationId xmlns:a16="http://schemas.microsoft.com/office/drawing/2014/main" xmlns="" id="{00280CF1-EA10-4C43-815E-D166F5F01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763209" cy="10219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0" name="Freeform 330">
              <a:extLst>
                <a:ext uri="{FF2B5EF4-FFF2-40B4-BE49-F238E27FC236}">
                  <a16:creationId xmlns:a16="http://schemas.microsoft.com/office/drawing/2014/main" xmlns="" id="{ECBE5E2F-A378-4352-ABD1-F1155A802E07}"/>
                </a:ext>
              </a:extLst>
            </p:cNvPr>
            <p:cNvSpPr/>
            <p:nvPr/>
          </p:nvSpPr>
          <p:spPr bwMode="auto">
            <a:xfrm>
              <a:off x="878351" y="3169850"/>
              <a:ext cx="737161" cy="1108780"/>
            </a:xfrm>
            <a:custGeom>
              <a:avLst/>
              <a:gdLst>
                <a:gd name="T0" fmla="*/ 0 w 849"/>
                <a:gd name="T1" fmla="*/ 1277 h 1277"/>
                <a:gd name="T2" fmla="*/ 849 w 849"/>
                <a:gd name="T3" fmla="*/ 0 h 1277"/>
                <a:gd name="T4" fmla="*/ 0 w 849"/>
                <a:gd name="T5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1277">
                  <a:moveTo>
                    <a:pt x="0" y="1277"/>
                  </a:moveTo>
                  <a:lnTo>
                    <a:pt x="849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1" name="Line 331">
              <a:extLst>
                <a:ext uri="{FF2B5EF4-FFF2-40B4-BE49-F238E27FC236}">
                  <a16:creationId xmlns:a16="http://schemas.microsoft.com/office/drawing/2014/main" xmlns="" id="{6872AB42-0414-4F52-AD91-E2E06B7B0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8351" y="3169850"/>
              <a:ext cx="737161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2" name="Freeform 332">
              <a:extLst>
                <a:ext uri="{FF2B5EF4-FFF2-40B4-BE49-F238E27FC236}">
                  <a16:creationId xmlns:a16="http://schemas.microsoft.com/office/drawing/2014/main" xmlns="" id="{05FDBFB4-7FF6-40F8-AD88-03D5AF921456}"/>
                </a:ext>
              </a:extLst>
            </p:cNvPr>
            <p:cNvSpPr/>
            <p:nvPr/>
          </p:nvSpPr>
          <p:spPr bwMode="auto">
            <a:xfrm>
              <a:off x="1615512" y="2882453"/>
              <a:ext cx="1454351" cy="287397"/>
            </a:xfrm>
            <a:custGeom>
              <a:avLst/>
              <a:gdLst>
                <a:gd name="T0" fmla="*/ 0 w 1675"/>
                <a:gd name="T1" fmla="*/ 331 h 331"/>
                <a:gd name="T2" fmla="*/ 1675 w 1675"/>
                <a:gd name="T3" fmla="*/ 0 h 331"/>
                <a:gd name="T4" fmla="*/ 0 w 1675"/>
                <a:gd name="T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5" h="331">
                  <a:moveTo>
                    <a:pt x="0" y="331"/>
                  </a:moveTo>
                  <a:lnTo>
                    <a:pt x="1675" y="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3" name="Line 333">
              <a:extLst>
                <a:ext uri="{FF2B5EF4-FFF2-40B4-BE49-F238E27FC236}">
                  <a16:creationId xmlns:a16="http://schemas.microsoft.com/office/drawing/2014/main" xmlns="" id="{A42521DB-F1A0-45B7-B6DB-8EAA675F0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5512" y="2882453"/>
              <a:ext cx="1454351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4" name="Freeform 334">
              <a:extLst>
                <a:ext uri="{FF2B5EF4-FFF2-40B4-BE49-F238E27FC236}">
                  <a16:creationId xmlns:a16="http://schemas.microsoft.com/office/drawing/2014/main" xmlns="" id="{57A221DE-E0FC-4E3C-82F2-614126F1003B}"/>
                </a:ext>
              </a:extLst>
            </p:cNvPr>
            <p:cNvSpPr/>
            <p:nvPr/>
          </p:nvSpPr>
          <p:spPr bwMode="auto">
            <a:xfrm>
              <a:off x="3041210" y="2882453"/>
              <a:ext cx="28653" cy="2240135"/>
            </a:xfrm>
            <a:custGeom>
              <a:avLst/>
              <a:gdLst>
                <a:gd name="T0" fmla="*/ 0 w 33"/>
                <a:gd name="T1" fmla="*/ 2580 h 2580"/>
                <a:gd name="T2" fmla="*/ 33 w 33"/>
                <a:gd name="T3" fmla="*/ 0 h 2580"/>
                <a:gd name="T4" fmla="*/ 0 w 33"/>
                <a:gd name="T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0" y="2580"/>
                  </a:moveTo>
                  <a:lnTo>
                    <a:pt x="33" y="0"/>
                  </a:lnTo>
                  <a:lnTo>
                    <a:pt x="0" y="25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5" name="Line 335">
              <a:extLst>
                <a:ext uri="{FF2B5EF4-FFF2-40B4-BE49-F238E27FC236}">
                  <a16:creationId xmlns:a16="http://schemas.microsoft.com/office/drawing/2014/main" xmlns="" id="{E79DFDD1-BA52-4A95-B74B-D8AFCA876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210" y="2882453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6" name="Freeform 336">
              <a:extLst>
                <a:ext uri="{FF2B5EF4-FFF2-40B4-BE49-F238E27FC236}">
                  <a16:creationId xmlns:a16="http://schemas.microsoft.com/office/drawing/2014/main" xmlns="" id="{928F4FB5-3962-4D82-AAA0-A5F85D1B2A35}"/>
                </a:ext>
              </a:extLst>
            </p:cNvPr>
            <p:cNvSpPr/>
            <p:nvPr/>
          </p:nvSpPr>
          <p:spPr bwMode="auto">
            <a:xfrm>
              <a:off x="4182116" y="3217604"/>
              <a:ext cx="541800" cy="1451746"/>
            </a:xfrm>
            <a:custGeom>
              <a:avLst/>
              <a:gdLst>
                <a:gd name="T0" fmla="*/ 624 w 624"/>
                <a:gd name="T1" fmla="*/ 1672 h 1672"/>
                <a:gd name="T2" fmla="*/ 0 w 624"/>
                <a:gd name="T3" fmla="*/ 0 h 1672"/>
                <a:gd name="T4" fmla="*/ 624 w 624"/>
                <a:gd name="T5" fmla="*/ 16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1672">
                  <a:moveTo>
                    <a:pt x="624" y="1672"/>
                  </a:moveTo>
                  <a:lnTo>
                    <a:pt x="0" y="0"/>
                  </a:lnTo>
                  <a:lnTo>
                    <a:pt x="624" y="167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7" name="Line 337">
              <a:extLst>
                <a:ext uri="{FF2B5EF4-FFF2-40B4-BE49-F238E27FC236}">
                  <a16:creationId xmlns:a16="http://schemas.microsoft.com/office/drawing/2014/main" xmlns="" id="{8A8F4EB9-89B9-4411-8C09-88309E6B0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2116" y="3217604"/>
              <a:ext cx="541800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8" name="Freeform 338">
              <a:extLst>
                <a:ext uri="{FF2B5EF4-FFF2-40B4-BE49-F238E27FC236}">
                  <a16:creationId xmlns:a16="http://schemas.microsoft.com/office/drawing/2014/main" xmlns="" id="{89FD2FD9-986B-40C5-914E-B6B31294FDB5}"/>
                </a:ext>
              </a:extLst>
            </p:cNvPr>
            <p:cNvSpPr/>
            <p:nvPr/>
          </p:nvSpPr>
          <p:spPr bwMode="auto">
            <a:xfrm>
              <a:off x="3888641" y="4808274"/>
              <a:ext cx="494913" cy="1448273"/>
            </a:xfrm>
            <a:custGeom>
              <a:avLst/>
              <a:gdLst>
                <a:gd name="T0" fmla="*/ 570 w 570"/>
                <a:gd name="T1" fmla="*/ 1668 h 1668"/>
                <a:gd name="T2" fmla="*/ 0 w 570"/>
                <a:gd name="T3" fmla="*/ 0 h 1668"/>
                <a:gd name="T4" fmla="*/ 570 w 570"/>
                <a:gd name="T5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570" y="1668"/>
                  </a:moveTo>
                  <a:lnTo>
                    <a:pt x="0" y="0"/>
                  </a:lnTo>
                  <a:lnTo>
                    <a:pt x="570" y="166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9" name="Line 339">
              <a:extLst>
                <a:ext uri="{FF2B5EF4-FFF2-40B4-BE49-F238E27FC236}">
                  <a16:creationId xmlns:a16="http://schemas.microsoft.com/office/drawing/2014/main" xmlns="" id="{F0F580DF-1626-4B08-8DBF-96E6E48E5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641" y="4808274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0" name="Freeform 340">
              <a:extLst>
                <a:ext uri="{FF2B5EF4-FFF2-40B4-BE49-F238E27FC236}">
                  <a16:creationId xmlns:a16="http://schemas.microsoft.com/office/drawing/2014/main" xmlns="" id="{8BF63AC9-C648-4805-83BD-330A4C01C786}"/>
                </a:ext>
              </a:extLst>
            </p:cNvPr>
            <p:cNvSpPr/>
            <p:nvPr/>
          </p:nvSpPr>
          <p:spPr bwMode="auto">
            <a:xfrm>
              <a:off x="3892982" y="4796119"/>
              <a:ext cx="1285039" cy="878688"/>
            </a:xfrm>
            <a:custGeom>
              <a:avLst/>
              <a:gdLst>
                <a:gd name="T0" fmla="*/ 1480 w 1480"/>
                <a:gd name="T1" fmla="*/ 1012 h 1012"/>
                <a:gd name="T2" fmla="*/ 0 w 1480"/>
                <a:gd name="T3" fmla="*/ 0 h 1012"/>
                <a:gd name="T4" fmla="*/ 1480 w 1480"/>
                <a:gd name="T5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0" h="1012">
                  <a:moveTo>
                    <a:pt x="1480" y="1012"/>
                  </a:moveTo>
                  <a:lnTo>
                    <a:pt x="0" y="0"/>
                  </a:lnTo>
                  <a:lnTo>
                    <a:pt x="1480" y="101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1" name="Line 341">
              <a:extLst>
                <a:ext uri="{FF2B5EF4-FFF2-40B4-BE49-F238E27FC236}">
                  <a16:creationId xmlns:a16="http://schemas.microsoft.com/office/drawing/2014/main" xmlns="" id="{BCD2A061-5DDE-4CE5-A193-3B91085BB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92982" y="4796119"/>
              <a:ext cx="1285039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2" name="Freeform 342">
              <a:extLst>
                <a:ext uri="{FF2B5EF4-FFF2-40B4-BE49-F238E27FC236}">
                  <a16:creationId xmlns:a16="http://schemas.microsoft.com/office/drawing/2014/main" xmlns="" id="{BFB08228-ABA0-4924-A499-2ED0423E2584}"/>
                </a:ext>
              </a:extLst>
            </p:cNvPr>
            <p:cNvSpPr/>
            <p:nvPr/>
          </p:nvSpPr>
          <p:spPr bwMode="auto">
            <a:xfrm>
              <a:off x="3078546" y="4796119"/>
              <a:ext cx="814437" cy="1027163"/>
            </a:xfrm>
            <a:custGeom>
              <a:avLst/>
              <a:gdLst>
                <a:gd name="T0" fmla="*/ 938 w 938"/>
                <a:gd name="T1" fmla="*/ 0 h 1183"/>
                <a:gd name="T2" fmla="*/ 0 w 938"/>
                <a:gd name="T3" fmla="*/ 1183 h 1183"/>
                <a:gd name="T4" fmla="*/ 938 w 938"/>
                <a:gd name="T5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8" h="1183">
                  <a:moveTo>
                    <a:pt x="938" y="0"/>
                  </a:moveTo>
                  <a:lnTo>
                    <a:pt x="0" y="1183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3" name="Line 343">
              <a:extLst>
                <a:ext uri="{FF2B5EF4-FFF2-40B4-BE49-F238E27FC236}">
                  <a16:creationId xmlns:a16="http://schemas.microsoft.com/office/drawing/2014/main" xmlns="" id="{3AB12038-30A1-4140-9CD0-C6B8C1D6B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4796119"/>
              <a:ext cx="814437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4" name="Freeform 344">
              <a:extLst>
                <a:ext uri="{FF2B5EF4-FFF2-40B4-BE49-F238E27FC236}">
                  <a16:creationId xmlns:a16="http://schemas.microsoft.com/office/drawing/2014/main" xmlns="" id="{37C3F3D4-C53D-4FEC-84A7-A25747FB6DCB}"/>
                </a:ext>
              </a:extLst>
            </p:cNvPr>
            <p:cNvSpPr/>
            <p:nvPr/>
          </p:nvSpPr>
          <p:spPr bwMode="auto">
            <a:xfrm>
              <a:off x="2271924" y="2882453"/>
              <a:ext cx="797940" cy="1219919"/>
            </a:xfrm>
            <a:custGeom>
              <a:avLst/>
              <a:gdLst>
                <a:gd name="T0" fmla="*/ 0 w 919"/>
                <a:gd name="T1" fmla="*/ 1405 h 1405"/>
                <a:gd name="T2" fmla="*/ 919 w 919"/>
                <a:gd name="T3" fmla="*/ 0 h 1405"/>
                <a:gd name="T4" fmla="*/ 0 w 919"/>
                <a:gd name="T5" fmla="*/ 1405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0" y="1405"/>
                  </a:moveTo>
                  <a:lnTo>
                    <a:pt x="919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5" name="Line 345">
              <a:extLst>
                <a:ext uri="{FF2B5EF4-FFF2-40B4-BE49-F238E27FC236}">
                  <a16:creationId xmlns:a16="http://schemas.microsoft.com/office/drawing/2014/main" xmlns="" id="{A98D3BBC-51C2-424B-B18F-3D72E46B3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924" y="288245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6" name="Freeform 346">
              <a:extLst>
                <a:ext uri="{FF2B5EF4-FFF2-40B4-BE49-F238E27FC236}">
                  <a16:creationId xmlns:a16="http://schemas.microsoft.com/office/drawing/2014/main" xmlns="" id="{394B6E8C-42F4-4E9F-BBB8-DC5B0EBCA928}"/>
                </a:ext>
              </a:extLst>
            </p:cNvPr>
            <p:cNvSpPr/>
            <p:nvPr/>
          </p:nvSpPr>
          <p:spPr bwMode="auto">
            <a:xfrm>
              <a:off x="4707419" y="3950424"/>
              <a:ext cx="2719419" cy="722400"/>
            </a:xfrm>
            <a:custGeom>
              <a:avLst/>
              <a:gdLst>
                <a:gd name="T0" fmla="*/ 3132 w 3132"/>
                <a:gd name="T1" fmla="*/ 0 h 832"/>
                <a:gd name="T2" fmla="*/ 0 w 3132"/>
                <a:gd name="T3" fmla="*/ 832 h 832"/>
                <a:gd name="T4" fmla="*/ 3132 w 3132"/>
                <a:gd name="T5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3132" y="0"/>
                  </a:moveTo>
                  <a:lnTo>
                    <a:pt x="0" y="832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7" name="Line 347">
              <a:extLst>
                <a:ext uri="{FF2B5EF4-FFF2-40B4-BE49-F238E27FC236}">
                  <a16:creationId xmlns:a16="http://schemas.microsoft.com/office/drawing/2014/main" xmlns="" id="{484FB451-FC9A-40C3-9186-0BD539268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7419" y="3950424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8" name="Freeform 348">
              <a:extLst>
                <a:ext uri="{FF2B5EF4-FFF2-40B4-BE49-F238E27FC236}">
                  <a16:creationId xmlns:a16="http://schemas.microsoft.com/office/drawing/2014/main" xmlns="" id="{9766993F-AD8D-4339-8686-5C081DF72A49}"/>
                </a:ext>
              </a:extLst>
            </p:cNvPr>
            <p:cNvSpPr/>
            <p:nvPr/>
          </p:nvSpPr>
          <p:spPr bwMode="auto">
            <a:xfrm>
              <a:off x="3874749" y="4131024"/>
              <a:ext cx="832670" cy="541800"/>
            </a:xfrm>
            <a:custGeom>
              <a:avLst/>
              <a:gdLst>
                <a:gd name="T0" fmla="*/ 959 w 959"/>
                <a:gd name="T1" fmla="*/ 624 h 624"/>
                <a:gd name="T2" fmla="*/ 0 w 959"/>
                <a:gd name="T3" fmla="*/ 0 h 624"/>
                <a:gd name="T4" fmla="*/ 959 w 959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624">
                  <a:moveTo>
                    <a:pt x="959" y="624"/>
                  </a:moveTo>
                  <a:lnTo>
                    <a:pt x="0" y="0"/>
                  </a:lnTo>
                  <a:lnTo>
                    <a:pt x="959" y="6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9" name="Line 349">
              <a:extLst>
                <a:ext uri="{FF2B5EF4-FFF2-40B4-BE49-F238E27FC236}">
                  <a16:creationId xmlns:a16="http://schemas.microsoft.com/office/drawing/2014/main" xmlns="" id="{19A94218-566A-42D9-AAF1-48EAE53A5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4749" y="4131024"/>
              <a:ext cx="832670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0" name="Freeform 350">
              <a:extLst>
                <a:ext uri="{FF2B5EF4-FFF2-40B4-BE49-F238E27FC236}">
                  <a16:creationId xmlns:a16="http://schemas.microsoft.com/office/drawing/2014/main" xmlns="" id="{8A48A1E7-FDCB-4625-988E-F6FEF2FA3A32}"/>
                </a:ext>
              </a:extLst>
            </p:cNvPr>
            <p:cNvSpPr/>
            <p:nvPr/>
          </p:nvSpPr>
          <p:spPr bwMode="auto">
            <a:xfrm>
              <a:off x="2271924" y="3207185"/>
              <a:ext cx="1899773" cy="895186"/>
            </a:xfrm>
            <a:custGeom>
              <a:avLst/>
              <a:gdLst>
                <a:gd name="T0" fmla="*/ 0 w 2188"/>
                <a:gd name="T1" fmla="*/ 1031 h 1031"/>
                <a:gd name="T2" fmla="*/ 2188 w 2188"/>
                <a:gd name="T3" fmla="*/ 0 h 1031"/>
                <a:gd name="T4" fmla="*/ 0 w 2188"/>
                <a:gd name="T5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0" y="1031"/>
                  </a:moveTo>
                  <a:lnTo>
                    <a:pt x="2188" y="0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1" name="Line 351">
              <a:extLst>
                <a:ext uri="{FF2B5EF4-FFF2-40B4-BE49-F238E27FC236}">
                  <a16:creationId xmlns:a16="http://schemas.microsoft.com/office/drawing/2014/main" xmlns="" id="{0E4EE63F-CF3E-4DEB-9DE3-94B04F41A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924" y="3207185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2" name="Freeform 352">
              <a:extLst>
                <a:ext uri="{FF2B5EF4-FFF2-40B4-BE49-F238E27FC236}">
                  <a16:creationId xmlns:a16="http://schemas.microsoft.com/office/drawing/2014/main" xmlns="" id="{B039D992-17B9-4355-AF43-291FE1B4DECE}"/>
                </a:ext>
              </a:extLst>
            </p:cNvPr>
            <p:cNvSpPr/>
            <p:nvPr/>
          </p:nvSpPr>
          <p:spPr bwMode="auto">
            <a:xfrm>
              <a:off x="1662399" y="4102371"/>
              <a:ext cx="609525" cy="1164349"/>
            </a:xfrm>
            <a:custGeom>
              <a:avLst/>
              <a:gdLst>
                <a:gd name="T0" fmla="*/ 702 w 702"/>
                <a:gd name="T1" fmla="*/ 0 h 1341"/>
                <a:gd name="T2" fmla="*/ 0 w 702"/>
                <a:gd name="T3" fmla="*/ 1341 h 1341"/>
                <a:gd name="T4" fmla="*/ 702 w 702"/>
                <a:gd name="T5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1341">
                  <a:moveTo>
                    <a:pt x="702" y="0"/>
                  </a:moveTo>
                  <a:lnTo>
                    <a:pt x="0" y="134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3" name="Line 353">
              <a:extLst>
                <a:ext uri="{FF2B5EF4-FFF2-40B4-BE49-F238E27FC236}">
                  <a16:creationId xmlns:a16="http://schemas.microsoft.com/office/drawing/2014/main" xmlns="" id="{B9314C53-D447-4E21-8B18-216A37AD2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399" y="4102371"/>
              <a:ext cx="609525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4" name="Freeform 354">
              <a:extLst>
                <a:ext uri="{FF2B5EF4-FFF2-40B4-BE49-F238E27FC236}">
                  <a16:creationId xmlns:a16="http://schemas.microsoft.com/office/drawing/2014/main" xmlns="" id="{D3AA8E4C-EF38-41DA-A629-080A51EF21EA}"/>
                </a:ext>
              </a:extLst>
            </p:cNvPr>
            <p:cNvSpPr/>
            <p:nvPr/>
          </p:nvSpPr>
          <p:spPr bwMode="auto">
            <a:xfrm>
              <a:off x="3078546" y="4812615"/>
              <a:ext cx="3112746" cy="1010665"/>
            </a:xfrm>
            <a:custGeom>
              <a:avLst/>
              <a:gdLst>
                <a:gd name="T0" fmla="*/ 3585 w 3585"/>
                <a:gd name="T1" fmla="*/ 0 h 1164"/>
                <a:gd name="T2" fmla="*/ 0 w 3585"/>
                <a:gd name="T3" fmla="*/ 1164 h 1164"/>
                <a:gd name="T4" fmla="*/ 3585 w 3585"/>
                <a:gd name="T5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5" h="1164">
                  <a:moveTo>
                    <a:pt x="3585" y="0"/>
                  </a:moveTo>
                  <a:lnTo>
                    <a:pt x="0" y="1164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5" name="Line 355">
              <a:extLst>
                <a:ext uri="{FF2B5EF4-FFF2-40B4-BE49-F238E27FC236}">
                  <a16:creationId xmlns:a16="http://schemas.microsoft.com/office/drawing/2014/main" xmlns="" id="{23F7555A-786E-4E4B-965F-264360350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46" y="4812615"/>
              <a:ext cx="3112746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6" name="Freeform 356">
              <a:extLst>
                <a:ext uri="{FF2B5EF4-FFF2-40B4-BE49-F238E27FC236}">
                  <a16:creationId xmlns:a16="http://schemas.microsoft.com/office/drawing/2014/main" xmlns="" id="{21C9859E-1F7C-4321-9F5A-BC492DCB0D48}"/>
                </a:ext>
              </a:extLst>
            </p:cNvPr>
            <p:cNvSpPr/>
            <p:nvPr/>
          </p:nvSpPr>
          <p:spPr bwMode="auto">
            <a:xfrm>
              <a:off x="3069863" y="2882453"/>
              <a:ext cx="823119" cy="1913665"/>
            </a:xfrm>
            <a:custGeom>
              <a:avLst/>
              <a:gdLst>
                <a:gd name="T0" fmla="*/ 948 w 948"/>
                <a:gd name="T1" fmla="*/ 2204 h 2204"/>
                <a:gd name="T2" fmla="*/ 0 w 948"/>
                <a:gd name="T3" fmla="*/ 0 h 2204"/>
                <a:gd name="T4" fmla="*/ 948 w 948"/>
                <a:gd name="T5" fmla="*/ 2204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2204">
                  <a:moveTo>
                    <a:pt x="948" y="2204"/>
                  </a:moveTo>
                  <a:lnTo>
                    <a:pt x="0" y="0"/>
                  </a:lnTo>
                  <a:lnTo>
                    <a:pt x="948" y="220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7" name="Line 357">
              <a:extLst>
                <a:ext uri="{FF2B5EF4-FFF2-40B4-BE49-F238E27FC236}">
                  <a16:creationId xmlns:a16="http://schemas.microsoft.com/office/drawing/2014/main" xmlns="" id="{C0E815AC-6272-4A87-BF82-A55C65538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823119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18" name="Freeform 7">
            <a:extLst>
              <a:ext uri="{FF2B5EF4-FFF2-40B4-BE49-F238E27FC236}">
                <a16:creationId xmlns:a16="http://schemas.microsoft.com/office/drawing/2014/main" xmlns="" id="{76C2F225-B2CA-434C-A912-1DD79F2249DB}"/>
              </a:ext>
            </a:extLst>
          </p:cNvPr>
          <p:cNvSpPr/>
          <p:nvPr/>
        </p:nvSpPr>
        <p:spPr bwMode="auto">
          <a:xfrm>
            <a:off x="4690989" y="4110210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9" name="Freeform 7">
            <a:extLst>
              <a:ext uri="{FF2B5EF4-FFF2-40B4-BE49-F238E27FC236}">
                <a16:creationId xmlns:a16="http://schemas.microsoft.com/office/drawing/2014/main" xmlns="" id="{01CE68A5-9187-46BE-A247-453075FBC82E}"/>
              </a:ext>
            </a:extLst>
          </p:cNvPr>
          <p:cNvSpPr/>
          <p:nvPr/>
        </p:nvSpPr>
        <p:spPr bwMode="auto">
          <a:xfrm>
            <a:off x="5171927" y="3182139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0" name="Freeform 7">
            <a:extLst>
              <a:ext uri="{FF2B5EF4-FFF2-40B4-BE49-F238E27FC236}">
                <a16:creationId xmlns:a16="http://schemas.microsoft.com/office/drawing/2014/main" xmlns="" id="{0DA49277-BC5F-4C7B-86AB-9F98DBCDA7F0}"/>
              </a:ext>
            </a:extLst>
          </p:cNvPr>
          <p:cNvSpPr/>
          <p:nvPr/>
        </p:nvSpPr>
        <p:spPr bwMode="auto">
          <a:xfrm>
            <a:off x="6153467" y="3182139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1" name="Freeform 7">
            <a:extLst>
              <a:ext uri="{FF2B5EF4-FFF2-40B4-BE49-F238E27FC236}">
                <a16:creationId xmlns:a16="http://schemas.microsoft.com/office/drawing/2014/main" xmlns="" id="{F1005CAA-69F2-475A-A2C7-D25796390435}"/>
              </a:ext>
            </a:extLst>
          </p:cNvPr>
          <p:cNvSpPr/>
          <p:nvPr/>
        </p:nvSpPr>
        <p:spPr bwMode="auto">
          <a:xfrm>
            <a:off x="6615429" y="2246103"/>
            <a:ext cx="856614" cy="981786"/>
          </a:xfrm>
          <a:custGeom>
            <a:avLst/>
            <a:gdLst>
              <a:gd name="T0" fmla="*/ 186 w 423"/>
              <a:gd name="T1" fmla="*/ 7 h 485"/>
              <a:gd name="T2" fmla="*/ 237 w 423"/>
              <a:gd name="T3" fmla="*/ 7 h 485"/>
              <a:gd name="T4" fmla="*/ 398 w 423"/>
              <a:gd name="T5" fmla="*/ 88 h 485"/>
              <a:gd name="T6" fmla="*/ 423 w 423"/>
              <a:gd name="T7" fmla="*/ 129 h 485"/>
              <a:gd name="T8" fmla="*/ 423 w 423"/>
              <a:gd name="T9" fmla="*/ 356 h 485"/>
              <a:gd name="T10" fmla="*/ 398 w 423"/>
              <a:gd name="T11" fmla="*/ 397 h 485"/>
              <a:gd name="T12" fmla="*/ 237 w 423"/>
              <a:gd name="T13" fmla="*/ 478 h 485"/>
              <a:gd name="T14" fmla="*/ 186 w 423"/>
              <a:gd name="T15" fmla="*/ 478 h 485"/>
              <a:gd name="T16" fmla="*/ 25 w 423"/>
              <a:gd name="T17" fmla="*/ 397 h 485"/>
              <a:gd name="T18" fmla="*/ 0 w 423"/>
              <a:gd name="T19" fmla="*/ 356 h 485"/>
              <a:gd name="T20" fmla="*/ 0 w 423"/>
              <a:gd name="T21" fmla="*/ 129 h 485"/>
              <a:gd name="T22" fmla="*/ 25 w 423"/>
              <a:gd name="T23" fmla="*/ 88 h 485"/>
              <a:gd name="T24" fmla="*/ 186 w 423"/>
              <a:gd name="T25" fmla="*/ 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" h="485">
                <a:moveTo>
                  <a:pt x="186" y="7"/>
                </a:moveTo>
                <a:cubicBezTo>
                  <a:pt x="200" y="0"/>
                  <a:pt x="223" y="0"/>
                  <a:pt x="237" y="7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412" y="95"/>
                  <a:pt x="423" y="114"/>
                  <a:pt x="423" y="129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23" y="372"/>
                  <a:pt x="412" y="390"/>
                  <a:pt x="398" y="397"/>
                </a:cubicBezTo>
                <a:cubicBezTo>
                  <a:pt x="237" y="478"/>
                  <a:pt x="237" y="478"/>
                  <a:pt x="237" y="478"/>
                </a:cubicBezTo>
                <a:cubicBezTo>
                  <a:pt x="223" y="485"/>
                  <a:pt x="200" y="485"/>
                  <a:pt x="186" y="478"/>
                </a:cubicBezTo>
                <a:cubicBezTo>
                  <a:pt x="25" y="397"/>
                  <a:pt x="25" y="397"/>
                  <a:pt x="25" y="397"/>
                </a:cubicBezTo>
                <a:cubicBezTo>
                  <a:pt x="11" y="390"/>
                  <a:pt x="0" y="372"/>
                  <a:pt x="0" y="356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14"/>
                  <a:pt x="11" y="95"/>
                  <a:pt x="25" y="88"/>
                </a:cubicBezTo>
                <a:lnTo>
                  <a:pt x="186" y="7"/>
                </a:ln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2" name="文本框 521">
            <a:extLst>
              <a:ext uri="{FF2B5EF4-FFF2-40B4-BE49-F238E27FC236}">
                <a16:creationId xmlns:a16="http://schemas.microsoft.com/office/drawing/2014/main" xmlns="" id="{8B526D67-E306-4878-975A-EA67A2676E4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xmlns="" id="{1F3234F6-0761-45D0-BC3E-A118E95AA4F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4" name="组合 523">
            <a:extLst>
              <a:ext uri="{FF2B5EF4-FFF2-40B4-BE49-F238E27FC236}">
                <a16:creationId xmlns:a16="http://schemas.microsoft.com/office/drawing/2014/main" xmlns="" id="{3098EA57-39D0-4553-8C68-1D367AE5B10C}"/>
              </a:ext>
            </a:extLst>
          </p:cNvPr>
          <p:cNvGrpSpPr/>
          <p:nvPr/>
        </p:nvGrpSpPr>
        <p:grpSpPr>
          <a:xfrm>
            <a:off x="6398334" y="3497694"/>
            <a:ext cx="366880" cy="350676"/>
            <a:chOff x="4400550" y="6078538"/>
            <a:chExt cx="503238" cy="481012"/>
          </a:xfrm>
          <a:solidFill>
            <a:schemeClr val="bg1"/>
          </a:solidFill>
        </p:grpSpPr>
        <p:sp>
          <p:nvSpPr>
            <p:cNvPr id="525" name="Freeform 15">
              <a:extLst>
                <a:ext uri="{FF2B5EF4-FFF2-40B4-BE49-F238E27FC236}">
                  <a16:creationId xmlns:a16="http://schemas.microsoft.com/office/drawing/2014/main" xmlns="" id="{634744F9-0281-45F2-B521-71C873D14BF4}"/>
                </a:ext>
              </a:extLst>
            </p:cNvPr>
            <p:cNvSpPr/>
            <p:nvPr/>
          </p:nvSpPr>
          <p:spPr bwMode="auto">
            <a:xfrm>
              <a:off x="4400550" y="6251575"/>
              <a:ext cx="311150" cy="307975"/>
            </a:xfrm>
            <a:custGeom>
              <a:avLst/>
              <a:gdLst>
                <a:gd name="T0" fmla="*/ 73 w 83"/>
                <a:gd name="T1" fmla="*/ 45 h 82"/>
                <a:gd name="T2" fmla="*/ 48 w 83"/>
                <a:gd name="T3" fmla="*/ 70 h 82"/>
                <a:gd name="T4" fmla="*/ 31 w 83"/>
                <a:gd name="T5" fmla="*/ 77 h 82"/>
                <a:gd name="T6" fmla="*/ 15 w 83"/>
                <a:gd name="T7" fmla="*/ 70 h 82"/>
                <a:gd name="T8" fmla="*/ 8 w 83"/>
                <a:gd name="T9" fmla="*/ 53 h 82"/>
                <a:gd name="T10" fmla="*/ 15 w 83"/>
                <a:gd name="T11" fmla="*/ 37 h 82"/>
                <a:gd name="T12" fmla="*/ 40 w 83"/>
                <a:gd name="T13" fmla="*/ 11 h 82"/>
                <a:gd name="T14" fmla="*/ 57 w 83"/>
                <a:gd name="T15" fmla="*/ 4 h 82"/>
                <a:gd name="T16" fmla="*/ 73 w 83"/>
                <a:gd name="T17" fmla="*/ 11 h 82"/>
                <a:gd name="T18" fmla="*/ 78 w 83"/>
                <a:gd name="T19" fmla="*/ 19 h 82"/>
                <a:gd name="T20" fmla="*/ 79 w 83"/>
                <a:gd name="T21" fmla="*/ 20 h 82"/>
                <a:gd name="T22" fmla="*/ 82 w 83"/>
                <a:gd name="T23" fmla="*/ 20 h 82"/>
                <a:gd name="T24" fmla="*/ 83 w 83"/>
                <a:gd name="T25" fmla="*/ 17 h 82"/>
                <a:gd name="T26" fmla="*/ 83 w 83"/>
                <a:gd name="T27" fmla="*/ 17 h 82"/>
                <a:gd name="T28" fmla="*/ 77 w 83"/>
                <a:gd name="T29" fmla="*/ 8 h 82"/>
                <a:gd name="T30" fmla="*/ 57 w 83"/>
                <a:gd name="T31" fmla="*/ 0 h 82"/>
                <a:gd name="T32" fmla="*/ 37 w 83"/>
                <a:gd name="T33" fmla="*/ 8 h 82"/>
                <a:gd name="T34" fmla="*/ 11 w 83"/>
                <a:gd name="T35" fmla="*/ 33 h 82"/>
                <a:gd name="T36" fmla="*/ 11 w 83"/>
                <a:gd name="T37" fmla="*/ 73 h 82"/>
                <a:gd name="T38" fmla="*/ 31 w 83"/>
                <a:gd name="T39" fmla="*/ 82 h 82"/>
                <a:gd name="T40" fmla="*/ 31 w 83"/>
                <a:gd name="T41" fmla="*/ 82 h 82"/>
                <a:gd name="T42" fmla="*/ 51 w 83"/>
                <a:gd name="T43" fmla="*/ 73 h 82"/>
                <a:gd name="T44" fmla="*/ 76 w 83"/>
                <a:gd name="T45" fmla="*/ 49 h 82"/>
                <a:gd name="T46" fmla="*/ 76 w 83"/>
                <a:gd name="T47" fmla="*/ 45 h 82"/>
                <a:gd name="T48" fmla="*/ 73 w 83"/>
                <a:gd name="T4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2">
                  <a:moveTo>
                    <a:pt x="73" y="45"/>
                  </a:moveTo>
                  <a:cubicBezTo>
                    <a:pt x="48" y="70"/>
                    <a:pt x="48" y="70"/>
                    <a:pt x="48" y="70"/>
                  </a:cubicBezTo>
                  <a:cubicBezTo>
                    <a:pt x="44" y="75"/>
                    <a:pt x="38" y="77"/>
                    <a:pt x="31" y="77"/>
                  </a:cubicBezTo>
                  <a:cubicBezTo>
                    <a:pt x="25" y="77"/>
                    <a:pt x="19" y="75"/>
                    <a:pt x="15" y="70"/>
                  </a:cubicBezTo>
                  <a:cubicBezTo>
                    <a:pt x="10" y="66"/>
                    <a:pt x="8" y="60"/>
                    <a:pt x="8" y="53"/>
                  </a:cubicBezTo>
                  <a:cubicBezTo>
                    <a:pt x="8" y="47"/>
                    <a:pt x="10" y="41"/>
                    <a:pt x="15" y="37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7"/>
                    <a:pt x="50" y="4"/>
                    <a:pt x="57" y="4"/>
                  </a:cubicBezTo>
                  <a:cubicBezTo>
                    <a:pt x="63" y="4"/>
                    <a:pt x="69" y="7"/>
                    <a:pt x="73" y="11"/>
                  </a:cubicBezTo>
                  <a:cubicBezTo>
                    <a:pt x="75" y="14"/>
                    <a:pt x="77" y="16"/>
                    <a:pt x="78" y="19"/>
                  </a:cubicBezTo>
                  <a:cubicBezTo>
                    <a:pt x="79" y="19"/>
                    <a:pt x="79" y="20"/>
                    <a:pt x="79" y="20"/>
                  </a:cubicBezTo>
                  <a:cubicBezTo>
                    <a:pt x="80" y="21"/>
                    <a:pt x="81" y="21"/>
                    <a:pt x="82" y="20"/>
                  </a:cubicBezTo>
                  <a:cubicBezTo>
                    <a:pt x="83" y="19"/>
                    <a:pt x="83" y="18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4"/>
                    <a:pt x="79" y="11"/>
                    <a:pt x="77" y="8"/>
                  </a:cubicBezTo>
                  <a:cubicBezTo>
                    <a:pt x="71" y="3"/>
                    <a:pt x="64" y="0"/>
                    <a:pt x="57" y="0"/>
                  </a:cubicBezTo>
                  <a:cubicBezTo>
                    <a:pt x="49" y="0"/>
                    <a:pt x="42" y="3"/>
                    <a:pt x="37" y="8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44"/>
                    <a:pt x="0" y="62"/>
                    <a:pt x="11" y="73"/>
                  </a:cubicBezTo>
                  <a:cubicBezTo>
                    <a:pt x="17" y="79"/>
                    <a:pt x="24" y="82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9" y="82"/>
                    <a:pt x="46" y="79"/>
                    <a:pt x="51" y="73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7" y="48"/>
                    <a:pt x="77" y="46"/>
                    <a:pt x="76" y="45"/>
                  </a:cubicBezTo>
                  <a:cubicBezTo>
                    <a:pt x="75" y="45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6" name="Freeform 16">
              <a:extLst>
                <a:ext uri="{FF2B5EF4-FFF2-40B4-BE49-F238E27FC236}">
                  <a16:creationId xmlns:a16="http://schemas.microsoft.com/office/drawing/2014/main" xmlns="" id="{643489B1-179E-4926-8886-D1A51DAF4C5E}"/>
                </a:ext>
              </a:extLst>
            </p:cNvPr>
            <p:cNvSpPr/>
            <p:nvPr/>
          </p:nvSpPr>
          <p:spPr bwMode="auto">
            <a:xfrm>
              <a:off x="4592638" y="6078538"/>
              <a:ext cx="311150" cy="307975"/>
            </a:xfrm>
            <a:custGeom>
              <a:avLst/>
              <a:gdLst>
                <a:gd name="T0" fmla="*/ 72 w 83"/>
                <a:gd name="T1" fmla="*/ 8 h 82"/>
                <a:gd name="T2" fmla="*/ 52 w 83"/>
                <a:gd name="T3" fmla="*/ 0 h 82"/>
                <a:gd name="T4" fmla="*/ 32 w 83"/>
                <a:gd name="T5" fmla="*/ 8 h 82"/>
                <a:gd name="T6" fmla="*/ 7 w 83"/>
                <a:gd name="T7" fmla="*/ 33 h 82"/>
                <a:gd name="T8" fmla="*/ 7 w 83"/>
                <a:gd name="T9" fmla="*/ 36 h 82"/>
                <a:gd name="T10" fmla="*/ 10 w 83"/>
                <a:gd name="T11" fmla="*/ 36 h 82"/>
                <a:gd name="T12" fmla="*/ 35 w 83"/>
                <a:gd name="T13" fmla="*/ 11 h 82"/>
                <a:gd name="T14" fmla="*/ 52 w 83"/>
                <a:gd name="T15" fmla="*/ 4 h 82"/>
                <a:gd name="T16" fmla="*/ 68 w 83"/>
                <a:gd name="T17" fmla="*/ 11 h 82"/>
                <a:gd name="T18" fmla="*/ 75 w 83"/>
                <a:gd name="T19" fmla="*/ 28 h 82"/>
                <a:gd name="T20" fmla="*/ 68 w 83"/>
                <a:gd name="T21" fmla="*/ 45 h 82"/>
                <a:gd name="T22" fmla="*/ 43 w 83"/>
                <a:gd name="T23" fmla="*/ 70 h 82"/>
                <a:gd name="T24" fmla="*/ 26 w 83"/>
                <a:gd name="T25" fmla="*/ 77 h 82"/>
                <a:gd name="T26" fmla="*/ 10 w 83"/>
                <a:gd name="T27" fmla="*/ 70 h 82"/>
                <a:gd name="T28" fmla="*/ 5 w 83"/>
                <a:gd name="T29" fmla="*/ 63 h 82"/>
                <a:gd name="T30" fmla="*/ 4 w 83"/>
                <a:gd name="T31" fmla="*/ 62 h 82"/>
                <a:gd name="T32" fmla="*/ 2 w 83"/>
                <a:gd name="T33" fmla="*/ 61 h 82"/>
                <a:gd name="T34" fmla="*/ 1 w 83"/>
                <a:gd name="T35" fmla="*/ 62 h 82"/>
                <a:gd name="T36" fmla="*/ 0 w 83"/>
                <a:gd name="T37" fmla="*/ 64 h 82"/>
                <a:gd name="T38" fmla="*/ 6 w 83"/>
                <a:gd name="T39" fmla="*/ 73 h 82"/>
                <a:gd name="T40" fmla="*/ 26 w 83"/>
                <a:gd name="T41" fmla="*/ 82 h 82"/>
                <a:gd name="T42" fmla="*/ 46 w 83"/>
                <a:gd name="T43" fmla="*/ 73 h 82"/>
                <a:gd name="T44" fmla="*/ 72 w 83"/>
                <a:gd name="T45" fmla="*/ 48 h 82"/>
                <a:gd name="T46" fmla="*/ 72 w 83"/>
                <a:gd name="T47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82">
                  <a:moveTo>
                    <a:pt x="72" y="8"/>
                  </a:moveTo>
                  <a:cubicBezTo>
                    <a:pt x="66" y="3"/>
                    <a:pt x="59" y="0"/>
                    <a:pt x="52" y="0"/>
                  </a:cubicBezTo>
                  <a:cubicBezTo>
                    <a:pt x="44" y="0"/>
                    <a:pt x="37" y="3"/>
                    <a:pt x="32" y="8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6" y="34"/>
                    <a:pt x="6" y="35"/>
                    <a:pt x="7" y="36"/>
                  </a:cubicBezTo>
                  <a:cubicBezTo>
                    <a:pt x="8" y="37"/>
                    <a:pt x="9" y="37"/>
                    <a:pt x="10" y="3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9" y="7"/>
                    <a:pt x="45" y="4"/>
                    <a:pt x="52" y="4"/>
                  </a:cubicBezTo>
                  <a:cubicBezTo>
                    <a:pt x="58" y="4"/>
                    <a:pt x="64" y="7"/>
                    <a:pt x="68" y="11"/>
                  </a:cubicBezTo>
                  <a:cubicBezTo>
                    <a:pt x="73" y="16"/>
                    <a:pt x="75" y="22"/>
                    <a:pt x="75" y="28"/>
                  </a:cubicBezTo>
                  <a:cubicBezTo>
                    <a:pt x="75" y="34"/>
                    <a:pt x="73" y="40"/>
                    <a:pt x="68" y="45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39" y="75"/>
                    <a:pt x="33" y="77"/>
                    <a:pt x="26" y="77"/>
                  </a:cubicBezTo>
                  <a:cubicBezTo>
                    <a:pt x="20" y="77"/>
                    <a:pt x="14" y="75"/>
                    <a:pt x="10" y="70"/>
                  </a:cubicBezTo>
                  <a:cubicBezTo>
                    <a:pt x="8" y="68"/>
                    <a:pt x="6" y="65"/>
                    <a:pt x="5" y="6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1"/>
                    <a:pt x="3" y="61"/>
                    <a:pt x="2" y="61"/>
                  </a:cubicBezTo>
                  <a:cubicBezTo>
                    <a:pt x="2" y="61"/>
                    <a:pt x="1" y="61"/>
                    <a:pt x="1" y="62"/>
                  </a:cubicBezTo>
                  <a:cubicBezTo>
                    <a:pt x="0" y="62"/>
                    <a:pt x="0" y="63"/>
                    <a:pt x="0" y="64"/>
                  </a:cubicBezTo>
                  <a:cubicBezTo>
                    <a:pt x="2" y="68"/>
                    <a:pt x="4" y="71"/>
                    <a:pt x="6" y="73"/>
                  </a:cubicBezTo>
                  <a:cubicBezTo>
                    <a:pt x="12" y="79"/>
                    <a:pt x="19" y="82"/>
                    <a:pt x="26" y="82"/>
                  </a:cubicBezTo>
                  <a:cubicBezTo>
                    <a:pt x="34" y="82"/>
                    <a:pt x="41" y="79"/>
                    <a:pt x="46" y="73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83" y="37"/>
                    <a:pt x="83" y="19"/>
                    <a:pt x="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27" name="组合 526">
            <a:extLst>
              <a:ext uri="{FF2B5EF4-FFF2-40B4-BE49-F238E27FC236}">
                <a16:creationId xmlns:a16="http://schemas.microsoft.com/office/drawing/2014/main" xmlns="" id="{0D15492B-B4F0-494E-B9CA-B45916A9A82F}"/>
              </a:ext>
            </a:extLst>
          </p:cNvPr>
          <p:cNvGrpSpPr/>
          <p:nvPr/>
        </p:nvGrpSpPr>
        <p:grpSpPr>
          <a:xfrm>
            <a:off x="4971734" y="4426343"/>
            <a:ext cx="295124" cy="349521"/>
            <a:chOff x="1566863" y="5118100"/>
            <a:chExt cx="404812" cy="479426"/>
          </a:xfrm>
          <a:solidFill>
            <a:schemeClr val="bg1"/>
          </a:solidFill>
        </p:grpSpPr>
        <p:sp>
          <p:nvSpPr>
            <p:cNvPr id="528" name="Freeform 42">
              <a:extLst>
                <a:ext uri="{FF2B5EF4-FFF2-40B4-BE49-F238E27FC236}">
                  <a16:creationId xmlns:a16="http://schemas.microsoft.com/office/drawing/2014/main" xmlns="" id="{14278918-DB96-4DE4-A108-B221C9A6AE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4975" y="5233988"/>
              <a:ext cx="128588" cy="363538"/>
            </a:xfrm>
            <a:custGeom>
              <a:avLst/>
              <a:gdLst>
                <a:gd name="T0" fmla="*/ 24 w 34"/>
                <a:gd name="T1" fmla="*/ 0 h 97"/>
                <a:gd name="T2" fmla="*/ 10 w 34"/>
                <a:gd name="T3" fmla="*/ 0 h 97"/>
                <a:gd name="T4" fmla="*/ 0 w 34"/>
                <a:gd name="T5" fmla="*/ 10 h 97"/>
                <a:gd name="T6" fmla="*/ 10 w 34"/>
                <a:gd name="T7" fmla="*/ 20 h 97"/>
                <a:gd name="T8" fmla="*/ 15 w 34"/>
                <a:gd name="T9" fmla="*/ 20 h 97"/>
                <a:gd name="T10" fmla="*/ 15 w 34"/>
                <a:gd name="T11" fmla="*/ 94 h 97"/>
                <a:gd name="T12" fmla="*/ 17 w 34"/>
                <a:gd name="T13" fmla="*/ 97 h 97"/>
                <a:gd name="T14" fmla="*/ 19 w 34"/>
                <a:gd name="T15" fmla="*/ 94 h 97"/>
                <a:gd name="T16" fmla="*/ 19 w 34"/>
                <a:gd name="T17" fmla="*/ 20 h 97"/>
                <a:gd name="T18" fmla="*/ 24 w 34"/>
                <a:gd name="T19" fmla="*/ 20 h 97"/>
                <a:gd name="T20" fmla="*/ 34 w 34"/>
                <a:gd name="T21" fmla="*/ 10 h 97"/>
                <a:gd name="T22" fmla="*/ 24 w 34"/>
                <a:gd name="T23" fmla="*/ 0 h 97"/>
                <a:gd name="T24" fmla="*/ 24 w 34"/>
                <a:gd name="T25" fmla="*/ 15 h 97"/>
                <a:gd name="T26" fmla="*/ 10 w 34"/>
                <a:gd name="T27" fmla="*/ 15 h 97"/>
                <a:gd name="T28" fmla="*/ 4 w 34"/>
                <a:gd name="T29" fmla="*/ 10 h 97"/>
                <a:gd name="T30" fmla="*/ 10 w 34"/>
                <a:gd name="T31" fmla="*/ 5 h 97"/>
                <a:gd name="T32" fmla="*/ 24 w 34"/>
                <a:gd name="T33" fmla="*/ 5 h 97"/>
                <a:gd name="T34" fmla="*/ 30 w 34"/>
                <a:gd name="T35" fmla="*/ 10 h 97"/>
                <a:gd name="T36" fmla="*/ 24 w 34"/>
                <a:gd name="T37" fmla="*/ 1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97">
                  <a:moveTo>
                    <a:pt x="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6"/>
                    <a:pt x="16" y="97"/>
                    <a:pt x="17" y="97"/>
                  </a:cubicBezTo>
                  <a:cubicBezTo>
                    <a:pt x="18" y="97"/>
                    <a:pt x="19" y="96"/>
                    <a:pt x="19" y="9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0" y="20"/>
                    <a:pt x="34" y="15"/>
                    <a:pt x="34" y="10"/>
                  </a:cubicBezTo>
                  <a:cubicBezTo>
                    <a:pt x="34" y="5"/>
                    <a:pt x="30" y="0"/>
                    <a:pt x="24" y="0"/>
                  </a:cubicBezTo>
                  <a:close/>
                  <a:moveTo>
                    <a:pt x="24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4" y="13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7" y="5"/>
                    <a:pt x="30" y="7"/>
                    <a:pt x="30" y="10"/>
                  </a:cubicBezTo>
                  <a:cubicBezTo>
                    <a:pt x="30" y="13"/>
                    <a:pt x="27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9" name="Freeform 43">
              <a:extLst>
                <a:ext uri="{FF2B5EF4-FFF2-40B4-BE49-F238E27FC236}">
                  <a16:creationId xmlns:a16="http://schemas.microsoft.com/office/drawing/2014/main" xmlns="" id="{1AA94E0C-5CBA-4636-A207-F1FA41C8F033}"/>
                </a:ext>
              </a:extLst>
            </p:cNvPr>
            <p:cNvSpPr/>
            <p:nvPr/>
          </p:nvSpPr>
          <p:spPr bwMode="auto">
            <a:xfrm>
              <a:off x="1762125" y="5118100"/>
              <a:ext cx="14288" cy="77788"/>
            </a:xfrm>
            <a:custGeom>
              <a:avLst/>
              <a:gdLst>
                <a:gd name="T0" fmla="*/ 2 w 4"/>
                <a:gd name="T1" fmla="*/ 21 h 21"/>
                <a:gd name="T2" fmla="*/ 4 w 4"/>
                <a:gd name="T3" fmla="*/ 19 h 21"/>
                <a:gd name="T4" fmla="*/ 4 w 4"/>
                <a:gd name="T5" fmla="*/ 2 h 21"/>
                <a:gd name="T6" fmla="*/ 2 w 4"/>
                <a:gd name="T7" fmla="*/ 0 h 21"/>
                <a:gd name="T8" fmla="*/ 0 w 4"/>
                <a:gd name="T9" fmla="*/ 2 h 21"/>
                <a:gd name="T10" fmla="*/ 0 w 4"/>
                <a:gd name="T11" fmla="*/ 19 h 21"/>
                <a:gd name="T12" fmla="*/ 2 w 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2" y="21"/>
                  </a:moveTo>
                  <a:cubicBezTo>
                    <a:pt x="3" y="21"/>
                    <a:pt x="4" y="20"/>
                    <a:pt x="4" y="1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1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0" name="Freeform 44">
              <a:extLst>
                <a:ext uri="{FF2B5EF4-FFF2-40B4-BE49-F238E27FC236}">
                  <a16:creationId xmlns:a16="http://schemas.microsoft.com/office/drawing/2014/main" xmlns="" id="{B36FE6D7-DFD4-4A6B-BBA2-53CB3EC51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6863" y="5399088"/>
              <a:ext cx="127000" cy="198438"/>
            </a:xfrm>
            <a:custGeom>
              <a:avLst/>
              <a:gdLst>
                <a:gd name="T0" fmla="*/ 24 w 34"/>
                <a:gd name="T1" fmla="*/ 0 h 53"/>
                <a:gd name="T2" fmla="*/ 10 w 34"/>
                <a:gd name="T3" fmla="*/ 0 h 53"/>
                <a:gd name="T4" fmla="*/ 0 w 34"/>
                <a:gd name="T5" fmla="*/ 10 h 53"/>
                <a:gd name="T6" fmla="*/ 10 w 34"/>
                <a:gd name="T7" fmla="*/ 19 h 53"/>
                <a:gd name="T8" fmla="*/ 15 w 34"/>
                <a:gd name="T9" fmla="*/ 19 h 53"/>
                <a:gd name="T10" fmla="*/ 15 w 34"/>
                <a:gd name="T11" fmla="*/ 50 h 53"/>
                <a:gd name="T12" fmla="*/ 17 w 34"/>
                <a:gd name="T13" fmla="*/ 53 h 53"/>
                <a:gd name="T14" fmla="*/ 19 w 34"/>
                <a:gd name="T15" fmla="*/ 50 h 53"/>
                <a:gd name="T16" fmla="*/ 19 w 34"/>
                <a:gd name="T17" fmla="*/ 19 h 53"/>
                <a:gd name="T18" fmla="*/ 24 w 34"/>
                <a:gd name="T19" fmla="*/ 19 h 53"/>
                <a:gd name="T20" fmla="*/ 34 w 34"/>
                <a:gd name="T21" fmla="*/ 10 h 53"/>
                <a:gd name="T22" fmla="*/ 24 w 34"/>
                <a:gd name="T23" fmla="*/ 0 h 53"/>
                <a:gd name="T24" fmla="*/ 24 w 34"/>
                <a:gd name="T25" fmla="*/ 15 h 53"/>
                <a:gd name="T26" fmla="*/ 10 w 34"/>
                <a:gd name="T27" fmla="*/ 15 h 53"/>
                <a:gd name="T28" fmla="*/ 4 w 34"/>
                <a:gd name="T29" fmla="*/ 10 h 53"/>
                <a:gd name="T30" fmla="*/ 10 w 34"/>
                <a:gd name="T31" fmla="*/ 4 h 53"/>
                <a:gd name="T32" fmla="*/ 24 w 34"/>
                <a:gd name="T33" fmla="*/ 4 h 53"/>
                <a:gd name="T34" fmla="*/ 29 w 34"/>
                <a:gd name="T35" fmla="*/ 10 h 53"/>
                <a:gd name="T36" fmla="*/ 24 w 34"/>
                <a:gd name="T3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3">
                  <a:moveTo>
                    <a:pt x="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2"/>
                    <a:pt x="16" y="53"/>
                    <a:pt x="17" y="53"/>
                  </a:cubicBezTo>
                  <a:cubicBezTo>
                    <a:pt x="18" y="53"/>
                    <a:pt x="19" y="52"/>
                    <a:pt x="19" y="5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0" y="19"/>
                    <a:pt x="34" y="15"/>
                    <a:pt x="34" y="10"/>
                  </a:cubicBezTo>
                  <a:cubicBezTo>
                    <a:pt x="34" y="4"/>
                    <a:pt x="30" y="0"/>
                    <a:pt x="24" y="0"/>
                  </a:cubicBezTo>
                  <a:close/>
                  <a:moveTo>
                    <a:pt x="24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4" y="12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29" y="7"/>
                    <a:pt x="29" y="10"/>
                  </a:cubicBezTo>
                  <a:cubicBezTo>
                    <a:pt x="29" y="12"/>
                    <a:pt x="27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1" name="Freeform 45">
              <a:extLst>
                <a:ext uri="{FF2B5EF4-FFF2-40B4-BE49-F238E27FC236}">
                  <a16:creationId xmlns:a16="http://schemas.microsoft.com/office/drawing/2014/main" xmlns="" id="{55BC1816-6FC3-447D-9512-BCBBB0191341}"/>
                </a:ext>
              </a:extLst>
            </p:cNvPr>
            <p:cNvSpPr/>
            <p:nvPr/>
          </p:nvSpPr>
          <p:spPr bwMode="auto">
            <a:xfrm>
              <a:off x="1622425" y="5118100"/>
              <a:ext cx="15875" cy="242888"/>
            </a:xfrm>
            <a:custGeom>
              <a:avLst/>
              <a:gdLst>
                <a:gd name="T0" fmla="*/ 2 w 4"/>
                <a:gd name="T1" fmla="*/ 65 h 65"/>
                <a:gd name="T2" fmla="*/ 4 w 4"/>
                <a:gd name="T3" fmla="*/ 63 h 65"/>
                <a:gd name="T4" fmla="*/ 4 w 4"/>
                <a:gd name="T5" fmla="*/ 2 h 65"/>
                <a:gd name="T6" fmla="*/ 2 w 4"/>
                <a:gd name="T7" fmla="*/ 0 h 65"/>
                <a:gd name="T8" fmla="*/ 0 w 4"/>
                <a:gd name="T9" fmla="*/ 2 h 65"/>
                <a:gd name="T10" fmla="*/ 0 w 4"/>
                <a:gd name="T11" fmla="*/ 63 h 65"/>
                <a:gd name="T12" fmla="*/ 2 w 4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5">
                  <a:moveTo>
                    <a:pt x="2" y="65"/>
                  </a:moveTo>
                  <a:cubicBezTo>
                    <a:pt x="3" y="65"/>
                    <a:pt x="4" y="64"/>
                    <a:pt x="4" y="6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2" name="Freeform 46">
              <a:extLst>
                <a:ext uri="{FF2B5EF4-FFF2-40B4-BE49-F238E27FC236}">
                  <a16:creationId xmlns:a16="http://schemas.microsoft.com/office/drawing/2014/main" xmlns="" id="{07D84BA2-9DDD-40D1-837C-37D65C52A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4675" y="5399088"/>
              <a:ext cx="127000" cy="198438"/>
            </a:xfrm>
            <a:custGeom>
              <a:avLst/>
              <a:gdLst>
                <a:gd name="T0" fmla="*/ 24 w 34"/>
                <a:gd name="T1" fmla="*/ 0 h 53"/>
                <a:gd name="T2" fmla="*/ 10 w 34"/>
                <a:gd name="T3" fmla="*/ 0 h 53"/>
                <a:gd name="T4" fmla="*/ 0 w 34"/>
                <a:gd name="T5" fmla="*/ 10 h 53"/>
                <a:gd name="T6" fmla="*/ 10 w 34"/>
                <a:gd name="T7" fmla="*/ 19 h 53"/>
                <a:gd name="T8" fmla="*/ 15 w 34"/>
                <a:gd name="T9" fmla="*/ 19 h 53"/>
                <a:gd name="T10" fmla="*/ 15 w 34"/>
                <a:gd name="T11" fmla="*/ 50 h 53"/>
                <a:gd name="T12" fmla="*/ 17 w 34"/>
                <a:gd name="T13" fmla="*/ 53 h 53"/>
                <a:gd name="T14" fmla="*/ 19 w 34"/>
                <a:gd name="T15" fmla="*/ 50 h 53"/>
                <a:gd name="T16" fmla="*/ 19 w 34"/>
                <a:gd name="T17" fmla="*/ 19 h 53"/>
                <a:gd name="T18" fmla="*/ 24 w 34"/>
                <a:gd name="T19" fmla="*/ 19 h 53"/>
                <a:gd name="T20" fmla="*/ 34 w 34"/>
                <a:gd name="T21" fmla="*/ 10 h 53"/>
                <a:gd name="T22" fmla="*/ 24 w 34"/>
                <a:gd name="T23" fmla="*/ 0 h 53"/>
                <a:gd name="T24" fmla="*/ 24 w 34"/>
                <a:gd name="T25" fmla="*/ 15 h 53"/>
                <a:gd name="T26" fmla="*/ 10 w 34"/>
                <a:gd name="T27" fmla="*/ 15 h 53"/>
                <a:gd name="T28" fmla="*/ 5 w 34"/>
                <a:gd name="T29" fmla="*/ 10 h 53"/>
                <a:gd name="T30" fmla="*/ 10 w 34"/>
                <a:gd name="T31" fmla="*/ 4 h 53"/>
                <a:gd name="T32" fmla="*/ 24 w 34"/>
                <a:gd name="T33" fmla="*/ 4 h 53"/>
                <a:gd name="T34" fmla="*/ 30 w 34"/>
                <a:gd name="T35" fmla="*/ 10 h 53"/>
                <a:gd name="T36" fmla="*/ 24 w 34"/>
                <a:gd name="T3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3">
                  <a:moveTo>
                    <a:pt x="2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2"/>
                    <a:pt x="16" y="53"/>
                    <a:pt x="17" y="53"/>
                  </a:cubicBezTo>
                  <a:cubicBezTo>
                    <a:pt x="18" y="53"/>
                    <a:pt x="19" y="52"/>
                    <a:pt x="19" y="5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0" y="19"/>
                    <a:pt x="34" y="15"/>
                    <a:pt x="34" y="10"/>
                  </a:cubicBezTo>
                  <a:cubicBezTo>
                    <a:pt x="34" y="4"/>
                    <a:pt x="30" y="0"/>
                    <a:pt x="24" y="0"/>
                  </a:cubicBezTo>
                  <a:close/>
                  <a:moveTo>
                    <a:pt x="24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2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30" y="7"/>
                    <a:pt x="30" y="10"/>
                  </a:cubicBezTo>
                  <a:cubicBezTo>
                    <a:pt x="30" y="12"/>
                    <a:pt x="27" y="15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3" name="Freeform 47">
              <a:extLst>
                <a:ext uri="{FF2B5EF4-FFF2-40B4-BE49-F238E27FC236}">
                  <a16:creationId xmlns:a16="http://schemas.microsoft.com/office/drawing/2014/main" xmlns="" id="{08E7CD01-63A8-4F17-A34C-62BA64F76399}"/>
                </a:ext>
              </a:extLst>
            </p:cNvPr>
            <p:cNvSpPr/>
            <p:nvPr/>
          </p:nvSpPr>
          <p:spPr bwMode="auto">
            <a:xfrm>
              <a:off x="1900238" y="5118100"/>
              <a:ext cx="15875" cy="242888"/>
            </a:xfrm>
            <a:custGeom>
              <a:avLst/>
              <a:gdLst>
                <a:gd name="T0" fmla="*/ 2 w 4"/>
                <a:gd name="T1" fmla="*/ 65 h 65"/>
                <a:gd name="T2" fmla="*/ 4 w 4"/>
                <a:gd name="T3" fmla="*/ 63 h 65"/>
                <a:gd name="T4" fmla="*/ 4 w 4"/>
                <a:gd name="T5" fmla="*/ 2 h 65"/>
                <a:gd name="T6" fmla="*/ 2 w 4"/>
                <a:gd name="T7" fmla="*/ 0 h 65"/>
                <a:gd name="T8" fmla="*/ 0 w 4"/>
                <a:gd name="T9" fmla="*/ 2 h 65"/>
                <a:gd name="T10" fmla="*/ 0 w 4"/>
                <a:gd name="T11" fmla="*/ 63 h 65"/>
                <a:gd name="T12" fmla="*/ 2 w 4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5">
                  <a:moveTo>
                    <a:pt x="2" y="65"/>
                  </a:moveTo>
                  <a:cubicBezTo>
                    <a:pt x="3" y="65"/>
                    <a:pt x="4" y="64"/>
                    <a:pt x="4" y="6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34" name="组合 533">
            <a:extLst>
              <a:ext uri="{FF2B5EF4-FFF2-40B4-BE49-F238E27FC236}">
                <a16:creationId xmlns:a16="http://schemas.microsoft.com/office/drawing/2014/main" xmlns="" id="{B1C2817A-6686-48EE-A7C9-860659E2A877}"/>
              </a:ext>
            </a:extLst>
          </p:cNvPr>
          <p:cNvGrpSpPr/>
          <p:nvPr/>
        </p:nvGrpSpPr>
        <p:grpSpPr>
          <a:xfrm>
            <a:off x="6936681" y="2561658"/>
            <a:ext cx="214110" cy="350676"/>
            <a:chOff x="6427788" y="5110163"/>
            <a:chExt cx="293688" cy="481012"/>
          </a:xfrm>
          <a:solidFill>
            <a:schemeClr val="bg1"/>
          </a:solidFill>
        </p:grpSpPr>
        <p:sp>
          <p:nvSpPr>
            <p:cNvPr id="535" name="Freeform 55">
              <a:extLst>
                <a:ext uri="{FF2B5EF4-FFF2-40B4-BE49-F238E27FC236}">
                  <a16:creationId xmlns:a16="http://schemas.microsoft.com/office/drawing/2014/main" xmlns="" id="{16003BE2-728D-4A42-BE8A-87FA89652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4938" y="5110163"/>
              <a:ext cx="179388" cy="319088"/>
            </a:xfrm>
            <a:custGeom>
              <a:avLst/>
              <a:gdLst>
                <a:gd name="T0" fmla="*/ 24 w 48"/>
                <a:gd name="T1" fmla="*/ 85 h 85"/>
                <a:gd name="T2" fmla="*/ 48 w 48"/>
                <a:gd name="T3" fmla="*/ 60 h 85"/>
                <a:gd name="T4" fmla="*/ 48 w 48"/>
                <a:gd name="T5" fmla="*/ 24 h 85"/>
                <a:gd name="T6" fmla="*/ 24 w 48"/>
                <a:gd name="T7" fmla="*/ 0 h 85"/>
                <a:gd name="T8" fmla="*/ 0 w 48"/>
                <a:gd name="T9" fmla="*/ 24 h 85"/>
                <a:gd name="T10" fmla="*/ 0 w 48"/>
                <a:gd name="T11" fmla="*/ 60 h 85"/>
                <a:gd name="T12" fmla="*/ 24 w 48"/>
                <a:gd name="T13" fmla="*/ 85 h 85"/>
                <a:gd name="T14" fmla="*/ 4 w 48"/>
                <a:gd name="T15" fmla="*/ 24 h 85"/>
                <a:gd name="T16" fmla="*/ 10 w 48"/>
                <a:gd name="T17" fmla="*/ 10 h 85"/>
                <a:gd name="T18" fmla="*/ 24 w 48"/>
                <a:gd name="T19" fmla="*/ 5 h 85"/>
                <a:gd name="T20" fmla="*/ 38 w 48"/>
                <a:gd name="T21" fmla="*/ 10 h 85"/>
                <a:gd name="T22" fmla="*/ 44 w 48"/>
                <a:gd name="T23" fmla="*/ 24 h 85"/>
                <a:gd name="T24" fmla="*/ 44 w 48"/>
                <a:gd name="T25" fmla="*/ 60 h 85"/>
                <a:gd name="T26" fmla="*/ 38 w 48"/>
                <a:gd name="T27" fmla="*/ 74 h 85"/>
                <a:gd name="T28" fmla="*/ 24 w 48"/>
                <a:gd name="T29" fmla="*/ 80 h 85"/>
                <a:gd name="T30" fmla="*/ 10 w 48"/>
                <a:gd name="T31" fmla="*/ 74 h 85"/>
                <a:gd name="T32" fmla="*/ 4 w 48"/>
                <a:gd name="T33" fmla="*/ 60 h 85"/>
                <a:gd name="T34" fmla="*/ 4 w 48"/>
                <a:gd name="T35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85">
                  <a:moveTo>
                    <a:pt x="24" y="85"/>
                  </a:moveTo>
                  <a:cubicBezTo>
                    <a:pt x="37" y="85"/>
                    <a:pt x="48" y="74"/>
                    <a:pt x="48" y="6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1" y="85"/>
                    <a:pt x="24" y="85"/>
                  </a:cubicBezTo>
                  <a:close/>
                  <a:moveTo>
                    <a:pt x="4" y="24"/>
                  </a:move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5"/>
                    <a:pt x="24" y="5"/>
                  </a:cubicBezTo>
                  <a:cubicBezTo>
                    <a:pt x="29" y="5"/>
                    <a:pt x="34" y="7"/>
                    <a:pt x="38" y="10"/>
                  </a:cubicBezTo>
                  <a:cubicBezTo>
                    <a:pt x="42" y="14"/>
                    <a:pt x="44" y="19"/>
                    <a:pt x="44" y="24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6"/>
                    <a:pt x="42" y="71"/>
                    <a:pt x="38" y="74"/>
                  </a:cubicBezTo>
                  <a:cubicBezTo>
                    <a:pt x="34" y="78"/>
                    <a:pt x="29" y="80"/>
                    <a:pt x="24" y="80"/>
                  </a:cubicBezTo>
                  <a:cubicBezTo>
                    <a:pt x="19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0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6" name="Freeform 56">
              <a:extLst>
                <a:ext uri="{FF2B5EF4-FFF2-40B4-BE49-F238E27FC236}">
                  <a16:creationId xmlns:a16="http://schemas.microsoft.com/office/drawing/2014/main" xmlns="" id="{0ABB6179-42DD-4D76-90DB-4EF51C8CAA3C}"/>
                </a:ext>
              </a:extLst>
            </p:cNvPr>
            <p:cNvSpPr/>
            <p:nvPr/>
          </p:nvSpPr>
          <p:spPr bwMode="auto">
            <a:xfrm>
              <a:off x="6427788" y="5327650"/>
              <a:ext cx="293688" cy="263525"/>
            </a:xfrm>
            <a:custGeom>
              <a:avLst/>
              <a:gdLst>
                <a:gd name="T0" fmla="*/ 68 w 78"/>
                <a:gd name="T1" fmla="*/ 65 h 70"/>
                <a:gd name="T2" fmla="*/ 41 w 78"/>
                <a:gd name="T3" fmla="*/ 65 h 70"/>
                <a:gd name="T4" fmla="*/ 41 w 78"/>
                <a:gd name="T5" fmla="*/ 44 h 70"/>
                <a:gd name="T6" fmla="*/ 43 w 78"/>
                <a:gd name="T7" fmla="*/ 42 h 70"/>
                <a:gd name="T8" fmla="*/ 78 w 78"/>
                <a:gd name="T9" fmla="*/ 3 h 70"/>
                <a:gd name="T10" fmla="*/ 76 w 78"/>
                <a:gd name="T11" fmla="*/ 1 h 70"/>
                <a:gd name="T12" fmla="*/ 74 w 78"/>
                <a:gd name="T13" fmla="*/ 3 h 70"/>
                <a:gd name="T14" fmla="*/ 63 w 78"/>
                <a:gd name="T15" fmla="*/ 28 h 70"/>
                <a:gd name="T16" fmla="*/ 39 w 78"/>
                <a:gd name="T17" fmla="*/ 38 h 70"/>
                <a:gd name="T18" fmla="*/ 15 w 78"/>
                <a:gd name="T19" fmla="*/ 28 h 70"/>
                <a:gd name="T20" fmla="*/ 4 w 78"/>
                <a:gd name="T21" fmla="*/ 5 h 70"/>
                <a:gd name="T22" fmla="*/ 4 w 78"/>
                <a:gd name="T23" fmla="*/ 3 h 70"/>
                <a:gd name="T24" fmla="*/ 2 w 78"/>
                <a:gd name="T25" fmla="*/ 0 h 70"/>
                <a:gd name="T26" fmla="*/ 0 w 78"/>
                <a:gd name="T27" fmla="*/ 3 h 70"/>
                <a:gd name="T28" fmla="*/ 0 w 78"/>
                <a:gd name="T29" fmla="*/ 4 h 70"/>
                <a:gd name="T30" fmla="*/ 35 w 78"/>
                <a:gd name="T31" fmla="*/ 42 h 70"/>
                <a:gd name="T32" fmla="*/ 37 w 78"/>
                <a:gd name="T33" fmla="*/ 44 h 70"/>
                <a:gd name="T34" fmla="*/ 37 w 78"/>
                <a:gd name="T35" fmla="*/ 65 h 70"/>
                <a:gd name="T36" fmla="*/ 10 w 78"/>
                <a:gd name="T37" fmla="*/ 65 h 70"/>
                <a:gd name="T38" fmla="*/ 7 w 78"/>
                <a:gd name="T39" fmla="*/ 68 h 70"/>
                <a:gd name="T40" fmla="*/ 10 w 78"/>
                <a:gd name="T41" fmla="*/ 70 h 70"/>
                <a:gd name="T42" fmla="*/ 68 w 78"/>
                <a:gd name="T43" fmla="*/ 70 h 70"/>
                <a:gd name="T44" fmla="*/ 71 w 78"/>
                <a:gd name="T45" fmla="*/ 68 h 70"/>
                <a:gd name="T46" fmla="*/ 68 w 78"/>
                <a:gd name="T4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70">
                  <a:moveTo>
                    <a:pt x="68" y="65"/>
                  </a:moveTo>
                  <a:cubicBezTo>
                    <a:pt x="41" y="65"/>
                    <a:pt x="41" y="65"/>
                    <a:pt x="41" y="6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63" y="40"/>
                    <a:pt x="78" y="24"/>
                    <a:pt x="78" y="3"/>
                  </a:cubicBezTo>
                  <a:cubicBezTo>
                    <a:pt x="78" y="2"/>
                    <a:pt x="77" y="1"/>
                    <a:pt x="76" y="1"/>
                  </a:cubicBezTo>
                  <a:cubicBezTo>
                    <a:pt x="75" y="1"/>
                    <a:pt x="74" y="2"/>
                    <a:pt x="74" y="3"/>
                  </a:cubicBezTo>
                  <a:cubicBezTo>
                    <a:pt x="74" y="12"/>
                    <a:pt x="70" y="21"/>
                    <a:pt x="63" y="28"/>
                  </a:cubicBezTo>
                  <a:cubicBezTo>
                    <a:pt x="57" y="34"/>
                    <a:pt x="48" y="38"/>
                    <a:pt x="39" y="38"/>
                  </a:cubicBezTo>
                  <a:cubicBezTo>
                    <a:pt x="30" y="38"/>
                    <a:pt x="21" y="34"/>
                    <a:pt x="15" y="28"/>
                  </a:cubicBezTo>
                  <a:cubicBezTo>
                    <a:pt x="8" y="21"/>
                    <a:pt x="5" y="13"/>
                    <a:pt x="4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4"/>
                    <a:pt x="16" y="40"/>
                    <a:pt x="35" y="42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8" y="65"/>
                    <a:pt x="7" y="67"/>
                    <a:pt x="7" y="68"/>
                  </a:cubicBezTo>
                  <a:cubicBezTo>
                    <a:pt x="7" y="69"/>
                    <a:pt x="8" y="70"/>
                    <a:pt x="10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70" y="70"/>
                    <a:pt x="71" y="69"/>
                    <a:pt x="71" y="68"/>
                  </a:cubicBezTo>
                  <a:cubicBezTo>
                    <a:pt x="71" y="67"/>
                    <a:pt x="70" y="65"/>
                    <a:pt x="68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37" name="Freeform 65">
            <a:extLst>
              <a:ext uri="{FF2B5EF4-FFF2-40B4-BE49-F238E27FC236}">
                <a16:creationId xmlns:a16="http://schemas.microsoft.com/office/drawing/2014/main" xmlns="" id="{CB56E849-746B-406A-A86E-1B86FC713305}"/>
              </a:ext>
            </a:extLst>
          </p:cNvPr>
          <p:cNvSpPr>
            <a:spLocks noEditPoints="1"/>
          </p:cNvSpPr>
          <p:nvPr/>
        </p:nvSpPr>
        <p:spPr bwMode="auto">
          <a:xfrm>
            <a:off x="5461931" y="3497694"/>
            <a:ext cx="276607" cy="350677"/>
          </a:xfrm>
          <a:custGeom>
            <a:avLst/>
            <a:gdLst>
              <a:gd name="T0" fmla="*/ 58 w 101"/>
              <a:gd name="T1" fmla="*/ 104 h 128"/>
              <a:gd name="T2" fmla="*/ 58 w 101"/>
              <a:gd name="T3" fmla="*/ 44 h 128"/>
              <a:gd name="T4" fmla="*/ 101 w 101"/>
              <a:gd name="T5" fmla="*/ 32 h 128"/>
              <a:gd name="T6" fmla="*/ 53 w 101"/>
              <a:gd name="T7" fmla="*/ 0 h 128"/>
              <a:gd name="T8" fmla="*/ 53 w 101"/>
              <a:gd name="T9" fmla="*/ 93 h 128"/>
              <a:gd name="T10" fmla="*/ 51 w 101"/>
              <a:gd name="T11" fmla="*/ 91 h 128"/>
              <a:gd name="T12" fmla="*/ 33 w 101"/>
              <a:gd name="T13" fmla="*/ 85 h 128"/>
              <a:gd name="T14" fmla="*/ 26 w 101"/>
              <a:gd name="T15" fmla="*/ 86 h 128"/>
              <a:gd name="T16" fmla="*/ 2 w 101"/>
              <a:gd name="T17" fmla="*/ 111 h 128"/>
              <a:gd name="T18" fmla="*/ 27 w 101"/>
              <a:gd name="T19" fmla="*/ 128 h 128"/>
              <a:gd name="T20" fmla="*/ 33 w 101"/>
              <a:gd name="T21" fmla="*/ 127 h 128"/>
              <a:gd name="T22" fmla="*/ 58 w 101"/>
              <a:gd name="T23" fmla="*/ 104 h 128"/>
              <a:gd name="T24" fmla="*/ 58 w 101"/>
              <a:gd name="T25" fmla="*/ 8 h 128"/>
              <a:gd name="T26" fmla="*/ 90 w 101"/>
              <a:gd name="T27" fmla="*/ 30 h 128"/>
              <a:gd name="T28" fmla="*/ 58 w 101"/>
              <a:gd name="T29" fmla="*/ 39 h 128"/>
              <a:gd name="T30" fmla="*/ 58 w 101"/>
              <a:gd name="T31" fmla="*/ 8 h 128"/>
              <a:gd name="T32" fmla="*/ 42 w 101"/>
              <a:gd name="T33" fmla="*/ 119 h 128"/>
              <a:gd name="T34" fmla="*/ 32 w 101"/>
              <a:gd name="T35" fmla="*/ 123 h 128"/>
              <a:gd name="T36" fmla="*/ 27 w 101"/>
              <a:gd name="T37" fmla="*/ 123 h 128"/>
              <a:gd name="T38" fmla="*/ 12 w 101"/>
              <a:gd name="T39" fmla="*/ 119 h 128"/>
              <a:gd name="T40" fmla="*/ 6 w 101"/>
              <a:gd name="T41" fmla="*/ 110 h 128"/>
              <a:gd name="T42" fmla="*/ 11 w 101"/>
              <a:gd name="T43" fmla="*/ 98 h 128"/>
              <a:gd name="T44" fmla="*/ 17 w 101"/>
              <a:gd name="T45" fmla="*/ 93 h 128"/>
              <a:gd name="T46" fmla="*/ 27 w 101"/>
              <a:gd name="T47" fmla="*/ 90 h 128"/>
              <a:gd name="T48" fmla="*/ 47 w 101"/>
              <a:gd name="T49" fmla="*/ 94 h 128"/>
              <a:gd name="T50" fmla="*/ 53 w 101"/>
              <a:gd name="T51" fmla="*/ 102 h 128"/>
              <a:gd name="T52" fmla="*/ 49 w 101"/>
              <a:gd name="T53" fmla="*/ 114 h 128"/>
              <a:gd name="T54" fmla="*/ 42 w 101"/>
              <a:gd name="T55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1" h="128">
                <a:moveTo>
                  <a:pt x="58" y="104"/>
                </a:moveTo>
                <a:cubicBezTo>
                  <a:pt x="58" y="44"/>
                  <a:pt x="58" y="44"/>
                  <a:pt x="58" y="44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93"/>
                  <a:pt x="53" y="93"/>
                  <a:pt x="53" y="93"/>
                </a:cubicBezTo>
                <a:cubicBezTo>
                  <a:pt x="51" y="91"/>
                  <a:pt x="51" y="91"/>
                  <a:pt x="51" y="91"/>
                </a:cubicBezTo>
                <a:cubicBezTo>
                  <a:pt x="46" y="87"/>
                  <a:pt x="40" y="85"/>
                  <a:pt x="33" y="85"/>
                </a:cubicBezTo>
                <a:cubicBezTo>
                  <a:pt x="30" y="85"/>
                  <a:pt x="28" y="85"/>
                  <a:pt x="26" y="86"/>
                </a:cubicBezTo>
                <a:cubicBezTo>
                  <a:pt x="11" y="88"/>
                  <a:pt x="0" y="100"/>
                  <a:pt x="2" y="111"/>
                </a:cubicBezTo>
                <a:cubicBezTo>
                  <a:pt x="3" y="121"/>
                  <a:pt x="14" y="128"/>
                  <a:pt x="27" y="128"/>
                </a:cubicBezTo>
                <a:cubicBezTo>
                  <a:pt x="29" y="128"/>
                  <a:pt x="31" y="127"/>
                  <a:pt x="33" y="127"/>
                </a:cubicBezTo>
                <a:cubicBezTo>
                  <a:pt x="47" y="125"/>
                  <a:pt x="58" y="115"/>
                  <a:pt x="58" y="104"/>
                </a:cubicBezTo>
                <a:close/>
                <a:moveTo>
                  <a:pt x="58" y="8"/>
                </a:moveTo>
                <a:cubicBezTo>
                  <a:pt x="90" y="30"/>
                  <a:pt x="90" y="30"/>
                  <a:pt x="90" y="30"/>
                </a:cubicBezTo>
                <a:cubicBezTo>
                  <a:pt x="58" y="39"/>
                  <a:pt x="58" y="39"/>
                  <a:pt x="58" y="39"/>
                </a:cubicBezTo>
                <a:lnTo>
                  <a:pt x="58" y="8"/>
                </a:lnTo>
                <a:close/>
                <a:moveTo>
                  <a:pt x="42" y="119"/>
                </a:moveTo>
                <a:cubicBezTo>
                  <a:pt x="39" y="121"/>
                  <a:pt x="36" y="122"/>
                  <a:pt x="32" y="123"/>
                </a:cubicBezTo>
                <a:cubicBezTo>
                  <a:pt x="31" y="123"/>
                  <a:pt x="29" y="123"/>
                  <a:pt x="27" y="123"/>
                </a:cubicBezTo>
                <a:cubicBezTo>
                  <a:pt x="21" y="123"/>
                  <a:pt x="16" y="122"/>
                  <a:pt x="12" y="119"/>
                </a:cubicBezTo>
                <a:cubicBezTo>
                  <a:pt x="10" y="118"/>
                  <a:pt x="7" y="115"/>
                  <a:pt x="6" y="110"/>
                </a:cubicBezTo>
                <a:cubicBezTo>
                  <a:pt x="5" y="105"/>
                  <a:pt x="8" y="101"/>
                  <a:pt x="11" y="98"/>
                </a:cubicBezTo>
                <a:cubicBezTo>
                  <a:pt x="12" y="96"/>
                  <a:pt x="15" y="95"/>
                  <a:pt x="17" y="93"/>
                </a:cubicBezTo>
                <a:cubicBezTo>
                  <a:pt x="20" y="92"/>
                  <a:pt x="24" y="91"/>
                  <a:pt x="27" y="90"/>
                </a:cubicBezTo>
                <a:cubicBezTo>
                  <a:pt x="34" y="89"/>
                  <a:pt x="42" y="90"/>
                  <a:pt x="47" y="94"/>
                </a:cubicBezTo>
                <a:cubicBezTo>
                  <a:pt x="49" y="95"/>
                  <a:pt x="53" y="98"/>
                  <a:pt x="53" y="102"/>
                </a:cubicBezTo>
                <a:cubicBezTo>
                  <a:pt x="54" y="108"/>
                  <a:pt x="51" y="112"/>
                  <a:pt x="49" y="114"/>
                </a:cubicBezTo>
                <a:cubicBezTo>
                  <a:pt x="47" y="116"/>
                  <a:pt x="45" y="118"/>
                  <a:pt x="42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8" name="Group 4">
            <a:extLst>
              <a:ext uri="{FF2B5EF4-FFF2-40B4-BE49-F238E27FC236}">
                <a16:creationId xmlns:a16="http://schemas.microsoft.com/office/drawing/2014/main" xmlns="" id="{A45370B6-CA24-454C-81BE-4E647FFAD5DF}"/>
              </a:ext>
            </a:extLst>
          </p:cNvPr>
          <p:cNvGrpSpPr/>
          <p:nvPr/>
        </p:nvGrpSpPr>
        <p:grpSpPr>
          <a:xfrm>
            <a:off x="7916495" y="2067605"/>
            <a:ext cx="2244938" cy="675185"/>
            <a:chOff x="8479612" y="2464939"/>
            <a:chExt cx="2806700" cy="900247"/>
          </a:xfrm>
        </p:grpSpPr>
        <p:sp>
          <p:nvSpPr>
            <p:cNvPr id="539" name="TextBox 28">
              <a:extLst>
                <a:ext uri="{FF2B5EF4-FFF2-40B4-BE49-F238E27FC236}">
                  <a16:creationId xmlns:a16="http://schemas.microsoft.com/office/drawing/2014/main" xmlns="" id="{3068EFF6-61A0-42EC-9BE9-719BEAD52CBE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40" name="Rectangle 29">
              <a:extLst>
                <a:ext uri="{FF2B5EF4-FFF2-40B4-BE49-F238E27FC236}">
                  <a16:creationId xmlns:a16="http://schemas.microsoft.com/office/drawing/2014/main" xmlns="" id="{D3866CE6-6225-41DD-B1E9-923CE0847D4F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541" name="Group 4">
            <a:extLst>
              <a:ext uri="{FF2B5EF4-FFF2-40B4-BE49-F238E27FC236}">
                <a16:creationId xmlns:a16="http://schemas.microsoft.com/office/drawing/2014/main" xmlns="" id="{3916DF76-D4F7-4155-9B4B-90CA0E7AAE7F}"/>
              </a:ext>
            </a:extLst>
          </p:cNvPr>
          <p:cNvGrpSpPr/>
          <p:nvPr/>
        </p:nvGrpSpPr>
        <p:grpSpPr>
          <a:xfrm>
            <a:off x="2124302" y="3765392"/>
            <a:ext cx="2244938" cy="675185"/>
            <a:chOff x="8479612" y="2464939"/>
            <a:chExt cx="2806700" cy="900247"/>
          </a:xfrm>
        </p:grpSpPr>
        <p:sp>
          <p:nvSpPr>
            <p:cNvPr id="542" name="TextBox 28">
              <a:extLst>
                <a:ext uri="{FF2B5EF4-FFF2-40B4-BE49-F238E27FC236}">
                  <a16:creationId xmlns:a16="http://schemas.microsoft.com/office/drawing/2014/main" xmlns="" id="{91B04E7F-CF63-44AD-B765-2D7576B3EF44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43" name="Rectangle 29">
              <a:extLst>
                <a:ext uri="{FF2B5EF4-FFF2-40B4-BE49-F238E27FC236}">
                  <a16:creationId xmlns:a16="http://schemas.microsoft.com/office/drawing/2014/main" xmlns="" id="{5F88647C-037E-41B0-B9C7-007121B84811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544" name="Group 4">
            <a:extLst>
              <a:ext uri="{FF2B5EF4-FFF2-40B4-BE49-F238E27FC236}">
                <a16:creationId xmlns:a16="http://schemas.microsoft.com/office/drawing/2014/main" xmlns="" id="{05DFE49A-7E0C-4CEE-B93E-060F7E40CD19}"/>
              </a:ext>
            </a:extLst>
          </p:cNvPr>
          <p:cNvGrpSpPr/>
          <p:nvPr/>
        </p:nvGrpSpPr>
        <p:grpSpPr>
          <a:xfrm>
            <a:off x="8044208" y="3781050"/>
            <a:ext cx="2244938" cy="675185"/>
            <a:chOff x="8479612" y="2464939"/>
            <a:chExt cx="2806700" cy="900247"/>
          </a:xfrm>
        </p:grpSpPr>
        <p:sp>
          <p:nvSpPr>
            <p:cNvPr id="545" name="TextBox 28">
              <a:extLst>
                <a:ext uri="{FF2B5EF4-FFF2-40B4-BE49-F238E27FC236}">
                  <a16:creationId xmlns:a16="http://schemas.microsoft.com/office/drawing/2014/main" xmlns="" id="{49B8235B-31A0-4F22-AF09-E1D3B5483AC6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46" name="Rectangle 29">
              <a:extLst>
                <a:ext uri="{FF2B5EF4-FFF2-40B4-BE49-F238E27FC236}">
                  <a16:creationId xmlns:a16="http://schemas.microsoft.com/office/drawing/2014/main" xmlns="" id="{E2A06D3D-CD98-4B64-8EFC-54DA0F0483A6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1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4.07407E-6 L 0.11836 -4.07407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4.07407E-6 L -4.375E-6 -4.0740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-4.44444E-6 L -0.12695 -4.44444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1.85185E-6 L -3.75E-6 1.85185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1.85185E-6 L -1.25E-6 1.85185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2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7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2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3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6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7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8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518" grpId="0" animBg="1"/>
      <p:bldP spid="518" grpId="1" animBg="1"/>
      <p:bldP spid="518" grpId="2" animBg="1"/>
      <p:bldP spid="519" grpId="0" animBg="1"/>
      <p:bldP spid="519" grpId="1" animBg="1"/>
      <p:bldP spid="520" grpId="0" animBg="1"/>
      <p:bldP spid="520" grpId="1" animBg="1"/>
      <p:bldP spid="521" grpId="0" animBg="1"/>
      <p:bldP spid="521" grpId="1" animBg="1"/>
      <p:bldP spid="521" grpId="2" animBg="1"/>
      <p:bldP spid="522" grpId="0"/>
      <p:bldP spid="522" grpId="1"/>
      <p:bldP spid="5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21">
            <a:extLst>
              <a:ext uri="{FF2B5EF4-FFF2-40B4-BE49-F238E27FC236}">
                <a16:creationId xmlns:a16="http://schemas.microsoft.com/office/drawing/2014/main" xmlns="" id="{EE4EA5B6-D3D0-49A0-85C4-B6FC91C0124D}"/>
              </a:ext>
            </a:extLst>
          </p:cNvPr>
          <p:cNvSpPr/>
          <p:nvPr/>
        </p:nvSpPr>
        <p:spPr bwMode="auto">
          <a:xfrm rot="4042629">
            <a:off x="-241794" y="3604378"/>
            <a:ext cx="141497" cy="123096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0D2D5DD-9112-4098-96E9-2E31003A07C3}"/>
              </a:ext>
            </a:extLst>
          </p:cNvPr>
          <p:cNvGrpSpPr/>
          <p:nvPr/>
        </p:nvGrpSpPr>
        <p:grpSpPr>
          <a:xfrm>
            <a:off x="-605826" y="4125608"/>
            <a:ext cx="4718253" cy="3539719"/>
            <a:chOff x="-605826" y="4125608"/>
            <a:chExt cx="4718253" cy="3539719"/>
          </a:xfrm>
        </p:grpSpPr>
        <p:sp>
          <p:nvSpPr>
            <p:cNvPr id="4" name="Freeform 190">
              <a:extLst>
                <a:ext uri="{FF2B5EF4-FFF2-40B4-BE49-F238E27FC236}">
                  <a16:creationId xmlns:a16="http://schemas.microsoft.com/office/drawing/2014/main" xmlns="" id="{0F2112FD-27EC-4213-8277-BF8FA019365C}"/>
                </a:ext>
              </a:extLst>
            </p:cNvPr>
            <p:cNvSpPr/>
            <p:nvPr/>
          </p:nvSpPr>
          <p:spPr bwMode="auto">
            <a:xfrm rot="4042629">
              <a:off x="440991" y="4533907"/>
              <a:ext cx="121192" cy="106598"/>
            </a:xfrm>
            <a:custGeom>
              <a:avLst/>
              <a:gdLst>
                <a:gd name="T0" fmla="*/ 41 w 81"/>
                <a:gd name="T1" fmla="*/ 0 h 71"/>
                <a:gd name="T2" fmla="*/ 24 w 81"/>
                <a:gd name="T3" fmla="*/ 4 h 71"/>
                <a:gd name="T4" fmla="*/ 9 w 81"/>
                <a:gd name="T5" fmla="*/ 52 h 71"/>
                <a:gd name="T6" fmla="*/ 41 w 81"/>
                <a:gd name="T7" fmla="*/ 71 h 71"/>
                <a:gd name="T8" fmla="*/ 57 w 81"/>
                <a:gd name="T9" fmla="*/ 67 h 71"/>
                <a:gd name="T10" fmla="*/ 72 w 81"/>
                <a:gd name="T11" fmla="*/ 19 h 71"/>
                <a:gd name="T12" fmla="*/ 41 w 81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1">
                  <a:moveTo>
                    <a:pt x="41" y="0"/>
                  </a:moveTo>
                  <a:cubicBezTo>
                    <a:pt x="35" y="0"/>
                    <a:pt x="30" y="2"/>
                    <a:pt x="24" y="4"/>
                  </a:cubicBezTo>
                  <a:cubicBezTo>
                    <a:pt x="7" y="14"/>
                    <a:pt x="0" y="35"/>
                    <a:pt x="9" y="52"/>
                  </a:cubicBezTo>
                  <a:cubicBezTo>
                    <a:pt x="16" y="64"/>
                    <a:pt x="28" y="71"/>
                    <a:pt x="41" y="71"/>
                  </a:cubicBezTo>
                  <a:cubicBezTo>
                    <a:pt x="46" y="71"/>
                    <a:pt x="52" y="70"/>
                    <a:pt x="57" y="67"/>
                  </a:cubicBezTo>
                  <a:cubicBezTo>
                    <a:pt x="75" y="58"/>
                    <a:pt x="81" y="37"/>
                    <a:pt x="72" y="19"/>
                  </a:cubicBezTo>
                  <a:cubicBezTo>
                    <a:pt x="66" y="7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191">
              <a:extLst>
                <a:ext uri="{FF2B5EF4-FFF2-40B4-BE49-F238E27FC236}">
                  <a16:creationId xmlns:a16="http://schemas.microsoft.com/office/drawing/2014/main" xmlns="" id="{E2F8C3A3-7F96-4517-9F29-865CEA22DD0D}"/>
                </a:ext>
              </a:extLst>
            </p:cNvPr>
            <p:cNvSpPr/>
            <p:nvPr/>
          </p:nvSpPr>
          <p:spPr bwMode="auto">
            <a:xfrm rot="4042629">
              <a:off x="2984771" y="6644316"/>
              <a:ext cx="121827" cy="105329"/>
            </a:xfrm>
            <a:custGeom>
              <a:avLst/>
              <a:gdLst>
                <a:gd name="T0" fmla="*/ 41 w 81"/>
                <a:gd name="T1" fmla="*/ 0 h 70"/>
                <a:gd name="T2" fmla="*/ 24 w 81"/>
                <a:gd name="T3" fmla="*/ 4 h 70"/>
                <a:gd name="T4" fmla="*/ 9 w 81"/>
                <a:gd name="T5" fmla="*/ 51 h 70"/>
                <a:gd name="T6" fmla="*/ 41 w 81"/>
                <a:gd name="T7" fmla="*/ 70 h 70"/>
                <a:gd name="T8" fmla="*/ 57 w 81"/>
                <a:gd name="T9" fmla="*/ 66 h 70"/>
                <a:gd name="T10" fmla="*/ 72 w 81"/>
                <a:gd name="T11" fmla="*/ 19 h 70"/>
                <a:gd name="T12" fmla="*/ 41 w 81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70">
                  <a:moveTo>
                    <a:pt x="41" y="0"/>
                  </a:moveTo>
                  <a:cubicBezTo>
                    <a:pt x="35" y="0"/>
                    <a:pt x="30" y="1"/>
                    <a:pt x="24" y="4"/>
                  </a:cubicBezTo>
                  <a:cubicBezTo>
                    <a:pt x="7" y="13"/>
                    <a:pt x="0" y="34"/>
                    <a:pt x="9" y="51"/>
                  </a:cubicBezTo>
                  <a:cubicBezTo>
                    <a:pt x="16" y="64"/>
                    <a:pt x="28" y="70"/>
                    <a:pt x="41" y="70"/>
                  </a:cubicBezTo>
                  <a:cubicBezTo>
                    <a:pt x="46" y="70"/>
                    <a:pt x="52" y="69"/>
                    <a:pt x="57" y="66"/>
                  </a:cubicBezTo>
                  <a:cubicBezTo>
                    <a:pt x="75" y="57"/>
                    <a:pt x="81" y="36"/>
                    <a:pt x="72" y="19"/>
                  </a:cubicBezTo>
                  <a:cubicBezTo>
                    <a:pt x="66" y="6"/>
                    <a:pt x="53" y="0"/>
                    <a:pt x="4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192">
              <a:extLst>
                <a:ext uri="{FF2B5EF4-FFF2-40B4-BE49-F238E27FC236}">
                  <a16:creationId xmlns:a16="http://schemas.microsoft.com/office/drawing/2014/main" xmlns="" id="{1BAA382C-3288-455B-A40C-FA5722C808A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886148" y="7019125"/>
              <a:ext cx="84391" cy="82487"/>
            </a:xfrm>
            <a:custGeom>
              <a:avLst/>
              <a:gdLst>
                <a:gd name="T0" fmla="*/ 53 w 56"/>
                <a:gd name="T1" fmla="*/ 40 h 55"/>
                <a:gd name="T2" fmla="*/ 19 w 56"/>
                <a:gd name="T3" fmla="*/ 53 h 55"/>
                <a:gd name="T4" fmla="*/ 28 w 56"/>
                <a:gd name="T5" fmla="*/ 55 h 55"/>
                <a:gd name="T6" fmla="*/ 41 w 56"/>
                <a:gd name="T7" fmla="*/ 51 h 55"/>
                <a:gd name="T8" fmla="*/ 53 w 56"/>
                <a:gd name="T9" fmla="*/ 40 h 55"/>
                <a:gd name="T10" fmla="*/ 28 w 56"/>
                <a:gd name="T11" fmla="*/ 0 h 55"/>
                <a:gd name="T12" fmla="*/ 15 w 56"/>
                <a:gd name="T13" fmla="*/ 3 h 55"/>
                <a:gd name="T14" fmla="*/ 4 w 56"/>
                <a:gd name="T15" fmla="*/ 15 h 55"/>
                <a:gd name="T16" fmla="*/ 1 w 56"/>
                <a:gd name="T17" fmla="*/ 26 h 55"/>
                <a:gd name="T18" fmla="*/ 4 w 56"/>
                <a:gd name="T19" fmla="*/ 40 h 55"/>
                <a:gd name="T20" fmla="*/ 13 w 56"/>
                <a:gd name="T21" fmla="*/ 50 h 55"/>
                <a:gd name="T22" fmla="*/ 55 w 56"/>
                <a:gd name="T23" fmla="*/ 34 h 55"/>
                <a:gd name="T24" fmla="*/ 53 w 56"/>
                <a:gd name="T25" fmla="*/ 14 h 55"/>
                <a:gd name="T26" fmla="*/ 28 w 56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5">
                  <a:moveTo>
                    <a:pt x="53" y="40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22" y="54"/>
                    <a:pt x="25" y="55"/>
                    <a:pt x="28" y="55"/>
                  </a:cubicBezTo>
                  <a:cubicBezTo>
                    <a:pt x="32" y="55"/>
                    <a:pt x="37" y="54"/>
                    <a:pt x="41" y="51"/>
                  </a:cubicBezTo>
                  <a:cubicBezTo>
                    <a:pt x="46" y="49"/>
                    <a:pt x="50" y="45"/>
                    <a:pt x="53" y="40"/>
                  </a:cubicBezTo>
                  <a:moveTo>
                    <a:pt x="28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0" y="5"/>
                    <a:pt x="6" y="10"/>
                    <a:pt x="4" y="1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31"/>
                    <a:pt x="1" y="36"/>
                    <a:pt x="4" y="40"/>
                  </a:cubicBezTo>
                  <a:cubicBezTo>
                    <a:pt x="6" y="44"/>
                    <a:pt x="9" y="48"/>
                    <a:pt x="13" y="50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27"/>
                    <a:pt x="56" y="20"/>
                    <a:pt x="53" y="14"/>
                  </a:cubicBezTo>
                  <a:cubicBezTo>
                    <a:pt x="48" y="5"/>
                    <a:pt x="38" y="0"/>
                    <a:pt x="2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93">
              <a:extLst>
                <a:ext uri="{FF2B5EF4-FFF2-40B4-BE49-F238E27FC236}">
                  <a16:creationId xmlns:a16="http://schemas.microsoft.com/office/drawing/2014/main" xmlns="" id="{248FA2B1-0BDF-4F63-9360-B09C621FBE42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878680" y="7035720"/>
              <a:ext cx="80584" cy="57106"/>
            </a:xfrm>
            <a:custGeom>
              <a:avLst/>
              <a:gdLst>
                <a:gd name="T0" fmla="*/ 54 w 54"/>
                <a:gd name="T1" fmla="*/ 19 h 38"/>
                <a:gd name="T2" fmla="*/ 12 w 54"/>
                <a:gd name="T3" fmla="*/ 35 h 38"/>
                <a:gd name="T4" fmla="*/ 18 w 54"/>
                <a:gd name="T5" fmla="*/ 38 h 38"/>
                <a:gd name="T6" fmla="*/ 52 w 54"/>
                <a:gd name="T7" fmla="*/ 25 h 38"/>
                <a:gd name="T8" fmla="*/ 54 w 54"/>
                <a:gd name="T9" fmla="*/ 19 h 38"/>
                <a:gd name="T10" fmla="*/ 3 w 54"/>
                <a:gd name="T11" fmla="*/ 0 h 38"/>
                <a:gd name="T12" fmla="*/ 0 w 54"/>
                <a:gd name="T13" fmla="*/ 11 h 38"/>
                <a:gd name="T14" fmla="*/ 3 w 5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38">
                  <a:moveTo>
                    <a:pt x="54" y="19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4" y="36"/>
                    <a:pt x="16" y="37"/>
                    <a:pt x="18" y="38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3" y="23"/>
                    <a:pt x="53" y="21"/>
                    <a:pt x="54" y="19"/>
                  </a:cubicBezTo>
                  <a:moveTo>
                    <a:pt x="3" y="0"/>
                  </a:moveTo>
                  <a:cubicBezTo>
                    <a:pt x="1" y="3"/>
                    <a:pt x="0" y="7"/>
                    <a:pt x="0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194">
              <a:extLst>
                <a:ext uri="{FF2B5EF4-FFF2-40B4-BE49-F238E27FC236}">
                  <a16:creationId xmlns:a16="http://schemas.microsoft.com/office/drawing/2014/main" xmlns="" id="{25BC3A1A-833F-4289-8FAA-6449F2D95EF2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24524" y="4730087"/>
              <a:ext cx="88198" cy="82487"/>
            </a:xfrm>
            <a:custGeom>
              <a:avLst/>
              <a:gdLst>
                <a:gd name="T0" fmla="*/ 58 w 59"/>
                <a:gd name="T1" fmla="*/ 35 h 55"/>
                <a:gd name="T2" fmla="*/ 28 w 59"/>
                <a:gd name="T3" fmla="*/ 55 h 55"/>
                <a:gd name="T4" fmla="*/ 31 w 59"/>
                <a:gd name="T5" fmla="*/ 55 h 55"/>
                <a:gd name="T6" fmla="*/ 44 w 59"/>
                <a:gd name="T7" fmla="*/ 52 h 55"/>
                <a:gd name="T8" fmla="*/ 58 w 59"/>
                <a:gd name="T9" fmla="*/ 35 h 55"/>
                <a:gd name="T10" fmla="*/ 31 w 59"/>
                <a:gd name="T11" fmla="*/ 0 h 55"/>
                <a:gd name="T12" fmla="*/ 18 w 59"/>
                <a:gd name="T13" fmla="*/ 3 h 55"/>
                <a:gd name="T14" fmla="*/ 7 w 59"/>
                <a:gd name="T15" fmla="*/ 40 h 55"/>
                <a:gd name="T16" fmla="*/ 22 w 59"/>
                <a:gd name="T17" fmla="*/ 53 h 55"/>
                <a:gd name="T18" fmla="*/ 59 w 59"/>
                <a:gd name="T19" fmla="*/ 28 h 55"/>
                <a:gd name="T20" fmla="*/ 55 w 59"/>
                <a:gd name="T21" fmla="*/ 14 h 55"/>
                <a:gd name="T22" fmla="*/ 31 w 59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5">
                  <a:moveTo>
                    <a:pt x="58" y="3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30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1" y="48"/>
                    <a:pt x="55" y="42"/>
                    <a:pt x="58" y="35"/>
                  </a:cubicBezTo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0" y="46"/>
                    <a:pt x="15" y="51"/>
                    <a:pt x="22" y="53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4"/>
                    <a:pt x="58" y="19"/>
                    <a:pt x="55" y="14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95">
              <a:extLst>
                <a:ext uri="{FF2B5EF4-FFF2-40B4-BE49-F238E27FC236}">
                  <a16:creationId xmlns:a16="http://schemas.microsoft.com/office/drawing/2014/main" xmlns="" id="{834C4224-BF31-46DD-97BC-D820D6823E8D}"/>
                </a:ext>
              </a:extLst>
            </p:cNvPr>
            <p:cNvSpPr/>
            <p:nvPr/>
          </p:nvSpPr>
          <p:spPr bwMode="auto">
            <a:xfrm rot="4042629">
              <a:off x="128039" y="4774309"/>
              <a:ext cx="55203" cy="40609"/>
            </a:xfrm>
            <a:custGeom>
              <a:avLst/>
              <a:gdLst>
                <a:gd name="T0" fmla="*/ 37 w 37"/>
                <a:gd name="T1" fmla="*/ 0 h 27"/>
                <a:gd name="T2" fmla="*/ 0 w 37"/>
                <a:gd name="T3" fmla="*/ 25 h 27"/>
                <a:gd name="T4" fmla="*/ 6 w 37"/>
                <a:gd name="T5" fmla="*/ 27 h 27"/>
                <a:gd name="T6" fmla="*/ 36 w 37"/>
                <a:gd name="T7" fmla="*/ 7 h 27"/>
                <a:gd name="T8" fmla="*/ 37 w 3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7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4" y="26"/>
                    <a:pt x="6" y="2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5"/>
                    <a:pt x="37" y="2"/>
                    <a:pt x="3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96">
              <a:extLst>
                <a:ext uri="{FF2B5EF4-FFF2-40B4-BE49-F238E27FC236}">
                  <a16:creationId xmlns:a16="http://schemas.microsoft.com/office/drawing/2014/main" xmlns="" id="{0C9B6C26-F624-4AF6-9E52-8A750DA4A704}"/>
                </a:ext>
              </a:extLst>
            </p:cNvPr>
            <p:cNvSpPr/>
            <p:nvPr/>
          </p:nvSpPr>
          <p:spPr bwMode="auto">
            <a:xfrm rot="4042629">
              <a:off x="2916878" y="7576812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9 w 63"/>
                <a:gd name="T3" fmla="*/ 3 h 55"/>
                <a:gd name="T4" fmla="*/ 7 w 63"/>
                <a:gd name="T5" fmla="*/ 40 h 55"/>
                <a:gd name="T6" fmla="*/ 31 w 63"/>
                <a:gd name="T7" fmla="*/ 55 h 55"/>
                <a:gd name="T8" fmla="*/ 44 w 63"/>
                <a:gd name="T9" fmla="*/ 52 h 55"/>
                <a:gd name="T10" fmla="*/ 56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3" y="1"/>
                    <a:pt x="19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6" y="55"/>
                    <a:pt x="40" y="54"/>
                    <a:pt x="44" y="52"/>
                  </a:cubicBezTo>
                  <a:cubicBezTo>
                    <a:pt x="58" y="45"/>
                    <a:pt x="63" y="28"/>
                    <a:pt x="56" y="15"/>
                  </a:cubicBezTo>
                  <a:cubicBezTo>
                    <a:pt x="51" y="5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97">
              <a:extLst>
                <a:ext uri="{FF2B5EF4-FFF2-40B4-BE49-F238E27FC236}">
                  <a16:creationId xmlns:a16="http://schemas.microsoft.com/office/drawing/2014/main" xmlns="" id="{C9340706-DF62-4885-8F65-39C019DEE2DE}"/>
                </a:ext>
              </a:extLst>
            </p:cNvPr>
            <p:cNvSpPr/>
            <p:nvPr/>
          </p:nvSpPr>
          <p:spPr bwMode="auto">
            <a:xfrm rot="4042629">
              <a:off x="3278143" y="7280427"/>
              <a:ext cx="81218" cy="46320"/>
            </a:xfrm>
            <a:custGeom>
              <a:avLst/>
              <a:gdLst>
                <a:gd name="T0" fmla="*/ 1 w 54"/>
                <a:gd name="T1" fmla="*/ 0 h 31"/>
                <a:gd name="T2" fmla="*/ 4 w 54"/>
                <a:gd name="T3" fmla="*/ 16 h 31"/>
                <a:gd name="T4" fmla="*/ 28 w 54"/>
                <a:gd name="T5" fmla="*/ 31 h 31"/>
                <a:gd name="T6" fmla="*/ 41 w 54"/>
                <a:gd name="T7" fmla="*/ 28 h 31"/>
                <a:gd name="T8" fmla="*/ 54 w 54"/>
                <a:gd name="T9" fmla="*/ 14 h 31"/>
                <a:gd name="T10" fmla="*/ 35 w 54"/>
                <a:gd name="T11" fmla="*/ 18 h 31"/>
                <a:gd name="T12" fmla="*/ 1 w 54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1">
                  <a:moveTo>
                    <a:pt x="1" y="0"/>
                  </a:moveTo>
                  <a:cubicBezTo>
                    <a:pt x="0" y="5"/>
                    <a:pt x="1" y="11"/>
                    <a:pt x="4" y="16"/>
                  </a:cubicBezTo>
                  <a:cubicBezTo>
                    <a:pt x="9" y="26"/>
                    <a:pt x="18" y="31"/>
                    <a:pt x="28" y="31"/>
                  </a:cubicBezTo>
                  <a:cubicBezTo>
                    <a:pt x="33" y="31"/>
                    <a:pt x="37" y="30"/>
                    <a:pt x="41" y="28"/>
                  </a:cubicBezTo>
                  <a:cubicBezTo>
                    <a:pt x="47" y="25"/>
                    <a:pt x="51" y="19"/>
                    <a:pt x="54" y="14"/>
                  </a:cubicBezTo>
                  <a:cubicBezTo>
                    <a:pt x="48" y="17"/>
                    <a:pt x="41" y="18"/>
                    <a:pt x="35" y="18"/>
                  </a:cubicBezTo>
                  <a:cubicBezTo>
                    <a:pt x="22" y="18"/>
                    <a:pt x="9" y="11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98">
              <a:extLst>
                <a:ext uri="{FF2B5EF4-FFF2-40B4-BE49-F238E27FC236}">
                  <a16:creationId xmlns:a16="http://schemas.microsoft.com/office/drawing/2014/main" xmlns="" id="{3807E500-2011-47C9-84E2-1300FAE994BD}"/>
                </a:ext>
              </a:extLst>
            </p:cNvPr>
            <p:cNvSpPr/>
            <p:nvPr/>
          </p:nvSpPr>
          <p:spPr bwMode="auto">
            <a:xfrm rot="4042629">
              <a:off x="-182404" y="4378923"/>
              <a:ext cx="94543" cy="82487"/>
            </a:xfrm>
            <a:custGeom>
              <a:avLst/>
              <a:gdLst>
                <a:gd name="T0" fmla="*/ 31 w 63"/>
                <a:gd name="T1" fmla="*/ 0 h 55"/>
                <a:gd name="T2" fmla="*/ 18 w 63"/>
                <a:gd name="T3" fmla="*/ 3 h 55"/>
                <a:gd name="T4" fmla="*/ 7 w 63"/>
                <a:gd name="T5" fmla="*/ 41 h 55"/>
                <a:gd name="T6" fmla="*/ 31 w 63"/>
                <a:gd name="T7" fmla="*/ 55 h 55"/>
                <a:gd name="T8" fmla="*/ 44 w 63"/>
                <a:gd name="T9" fmla="*/ 52 h 55"/>
                <a:gd name="T10" fmla="*/ 55 w 63"/>
                <a:gd name="T11" fmla="*/ 15 h 55"/>
                <a:gd name="T12" fmla="*/ 31 w 6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1"/>
                  </a:cubicBezTo>
                  <a:cubicBezTo>
                    <a:pt x="12" y="50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3" y="28"/>
                    <a:pt x="55" y="15"/>
                  </a:cubicBezTo>
                  <a:cubicBezTo>
                    <a:pt x="51" y="6"/>
                    <a:pt x="41" y="0"/>
                    <a:pt x="3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99">
              <a:extLst>
                <a:ext uri="{FF2B5EF4-FFF2-40B4-BE49-F238E27FC236}">
                  <a16:creationId xmlns:a16="http://schemas.microsoft.com/office/drawing/2014/main" xmlns="" id="{445E29A0-C694-460B-BD8D-092ECCD30905}"/>
                </a:ext>
              </a:extLst>
            </p:cNvPr>
            <p:cNvSpPr/>
            <p:nvPr/>
          </p:nvSpPr>
          <p:spPr bwMode="auto">
            <a:xfrm rot="4042629">
              <a:off x="-429696" y="4798448"/>
              <a:ext cx="93274" cy="82487"/>
            </a:xfrm>
            <a:custGeom>
              <a:avLst/>
              <a:gdLst>
                <a:gd name="T0" fmla="*/ 31 w 62"/>
                <a:gd name="T1" fmla="*/ 0 h 55"/>
                <a:gd name="T2" fmla="*/ 18 w 62"/>
                <a:gd name="T3" fmla="*/ 3 h 55"/>
                <a:gd name="T4" fmla="*/ 7 w 62"/>
                <a:gd name="T5" fmla="*/ 40 h 55"/>
                <a:gd name="T6" fmla="*/ 31 w 62"/>
                <a:gd name="T7" fmla="*/ 55 h 55"/>
                <a:gd name="T8" fmla="*/ 44 w 62"/>
                <a:gd name="T9" fmla="*/ 52 h 55"/>
                <a:gd name="T10" fmla="*/ 55 w 62"/>
                <a:gd name="T11" fmla="*/ 14 h 55"/>
                <a:gd name="T12" fmla="*/ 31 w 62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5">
                  <a:moveTo>
                    <a:pt x="31" y="0"/>
                  </a:moveTo>
                  <a:cubicBezTo>
                    <a:pt x="27" y="0"/>
                    <a:pt x="22" y="1"/>
                    <a:pt x="18" y="3"/>
                  </a:cubicBezTo>
                  <a:cubicBezTo>
                    <a:pt x="5" y="10"/>
                    <a:pt x="0" y="27"/>
                    <a:pt x="7" y="40"/>
                  </a:cubicBezTo>
                  <a:cubicBezTo>
                    <a:pt x="12" y="49"/>
                    <a:pt x="21" y="55"/>
                    <a:pt x="31" y="55"/>
                  </a:cubicBezTo>
                  <a:cubicBezTo>
                    <a:pt x="35" y="55"/>
                    <a:pt x="40" y="54"/>
                    <a:pt x="44" y="52"/>
                  </a:cubicBezTo>
                  <a:cubicBezTo>
                    <a:pt x="57" y="45"/>
                    <a:pt x="62" y="28"/>
                    <a:pt x="55" y="14"/>
                  </a:cubicBezTo>
                  <a:cubicBezTo>
                    <a:pt x="50" y="5"/>
                    <a:pt x="41" y="0"/>
                    <a:pt x="3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0">
              <a:extLst>
                <a:ext uri="{FF2B5EF4-FFF2-40B4-BE49-F238E27FC236}">
                  <a16:creationId xmlns:a16="http://schemas.microsoft.com/office/drawing/2014/main" xmlns="" id="{8EED2BC8-9151-4A39-B836-0179F1F4163A}"/>
                </a:ext>
              </a:extLst>
            </p:cNvPr>
            <p:cNvSpPr/>
            <p:nvPr/>
          </p:nvSpPr>
          <p:spPr bwMode="auto">
            <a:xfrm rot="4042629">
              <a:off x="503699" y="5271747"/>
              <a:ext cx="85660" cy="75507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1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1" y="47"/>
                  </a:cubicBezTo>
                  <a:cubicBezTo>
                    <a:pt x="53" y="41"/>
                    <a:pt x="57" y="26"/>
                    <a:pt x="51" y="14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">
              <a:extLst>
                <a:ext uri="{FF2B5EF4-FFF2-40B4-BE49-F238E27FC236}">
                  <a16:creationId xmlns:a16="http://schemas.microsoft.com/office/drawing/2014/main" xmlns="" id="{0925E7FD-C86F-4CA6-8227-6C22CB9D1F26}"/>
                </a:ext>
              </a:extLst>
            </p:cNvPr>
            <p:cNvSpPr/>
            <p:nvPr/>
          </p:nvSpPr>
          <p:spPr bwMode="auto">
            <a:xfrm rot="4042629">
              <a:off x="559865" y="5024089"/>
              <a:ext cx="58375" cy="50761"/>
            </a:xfrm>
            <a:custGeom>
              <a:avLst/>
              <a:gdLst>
                <a:gd name="T0" fmla="*/ 19 w 39"/>
                <a:gd name="T1" fmla="*/ 0 h 34"/>
                <a:gd name="T2" fmla="*/ 11 w 39"/>
                <a:gd name="T3" fmla="*/ 2 h 34"/>
                <a:gd name="T4" fmla="*/ 4 w 39"/>
                <a:gd name="T5" fmla="*/ 25 h 34"/>
                <a:gd name="T6" fmla="*/ 19 w 39"/>
                <a:gd name="T7" fmla="*/ 34 h 34"/>
                <a:gd name="T8" fmla="*/ 27 w 39"/>
                <a:gd name="T9" fmla="*/ 32 h 34"/>
                <a:gd name="T10" fmla="*/ 34 w 39"/>
                <a:gd name="T11" fmla="*/ 9 h 34"/>
                <a:gd name="T12" fmla="*/ 19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19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3" y="6"/>
                    <a:pt x="0" y="17"/>
                    <a:pt x="4" y="25"/>
                  </a:cubicBezTo>
                  <a:cubicBezTo>
                    <a:pt x="7" y="31"/>
                    <a:pt x="13" y="34"/>
                    <a:pt x="19" y="34"/>
                  </a:cubicBezTo>
                  <a:cubicBezTo>
                    <a:pt x="22" y="34"/>
                    <a:pt x="25" y="34"/>
                    <a:pt x="27" y="32"/>
                  </a:cubicBezTo>
                  <a:cubicBezTo>
                    <a:pt x="35" y="28"/>
                    <a:pt x="39" y="18"/>
                    <a:pt x="34" y="9"/>
                  </a:cubicBezTo>
                  <a:cubicBezTo>
                    <a:pt x="31" y="3"/>
                    <a:pt x="25" y="0"/>
                    <a:pt x="19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2">
              <a:extLst>
                <a:ext uri="{FF2B5EF4-FFF2-40B4-BE49-F238E27FC236}">
                  <a16:creationId xmlns:a16="http://schemas.microsoft.com/office/drawing/2014/main" xmlns="" id="{8B26EDBB-331F-43A4-8C51-3FFEC4999383}"/>
                </a:ext>
              </a:extLst>
            </p:cNvPr>
            <p:cNvSpPr/>
            <p:nvPr/>
          </p:nvSpPr>
          <p:spPr bwMode="auto">
            <a:xfrm rot="4042629">
              <a:off x="2558525" y="6679970"/>
              <a:ext cx="58375" cy="51396"/>
            </a:xfrm>
            <a:custGeom>
              <a:avLst/>
              <a:gdLst>
                <a:gd name="T0" fmla="*/ 20 w 39"/>
                <a:gd name="T1" fmla="*/ 0 h 34"/>
                <a:gd name="T2" fmla="*/ 12 w 39"/>
                <a:gd name="T3" fmla="*/ 2 h 34"/>
                <a:gd name="T4" fmla="*/ 5 w 39"/>
                <a:gd name="T5" fmla="*/ 25 h 34"/>
                <a:gd name="T6" fmla="*/ 20 w 39"/>
                <a:gd name="T7" fmla="*/ 34 h 34"/>
                <a:gd name="T8" fmla="*/ 28 w 39"/>
                <a:gd name="T9" fmla="*/ 32 h 34"/>
                <a:gd name="T10" fmla="*/ 35 w 39"/>
                <a:gd name="T11" fmla="*/ 9 h 34"/>
                <a:gd name="T12" fmla="*/ 20 w 39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4">
                  <a:moveTo>
                    <a:pt x="20" y="0"/>
                  </a:moveTo>
                  <a:cubicBezTo>
                    <a:pt x="17" y="0"/>
                    <a:pt x="14" y="1"/>
                    <a:pt x="12" y="2"/>
                  </a:cubicBezTo>
                  <a:cubicBezTo>
                    <a:pt x="3" y="6"/>
                    <a:pt x="0" y="17"/>
                    <a:pt x="5" y="25"/>
                  </a:cubicBezTo>
                  <a:cubicBezTo>
                    <a:pt x="8" y="31"/>
                    <a:pt x="14" y="34"/>
                    <a:pt x="20" y="34"/>
                  </a:cubicBezTo>
                  <a:cubicBezTo>
                    <a:pt x="22" y="34"/>
                    <a:pt x="25" y="33"/>
                    <a:pt x="28" y="32"/>
                  </a:cubicBezTo>
                  <a:cubicBezTo>
                    <a:pt x="36" y="28"/>
                    <a:pt x="39" y="17"/>
                    <a:pt x="35" y="9"/>
                  </a:cubicBezTo>
                  <a:cubicBezTo>
                    <a:pt x="32" y="3"/>
                    <a:pt x="26" y="0"/>
                    <a:pt x="20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3">
              <a:extLst>
                <a:ext uri="{FF2B5EF4-FFF2-40B4-BE49-F238E27FC236}">
                  <a16:creationId xmlns:a16="http://schemas.microsoft.com/office/drawing/2014/main" xmlns="" id="{1CC0DFBC-B417-4974-A70B-DC02A9E68FC7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068254" y="5888758"/>
              <a:ext cx="85660" cy="72969"/>
            </a:xfrm>
            <a:custGeom>
              <a:avLst/>
              <a:gdLst>
                <a:gd name="T0" fmla="*/ 45 w 57"/>
                <a:gd name="T1" fmla="*/ 6 h 49"/>
                <a:gd name="T2" fmla="*/ 40 w 57"/>
                <a:gd name="T3" fmla="*/ 47 h 49"/>
                <a:gd name="T4" fmla="*/ 51 w 57"/>
                <a:gd name="T5" fmla="*/ 13 h 49"/>
                <a:gd name="T6" fmla="*/ 45 w 57"/>
                <a:gd name="T7" fmla="*/ 6 h 49"/>
                <a:gd name="T8" fmla="*/ 28 w 57"/>
                <a:gd name="T9" fmla="*/ 0 h 49"/>
                <a:gd name="T10" fmla="*/ 17 w 57"/>
                <a:gd name="T11" fmla="*/ 3 h 49"/>
                <a:gd name="T12" fmla="*/ 6 w 57"/>
                <a:gd name="T13" fmla="*/ 36 h 49"/>
                <a:gd name="T14" fmla="*/ 29 w 57"/>
                <a:gd name="T15" fmla="*/ 49 h 49"/>
                <a:gd name="T16" fmla="*/ 35 w 57"/>
                <a:gd name="T17" fmla="*/ 49 h 49"/>
                <a:gd name="T18" fmla="*/ 41 w 57"/>
                <a:gd name="T19" fmla="*/ 3 h 49"/>
                <a:gd name="T20" fmla="*/ 28 w 57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9">
                  <a:moveTo>
                    <a:pt x="45" y="6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52" y="40"/>
                    <a:pt x="57" y="25"/>
                    <a:pt x="51" y="13"/>
                  </a:cubicBezTo>
                  <a:cubicBezTo>
                    <a:pt x="49" y="10"/>
                    <a:pt x="47" y="8"/>
                    <a:pt x="45" y="6"/>
                  </a:cubicBezTo>
                  <a:moveTo>
                    <a:pt x="28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4"/>
                    <a:pt x="6" y="36"/>
                  </a:cubicBezTo>
                  <a:cubicBezTo>
                    <a:pt x="11" y="45"/>
                    <a:pt x="20" y="49"/>
                    <a:pt x="29" y="49"/>
                  </a:cubicBezTo>
                  <a:cubicBezTo>
                    <a:pt x="31" y="49"/>
                    <a:pt x="33" y="49"/>
                    <a:pt x="35" y="49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7" y="1"/>
                    <a:pt x="33" y="0"/>
                    <a:pt x="28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4">
              <a:extLst>
                <a:ext uri="{FF2B5EF4-FFF2-40B4-BE49-F238E27FC236}">
                  <a16:creationId xmlns:a16="http://schemas.microsoft.com/office/drawing/2014/main" xmlns="" id="{3ED48657-0904-4714-9F52-8F617703D33C}"/>
                </a:ext>
              </a:extLst>
            </p:cNvPr>
            <p:cNvSpPr/>
            <p:nvPr/>
          </p:nvSpPr>
          <p:spPr bwMode="auto">
            <a:xfrm rot="4042629">
              <a:off x="1108132" y="5907940"/>
              <a:ext cx="15228" cy="68528"/>
            </a:xfrm>
            <a:custGeom>
              <a:avLst/>
              <a:gdLst>
                <a:gd name="T0" fmla="*/ 6 w 10"/>
                <a:gd name="T1" fmla="*/ 0 h 46"/>
                <a:gd name="T2" fmla="*/ 0 w 10"/>
                <a:gd name="T3" fmla="*/ 46 h 46"/>
                <a:gd name="T4" fmla="*/ 5 w 10"/>
                <a:gd name="T5" fmla="*/ 44 h 46"/>
                <a:gd name="T6" fmla="*/ 5 w 10"/>
                <a:gd name="T7" fmla="*/ 44 h 46"/>
                <a:gd name="T8" fmla="*/ 10 w 10"/>
                <a:gd name="T9" fmla="*/ 3 h 46"/>
                <a:gd name="T10" fmla="*/ 6 w 1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5"/>
                    <a:pt x="3" y="45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5">
              <a:extLst>
                <a:ext uri="{FF2B5EF4-FFF2-40B4-BE49-F238E27FC236}">
                  <a16:creationId xmlns:a16="http://schemas.microsoft.com/office/drawing/2014/main" xmlns="" id="{699FBC36-43BE-4278-8740-BFD9D1B36260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580036" y="6309220"/>
              <a:ext cx="78045" cy="74873"/>
            </a:xfrm>
            <a:custGeom>
              <a:avLst/>
              <a:gdLst>
                <a:gd name="T0" fmla="*/ 1 w 52"/>
                <a:gd name="T1" fmla="*/ 23 h 50"/>
                <a:gd name="T2" fmla="*/ 4 w 52"/>
                <a:gd name="T3" fmla="*/ 37 h 50"/>
                <a:gd name="T4" fmla="*/ 26 w 52"/>
                <a:gd name="T5" fmla="*/ 50 h 50"/>
                <a:gd name="T6" fmla="*/ 37 w 52"/>
                <a:gd name="T7" fmla="*/ 47 h 50"/>
                <a:gd name="T8" fmla="*/ 42 w 52"/>
                <a:gd name="T9" fmla="*/ 44 h 50"/>
                <a:gd name="T10" fmla="*/ 1 w 52"/>
                <a:gd name="T11" fmla="*/ 23 h 50"/>
                <a:gd name="T12" fmla="*/ 26 w 52"/>
                <a:gd name="T13" fmla="*/ 0 h 50"/>
                <a:gd name="T14" fmla="*/ 14 w 52"/>
                <a:gd name="T15" fmla="*/ 3 h 50"/>
                <a:gd name="T16" fmla="*/ 2 w 52"/>
                <a:gd name="T17" fmla="*/ 18 h 50"/>
                <a:gd name="T18" fmla="*/ 45 w 52"/>
                <a:gd name="T19" fmla="*/ 40 h 50"/>
                <a:gd name="T20" fmla="*/ 48 w 52"/>
                <a:gd name="T21" fmla="*/ 14 h 50"/>
                <a:gd name="T22" fmla="*/ 26 w 52"/>
                <a:gd name="T2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50">
                  <a:moveTo>
                    <a:pt x="1" y="23"/>
                  </a:moveTo>
                  <a:cubicBezTo>
                    <a:pt x="0" y="28"/>
                    <a:pt x="1" y="32"/>
                    <a:pt x="4" y="37"/>
                  </a:cubicBezTo>
                  <a:cubicBezTo>
                    <a:pt x="8" y="45"/>
                    <a:pt x="17" y="50"/>
                    <a:pt x="26" y="50"/>
                  </a:cubicBezTo>
                  <a:cubicBezTo>
                    <a:pt x="29" y="50"/>
                    <a:pt x="33" y="49"/>
                    <a:pt x="37" y="47"/>
                  </a:cubicBezTo>
                  <a:cubicBezTo>
                    <a:pt x="39" y="46"/>
                    <a:pt x="40" y="45"/>
                    <a:pt x="42" y="44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26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8" y="6"/>
                    <a:pt x="4" y="12"/>
                    <a:pt x="2" y="1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51" y="33"/>
                    <a:pt x="52" y="22"/>
                    <a:pt x="48" y="14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6">
              <a:extLst>
                <a:ext uri="{FF2B5EF4-FFF2-40B4-BE49-F238E27FC236}">
                  <a16:creationId xmlns:a16="http://schemas.microsoft.com/office/drawing/2014/main" xmlns="" id="{7571033B-47FF-43C0-AE64-3E2EC6FAF56B}"/>
                </a:ext>
              </a:extLst>
            </p:cNvPr>
            <p:cNvSpPr/>
            <p:nvPr/>
          </p:nvSpPr>
          <p:spPr bwMode="auto">
            <a:xfrm rot="4042629">
              <a:off x="1575741" y="6326450"/>
              <a:ext cx="65989" cy="38706"/>
            </a:xfrm>
            <a:custGeom>
              <a:avLst/>
              <a:gdLst>
                <a:gd name="T0" fmla="*/ 1 w 44"/>
                <a:gd name="T1" fmla="*/ 0 h 26"/>
                <a:gd name="T2" fmla="*/ 0 w 44"/>
                <a:gd name="T3" fmla="*/ 5 h 26"/>
                <a:gd name="T4" fmla="*/ 41 w 44"/>
                <a:gd name="T5" fmla="*/ 26 h 26"/>
                <a:gd name="T6" fmla="*/ 44 w 44"/>
                <a:gd name="T7" fmla="*/ 22 h 26"/>
                <a:gd name="T8" fmla="*/ 1 w 4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5"/>
                    <a:pt x="43" y="24"/>
                    <a:pt x="44" y="2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7">
              <a:extLst>
                <a:ext uri="{FF2B5EF4-FFF2-40B4-BE49-F238E27FC236}">
                  <a16:creationId xmlns:a16="http://schemas.microsoft.com/office/drawing/2014/main" xmlns="" id="{8F179A5A-C5D1-43EC-BC81-78DBD41D6B52}"/>
                </a:ext>
              </a:extLst>
            </p:cNvPr>
            <p:cNvSpPr/>
            <p:nvPr/>
          </p:nvSpPr>
          <p:spPr bwMode="auto">
            <a:xfrm rot="4042629">
              <a:off x="2296672" y="6770425"/>
              <a:ext cx="85025" cy="74873"/>
            </a:xfrm>
            <a:custGeom>
              <a:avLst/>
              <a:gdLst>
                <a:gd name="T0" fmla="*/ 29 w 57"/>
                <a:gd name="T1" fmla="*/ 0 h 50"/>
                <a:gd name="T2" fmla="*/ 17 w 57"/>
                <a:gd name="T3" fmla="*/ 3 h 50"/>
                <a:gd name="T4" fmla="*/ 7 w 57"/>
                <a:gd name="T5" fmla="*/ 37 h 50"/>
                <a:gd name="T6" fmla="*/ 29 w 57"/>
                <a:gd name="T7" fmla="*/ 50 h 50"/>
                <a:gd name="T8" fmla="*/ 40 w 57"/>
                <a:gd name="T9" fmla="*/ 47 h 50"/>
                <a:gd name="T10" fmla="*/ 51 w 57"/>
                <a:gd name="T11" fmla="*/ 14 h 50"/>
                <a:gd name="T12" fmla="*/ 29 w 57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0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10"/>
                    <a:pt x="0" y="25"/>
                    <a:pt x="7" y="37"/>
                  </a:cubicBezTo>
                  <a:cubicBezTo>
                    <a:pt x="11" y="45"/>
                    <a:pt x="20" y="50"/>
                    <a:pt x="29" y="50"/>
                  </a:cubicBezTo>
                  <a:cubicBezTo>
                    <a:pt x="33" y="50"/>
                    <a:pt x="37" y="49"/>
                    <a:pt x="40" y="47"/>
                  </a:cubicBezTo>
                  <a:cubicBezTo>
                    <a:pt x="52" y="41"/>
                    <a:pt x="57" y="26"/>
                    <a:pt x="51" y="14"/>
                  </a:cubicBezTo>
                  <a:cubicBezTo>
                    <a:pt x="46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8">
              <a:extLst>
                <a:ext uri="{FF2B5EF4-FFF2-40B4-BE49-F238E27FC236}">
                  <a16:creationId xmlns:a16="http://schemas.microsoft.com/office/drawing/2014/main" xmlns="" id="{CE137F08-A812-41AD-A445-8A85EA86E57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534383" y="7042035"/>
              <a:ext cx="53934" cy="46954"/>
            </a:xfrm>
            <a:custGeom>
              <a:avLst/>
              <a:gdLst>
                <a:gd name="T0" fmla="*/ 27 w 36"/>
                <a:gd name="T1" fmla="*/ 3 h 31"/>
                <a:gd name="T2" fmla="*/ 19 w 36"/>
                <a:gd name="T3" fmla="*/ 31 h 31"/>
                <a:gd name="T4" fmla="*/ 25 w 36"/>
                <a:gd name="T5" fmla="*/ 30 h 31"/>
                <a:gd name="T6" fmla="*/ 32 w 36"/>
                <a:gd name="T7" fmla="*/ 9 h 31"/>
                <a:gd name="T8" fmla="*/ 27 w 36"/>
                <a:gd name="T9" fmla="*/ 3 h 31"/>
                <a:gd name="T10" fmla="*/ 18 w 36"/>
                <a:gd name="T11" fmla="*/ 0 h 31"/>
                <a:gd name="T12" fmla="*/ 11 w 36"/>
                <a:gd name="T13" fmla="*/ 2 h 31"/>
                <a:gd name="T14" fmla="*/ 4 w 36"/>
                <a:gd name="T15" fmla="*/ 23 h 31"/>
                <a:gd name="T16" fmla="*/ 14 w 36"/>
                <a:gd name="T17" fmla="*/ 31 h 31"/>
                <a:gd name="T18" fmla="*/ 22 w 36"/>
                <a:gd name="T19" fmla="*/ 1 h 31"/>
                <a:gd name="T20" fmla="*/ 18 w 36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1">
                  <a:moveTo>
                    <a:pt x="27" y="3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3" y="31"/>
                    <a:pt x="25" y="30"/>
                  </a:cubicBezTo>
                  <a:cubicBezTo>
                    <a:pt x="33" y="26"/>
                    <a:pt x="36" y="16"/>
                    <a:pt x="32" y="9"/>
                  </a:cubicBezTo>
                  <a:cubicBezTo>
                    <a:pt x="30" y="6"/>
                    <a:pt x="29" y="4"/>
                    <a:pt x="27" y="3"/>
                  </a:cubicBezTo>
                  <a:moveTo>
                    <a:pt x="18" y="0"/>
                  </a:moveTo>
                  <a:cubicBezTo>
                    <a:pt x="15" y="0"/>
                    <a:pt x="13" y="1"/>
                    <a:pt x="11" y="2"/>
                  </a:cubicBezTo>
                  <a:cubicBezTo>
                    <a:pt x="3" y="6"/>
                    <a:pt x="0" y="16"/>
                    <a:pt x="4" y="23"/>
                  </a:cubicBezTo>
                  <a:cubicBezTo>
                    <a:pt x="6" y="27"/>
                    <a:pt x="10" y="30"/>
                    <a:pt x="14" y="3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19" y="0"/>
                    <a:pt x="1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9">
              <a:extLst>
                <a:ext uri="{FF2B5EF4-FFF2-40B4-BE49-F238E27FC236}">
                  <a16:creationId xmlns:a16="http://schemas.microsoft.com/office/drawing/2014/main" xmlns="" id="{D9B7D78A-8DD1-4FDA-AC04-6345CBB9F275}"/>
                </a:ext>
              </a:extLst>
            </p:cNvPr>
            <p:cNvSpPr/>
            <p:nvPr/>
          </p:nvSpPr>
          <p:spPr bwMode="auto">
            <a:xfrm rot="4042629">
              <a:off x="2552101" y="7046867"/>
              <a:ext cx="19670" cy="45051"/>
            </a:xfrm>
            <a:custGeom>
              <a:avLst/>
              <a:gdLst>
                <a:gd name="T0" fmla="*/ 8 w 13"/>
                <a:gd name="T1" fmla="*/ 0 h 30"/>
                <a:gd name="T2" fmla="*/ 0 w 13"/>
                <a:gd name="T3" fmla="*/ 30 h 30"/>
                <a:gd name="T4" fmla="*/ 4 w 13"/>
                <a:gd name="T5" fmla="*/ 30 h 30"/>
                <a:gd name="T6" fmla="*/ 5 w 13"/>
                <a:gd name="T7" fmla="*/ 30 h 30"/>
                <a:gd name="T8" fmla="*/ 13 w 13"/>
                <a:gd name="T9" fmla="*/ 2 h 30"/>
                <a:gd name="T10" fmla="*/ 8 w 13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0">
                  <a:moveTo>
                    <a:pt x="8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3" y="30"/>
                    <a:pt x="4" y="30"/>
                  </a:cubicBezTo>
                  <a:cubicBezTo>
                    <a:pt x="4" y="30"/>
                    <a:pt x="5" y="30"/>
                    <a:pt x="5" y="3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1"/>
                    <a:pt x="10" y="0"/>
                    <a:pt x="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10">
              <a:extLst>
                <a:ext uri="{FF2B5EF4-FFF2-40B4-BE49-F238E27FC236}">
                  <a16:creationId xmlns:a16="http://schemas.microsoft.com/office/drawing/2014/main" xmlns="" id="{1EDF1D9A-0AA7-4D3E-9ABA-C1A194CD55AA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206639" y="5111378"/>
              <a:ext cx="48223" cy="46954"/>
            </a:xfrm>
            <a:custGeom>
              <a:avLst/>
              <a:gdLst>
                <a:gd name="T0" fmla="*/ 1 w 32"/>
                <a:gd name="T1" fmla="*/ 11 h 31"/>
                <a:gd name="T2" fmla="*/ 2 w 32"/>
                <a:gd name="T3" fmla="*/ 22 h 31"/>
                <a:gd name="T4" fmla="*/ 16 w 32"/>
                <a:gd name="T5" fmla="*/ 31 h 31"/>
                <a:gd name="T6" fmla="*/ 23 w 32"/>
                <a:gd name="T7" fmla="*/ 29 h 31"/>
                <a:gd name="T8" fmla="*/ 30 w 32"/>
                <a:gd name="T9" fmla="*/ 22 h 31"/>
                <a:gd name="T10" fmla="*/ 1 w 32"/>
                <a:gd name="T11" fmla="*/ 11 h 31"/>
                <a:gd name="T12" fmla="*/ 16 w 32"/>
                <a:gd name="T13" fmla="*/ 0 h 31"/>
                <a:gd name="T14" fmla="*/ 8 w 32"/>
                <a:gd name="T15" fmla="*/ 1 h 31"/>
                <a:gd name="T16" fmla="*/ 3 w 32"/>
                <a:gd name="T17" fmla="*/ 7 h 31"/>
                <a:gd name="T18" fmla="*/ 31 w 32"/>
                <a:gd name="T19" fmla="*/ 17 h 31"/>
                <a:gd name="T20" fmla="*/ 30 w 32"/>
                <a:gd name="T21" fmla="*/ 8 h 31"/>
                <a:gd name="T22" fmla="*/ 16 w 32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31">
                  <a:moveTo>
                    <a:pt x="1" y="11"/>
                  </a:moveTo>
                  <a:cubicBezTo>
                    <a:pt x="0" y="15"/>
                    <a:pt x="0" y="19"/>
                    <a:pt x="2" y="22"/>
                  </a:cubicBezTo>
                  <a:cubicBezTo>
                    <a:pt x="5" y="28"/>
                    <a:pt x="10" y="31"/>
                    <a:pt x="16" y="31"/>
                  </a:cubicBezTo>
                  <a:cubicBezTo>
                    <a:pt x="18" y="31"/>
                    <a:pt x="21" y="30"/>
                    <a:pt x="23" y="29"/>
                  </a:cubicBezTo>
                  <a:cubicBezTo>
                    <a:pt x="26" y="27"/>
                    <a:pt x="28" y="25"/>
                    <a:pt x="30" y="22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8" y="1"/>
                  </a:cubicBezTo>
                  <a:cubicBezTo>
                    <a:pt x="6" y="3"/>
                    <a:pt x="4" y="5"/>
                    <a:pt x="3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4"/>
                    <a:pt x="31" y="11"/>
                    <a:pt x="30" y="8"/>
                  </a:cubicBezTo>
                  <a:cubicBezTo>
                    <a:pt x="27" y="3"/>
                    <a:pt x="21" y="0"/>
                    <a:pt x="16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11">
              <a:extLst>
                <a:ext uri="{FF2B5EF4-FFF2-40B4-BE49-F238E27FC236}">
                  <a16:creationId xmlns:a16="http://schemas.microsoft.com/office/drawing/2014/main" xmlns="" id="{6CAB125B-AA2C-45C1-85A7-46A82D5C29B8}"/>
                </a:ext>
              </a:extLst>
            </p:cNvPr>
            <p:cNvSpPr/>
            <p:nvPr/>
          </p:nvSpPr>
          <p:spPr bwMode="auto">
            <a:xfrm rot="4042629">
              <a:off x="209568" y="5122848"/>
              <a:ext cx="45051" cy="22208"/>
            </a:xfrm>
            <a:custGeom>
              <a:avLst/>
              <a:gdLst>
                <a:gd name="T0" fmla="*/ 2 w 30"/>
                <a:gd name="T1" fmla="*/ 0 h 15"/>
                <a:gd name="T2" fmla="*/ 0 w 30"/>
                <a:gd name="T3" fmla="*/ 4 h 15"/>
                <a:gd name="T4" fmla="*/ 29 w 30"/>
                <a:gd name="T5" fmla="*/ 15 h 15"/>
                <a:gd name="T6" fmla="*/ 30 w 30"/>
                <a:gd name="T7" fmla="*/ 10 h 15"/>
                <a:gd name="T8" fmla="*/ 2 w 3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30" y="12"/>
                    <a:pt x="30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xmlns="" id="{A154AD2D-6B2C-492C-B44A-AD151049595E}"/>
                </a:ext>
              </a:extLst>
            </p:cNvPr>
            <p:cNvSpPr/>
            <p:nvPr/>
          </p:nvSpPr>
          <p:spPr bwMode="auto">
            <a:xfrm rot="4042629">
              <a:off x="3522671" y="6183531"/>
              <a:ext cx="182740" cy="158629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4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6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xmlns="" id="{052CB9A2-C881-4656-BB3A-8D26EF300990}"/>
                </a:ext>
              </a:extLst>
            </p:cNvPr>
            <p:cNvSpPr/>
            <p:nvPr/>
          </p:nvSpPr>
          <p:spPr bwMode="auto">
            <a:xfrm rot="4042629">
              <a:off x="2526066" y="5670846"/>
              <a:ext cx="181471" cy="160532"/>
            </a:xfrm>
            <a:custGeom>
              <a:avLst/>
              <a:gdLst>
                <a:gd name="T0" fmla="*/ 61 w 121"/>
                <a:gd name="T1" fmla="*/ 0 h 107"/>
                <a:gd name="T2" fmla="*/ 36 w 121"/>
                <a:gd name="T3" fmla="*/ 6 h 107"/>
                <a:gd name="T4" fmla="*/ 14 w 121"/>
                <a:gd name="T5" fmla="*/ 78 h 107"/>
                <a:gd name="T6" fmla="*/ 61 w 121"/>
                <a:gd name="T7" fmla="*/ 107 h 107"/>
                <a:gd name="T8" fmla="*/ 85 w 121"/>
                <a:gd name="T9" fmla="*/ 100 h 107"/>
                <a:gd name="T10" fmla="*/ 108 w 121"/>
                <a:gd name="T11" fmla="*/ 29 h 107"/>
                <a:gd name="T12" fmla="*/ 61 w 12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61" y="0"/>
                  </a:moveTo>
                  <a:cubicBezTo>
                    <a:pt x="52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7"/>
                    <a:pt x="61" y="107"/>
                  </a:cubicBezTo>
                  <a:cubicBezTo>
                    <a:pt x="69" y="107"/>
                    <a:pt x="77" y="105"/>
                    <a:pt x="85" y="100"/>
                  </a:cubicBezTo>
                  <a:cubicBezTo>
                    <a:pt x="111" y="87"/>
                    <a:pt x="121" y="55"/>
                    <a:pt x="108" y="29"/>
                  </a:cubicBezTo>
                  <a:cubicBezTo>
                    <a:pt x="98" y="11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15">
              <a:extLst>
                <a:ext uri="{FF2B5EF4-FFF2-40B4-BE49-F238E27FC236}">
                  <a16:creationId xmlns:a16="http://schemas.microsoft.com/office/drawing/2014/main" xmlns="" id="{C9D39D02-D184-43C9-A665-DA1F2560F878}"/>
                </a:ext>
              </a:extLst>
            </p:cNvPr>
            <p:cNvSpPr/>
            <p:nvPr/>
          </p:nvSpPr>
          <p:spPr bwMode="auto">
            <a:xfrm rot="4042629">
              <a:off x="3368172" y="6744646"/>
              <a:ext cx="140862" cy="124365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1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4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4" y="83"/>
                    <a:pt x="60" y="81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16">
              <a:extLst>
                <a:ext uri="{FF2B5EF4-FFF2-40B4-BE49-F238E27FC236}">
                  <a16:creationId xmlns:a16="http://schemas.microsoft.com/office/drawing/2014/main" xmlns="" id="{7AEE227C-1D4C-4F90-97DE-88A9449CA0D6}"/>
                </a:ext>
              </a:extLst>
            </p:cNvPr>
            <p:cNvSpPr/>
            <p:nvPr/>
          </p:nvSpPr>
          <p:spPr bwMode="auto">
            <a:xfrm rot="4042629">
              <a:off x="217621" y="4133539"/>
              <a:ext cx="140862" cy="125000"/>
            </a:xfrm>
            <a:custGeom>
              <a:avLst/>
              <a:gdLst>
                <a:gd name="T0" fmla="*/ 47 w 94"/>
                <a:gd name="T1" fmla="*/ 0 h 83"/>
                <a:gd name="T2" fmla="*/ 28 w 94"/>
                <a:gd name="T3" fmla="*/ 5 h 83"/>
                <a:gd name="T4" fmla="*/ 10 w 94"/>
                <a:gd name="T5" fmla="*/ 61 h 83"/>
                <a:gd name="T6" fmla="*/ 47 w 94"/>
                <a:gd name="T7" fmla="*/ 83 h 83"/>
                <a:gd name="T8" fmla="*/ 66 w 94"/>
                <a:gd name="T9" fmla="*/ 78 h 83"/>
                <a:gd name="T10" fmla="*/ 83 w 94"/>
                <a:gd name="T11" fmla="*/ 22 h 83"/>
                <a:gd name="T12" fmla="*/ 47 w 94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83">
                  <a:moveTo>
                    <a:pt x="47" y="0"/>
                  </a:moveTo>
                  <a:cubicBezTo>
                    <a:pt x="40" y="0"/>
                    <a:pt x="34" y="2"/>
                    <a:pt x="28" y="5"/>
                  </a:cubicBezTo>
                  <a:cubicBezTo>
                    <a:pt x="7" y="16"/>
                    <a:pt x="0" y="41"/>
                    <a:pt x="10" y="61"/>
                  </a:cubicBezTo>
                  <a:cubicBezTo>
                    <a:pt x="18" y="75"/>
                    <a:pt x="32" y="83"/>
                    <a:pt x="47" y="83"/>
                  </a:cubicBezTo>
                  <a:cubicBezTo>
                    <a:pt x="53" y="83"/>
                    <a:pt x="60" y="81"/>
                    <a:pt x="66" y="78"/>
                  </a:cubicBezTo>
                  <a:cubicBezTo>
                    <a:pt x="86" y="68"/>
                    <a:pt x="94" y="43"/>
                    <a:pt x="83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17">
              <a:extLst>
                <a:ext uri="{FF2B5EF4-FFF2-40B4-BE49-F238E27FC236}">
                  <a16:creationId xmlns:a16="http://schemas.microsoft.com/office/drawing/2014/main" xmlns="" id="{32F1CEC6-39A0-4BCF-B277-5C38767892D7}"/>
                </a:ext>
              </a:extLst>
            </p:cNvPr>
            <p:cNvSpPr/>
            <p:nvPr/>
          </p:nvSpPr>
          <p:spPr bwMode="auto">
            <a:xfrm rot="4042629">
              <a:off x="3309773" y="7231712"/>
              <a:ext cx="140862" cy="118654"/>
            </a:xfrm>
            <a:custGeom>
              <a:avLst/>
              <a:gdLst>
                <a:gd name="T0" fmla="*/ 47 w 94"/>
                <a:gd name="T1" fmla="*/ 0 h 79"/>
                <a:gd name="T2" fmla="*/ 28 w 94"/>
                <a:gd name="T3" fmla="*/ 5 h 79"/>
                <a:gd name="T4" fmla="*/ 11 w 94"/>
                <a:gd name="T5" fmla="*/ 61 h 79"/>
                <a:gd name="T6" fmla="*/ 13 w 94"/>
                <a:gd name="T7" fmla="*/ 65 h 79"/>
                <a:gd name="T8" fmla="*/ 27 w 94"/>
                <a:gd name="T9" fmla="*/ 44 h 79"/>
                <a:gd name="T10" fmla="*/ 40 w 94"/>
                <a:gd name="T11" fmla="*/ 41 h 79"/>
                <a:gd name="T12" fmla="*/ 65 w 94"/>
                <a:gd name="T13" fmla="*/ 56 h 79"/>
                <a:gd name="T14" fmla="*/ 66 w 94"/>
                <a:gd name="T15" fmla="*/ 79 h 79"/>
                <a:gd name="T16" fmla="*/ 66 w 94"/>
                <a:gd name="T17" fmla="*/ 78 h 79"/>
                <a:gd name="T18" fmla="*/ 84 w 94"/>
                <a:gd name="T19" fmla="*/ 22 h 79"/>
                <a:gd name="T20" fmla="*/ 47 w 94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79">
                  <a:moveTo>
                    <a:pt x="47" y="0"/>
                  </a:moveTo>
                  <a:cubicBezTo>
                    <a:pt x="41" y="0"/>
                    <a:pt x="34" y="2"/>
                    <a:pt x="28" y="5"/>
                  </a:cubicBezTo>
                  <a:cubicBezTo>
                    <a:pt x="8" y="16"/>
                    <a:pt x="0" y="41"/>
                    <a:pt x="11" y="61"/>
                  </a:cubicBezTo>
                  <a:cubicBezTo>
                    <a:pt x="11" y="62"/>
                    <a:pt x="12" y="64"/>
                    <a:pt x="13" y="65"/>
                  </a:cubicBezTo>
                  <a:cubicBezTo>
                    <a:pt x="14" y="56"/>
                    <a:pt x="19" y="48"/>
                    <a:pt x="27" y="44"/>
                  </a:cubicBezTo>
                  <a:cubicBezTo>
                    <a:pt x="32" y="42"/>
                    <a:pt x="36" y="41"/>
                    <a:pt x="40" y="41"/>
                  </a:cubicBezTo>
                  <a:cubicBezTo>
                    <a:pt x="50" y="41"/>
                    <a:pt x="60" y="46"/>
                    <a:pt x="65" y="56"/>
                  </a:cubicBezTo>
                  <a:cubicBezTo>
                    <a:pt x="69" y="63"/>
                    <a:pt x="69" y="71"/>
                    <a:pt x="66" y="7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7" y="68"/>
                    <a:pt x="94" y="43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18">
              <a:extLst>
                <a:ext uri="{FF2B5EF4-FFF2-40B4-BE49-F238E27FC236}">
                  <a16:creationId xmlns:a16="http://schemas.microsoft.com/office/drawing/2014/main" xmlns="" id="{1EF07A21-E1F9-4528-A80D-C1DD77BE1B52}"/>
                </a:ext>
              </a:extLst>
            </p:cNvPr>
            <p:cNvSpPr/>
            <p:nvPr/>
          </p:nvSpPr>
          <p:spPr bwMode="auto">
            <a:xfrm rot="4042629">
              <a:off x="3303867" y="7264367"/>
              <a:ext cx="83756" cy="62817"/>
            </a:xfrm>
            <a:custGeom>
              <a:avLst/>
              <a:gdLst>
                <a:gd name="T0" fmla="*/ 27 w 56"/>
                <a:gd name="T1" fmla="*/ 0 h 42"/>
                <a:gd name="T2" fmla="*/ 14 w 56"/>
                <a:gd name="T3" fmla="*/ 3 h 42"/>
                <a:gd name="T4" fmla="*/ 0 w 56"/>
                <a:gd name="T5" fmla="*/ 24 h 42"/>
                <a:gd name="T6" fmla="*/ 34 w 56"/>
                <a:gd name="T7" fmla="*/ 42 h 42"/>
                <a:gd name="T8" fmla="*/ 53 w 56"/>
                <a:gd name="T9" fmla="*/ 38 h 42"/>
                <a:gd name="T10" fmla="*/ 52 w 56"/>
                <a:gd name="T11" fmla="*/ 15 h 42"/>
                <a:gd name="T12" fmla="*/ 27 w 56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2">
                  <a:moveTo>
                    <a:pt x="27" y="0"/>
                  </a:moveTo>
                  <a:cubicBezTo>
                    <a:pt x="23" y="0"/>
                    <a:pt x="19" y="1"/>
                    <a:pt x="14" y="3"/>
                  </a:cubicBezTo>
                  <a:cubicBezTo>
                    <a:pt x="6" y="7"/>
                    <a:pt x="1" y="15"/>
                    <a:pt x="0" y="24"/>
                  </a:cubicBezTo>
                  <a:cubicBezTo>
                    <a:pt x="8" y="35"/>
                    <a:pt x="21" y="42"/>
                    <a:pt x="34" y="42"/>
                  </a:cubicBezTo>
                  <a:cubicBezTo>
                    <a:pt x="40" y="42"/>
                    <a:pt x="47" y="41"/>
                    <a:pt x="53" y="38"/>
                  </a:cubicBezTo>
                  <a:cubicBezTo>
                    <a:pt x="56" y="30"/>
                    <a:pt x="56" y="22"/>
                    <a:pt x="52" y="15"/>
                  </a:cubicBezTo>
                  <a:cubicBezTo>
                    <a:pt x="47" y="5"/>
                    <a:pt x="37" y="0"/>
                    <a:pt x="2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19">
              <a:extLst>
                <a:ext uri="{FF2B5EF4-FFF2-40B4-BE49-F238E27FC236}">
                  <a16:creationId xmlns:a16="http://schemas.microsoft.com/office/drawing/2014/main" xmlns="" id="{09974A63-B066-4498-8170-F5643DF60AB1}"/>
                </a:ext>
              </a:extLst>
            </p:cNvPr>
            <p:cNvSpPr/>
            <p:nvPr/>
          </p:nvSpPr>
          <p:spPr bwMode="auto">
            <a:xfrm rot="4042629">
              <a:off x="3983620" y="7106044"/>
              <a:ext cx="134517" cy="123096"/>
            </a:xfrm>
            <a:custGeom>
              <a:avLst/>
              <a:gdLst>
                <a:gd name="T0" fmla="*/ 43 w 90"/>
                <a:gd name="T1" fmla="*/ 0 h 82"/>
                <a:gd name="T2" fmla="*/ 24 w 90"/>
                <a:gd name="T3" fmla="*/ 4 h 82"/>
                <a:gd name="T4" fmla="*/ 19 w 90"/>
                <a:gd name="T5" fmla="*/ 7 h 82"/>
                <a:gd name="T6" fmla="*/ 3 w 90"/>
                <a:gd name="T7" fmla="*/ 30 h 82"/>
                <a:gd name="T8" fmla="*/ 6 w 90"/>
                <a:gd name="T9" fmla="*/ 60 h 82"/>
                <a:gd name="T10" fmla="*/ 43 w 90"/>
                <a:gd name="T11" fmla="*/ 82 h 82"/>
                <a:gd name="T12" fmla="*/ 62 w 90"/>
                <a:gd name="T13" fmla="*/ 78 h 82"/>
                <a:gd name="T14" fmla="*/ 79 w 90"/>
                <a:gd name="T15" fmla="*/ 22 h 82"/>
                <a:gd name="T16" fmla="*/ 43 w 9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82">
                  <a:moveTo>
                    <a:pt x="43" y="0"/>
                  </a:moveTo>
                  <a:cubicBezTo>
                    <a:pt x="36" y="0"/>
                    <a:pt x="30" y="1"/>
                    <a:pt x="24" y="4"/>
                  </a:cubicBezTo>
                  <a:cubicBezTo>
                    <a:pt x="22" y="5"/>
                    <a:pt x="21" y="6"/>
                    <a:pt x="19" y="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40"/>
                    <a:pt x="1" y="51"/>
                    <a:pt x="6" y="60"/>
                  </a:cubicBezTo>
                  <a:cubicBezTo>
                    <a:pt x="14" y="74"/>
                    <a:pt x="28" y="82"/>
                    <a:pt x="43" y="82"/>
                  </a:cubicBezTo>
                  <a:cubicBezTo>
                    <a:pt x="49" y="82"/>
                    <a:pt x="56" y="81"/>
                    <a:pt x="62" y="78"/>
                  </a:cubicBezTo>
                  <a:cubicBezTo>
                    <a:pt x="82" y="67"/>
                    <a:pt x="90" y="42"/>
                    <a:pt x="79" y="22"/>
                  </a:cubicBezTo>
                  <a:cubicBezTo>
                    <a:pt x="72" y="8"/>
                    <a:pt x="58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20">
              <a:extLst>
                <a:ext uri="{FF2B5EF4-FFF2-40B4-BE49-F238E27FC236}">
                  <a16:creationId xmlns:a16="http://schemas.microsoft.com/office/drawing/2014/main" xmlns="" id="{D125A096-3247-4225-8136-51A531CF69F3}"/>
                </a:ext>
              </a:extLst>
            </p:cNvPr>
            <p:cNvSpPr/>
            <p:nvPr/>
          </p:nvSpPr>
          <p:spPr bwMode="auto">
            <a:xfrm rot="4042629">
              <a:off x="4050632" y="7090229"/>
              <a:ext cx="24112" cy="34898"/>
            </a:xfrm>
            <a:custGeom>
              <a:avLst/>
              <a:gdLst>
                <a:gd name="T0" fmla="*/ 16 w 16"/>
                <a:gd name="T1" fmla="*/ 0 h 23"/>
                <a:gd name="T2" fmla="*/ 0 w 16"/>
                <a:gd name="T3" fmla="*/ 23 h 23"/>
                <a:gd name="T4" fmla="*/ 16 w 16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3">
                  <a:moveTo>
                    <a:pt x="16" y="0"/>
                  </a:moveTo>
                  <a:cubicBezTo>
                    <a:pt x="8" y="6"/>
                    <a:pt x="2" y="14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22">
              <a:extLst>
                <a:ext uri="{FF2B5EF4-FFF2-40B4-BE49-F238E27FC236}">
                  <a16:creationId xmlns:a16="http://schemas.microsoft.com/office/drawing/2014/main" xmlns="" id="{4B97ACA4-D8EF-459F-B015-F95D0A5FE594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-609633" y="4228857"/>
              <a:ext cx="131979" cy="124365"/>
            </a:xfrm>
            <a:custGeom>
              <a:avLst/>
              <a:gdLst>
                <a:gd name="T0" fmla="*/ 87 w 88"/>
                <a:gd name="T1" fmla="*/ 53 h 83"/>
                <a:gd name="T2" fmla="*/ 76 w 88"/>
                <a:gd name="T3" fmla="*/ 55 h 83"/>
                <a:gd name="T4" fmla="*/ 50 w 88"/>
                <a:gd name="T5" fmla="*/ 83 h 83"/>
                <a:gd name="T6" fmla="*/ 66 w 88"/>
                <a:gd name="T7" fmla="*/ 78 h 83"/>
                <a:gd name="T8" fmla="*/ 87 w 88"/>
                <a:gd name="T9" fmla="*/ 53 h 83"/>
                <a:gd name="T10" fmla="*/ 88 w 88"/>
                <a:gd name="T11" fmla="*/ 46 h 83"/>
                <a:gd name="T12" fmla="*/ 84 w 88"/>
                <a:gd name="T13" fmla="*/ 49 h 83"/>
                <a:gd name="T14" fmla="*/ 88 w 88"/>
                <a:gd name="T15" fmla="*/ 48 h 83"/>
                <a:gd name="T16" fmla="*/ 88 w 88"/>
                <a:gd name="T17" fmla="*/ 46 h 83"/>
                <a:gd name="T18" fmla="*/ 47 w 88"/>
                <a:gd name="T19" fmla="*/ 0 h 83"/>
                <a:gd name="T20" fmla="*/ 28 w 88"/>
                <a:gd name="T21" fmla="*/ 5 h 83"/>
                <a:gd name="T22" fmla="*/ 11 w 88"/>
                <a:gd name="T23" fmla="*/ 61 h 83"/>
                <a:gd name="T24" fmla="*/ 43 w 88"/>
                <a:gd name="T25" fmla="*/ 82 h 83"/>
                <a:gd name="T26" fmla="*/ 73 w 88"/>
                <a:gd name="T27" fmla="*/ 51 h 83"/>
                <a:gd name="T28" fmla="*/ 72 w 88"/>
                <a:gd name="T29" fmla="*/ 50 h 83"/>
                <a:gd name="T30" fmla="*/ 88 w 88"/>
                <a:gd name="T31" fmla="*/ 40 h 83"/>
                <a:gd name="T32" fmla="*/ 84 w 88"/>
                <a:gd name="T33" fmla="*/ 22 h 83"/>
                <a:gd name="T34" fmla="*/ 47 w 88"/>
                <a:gd name="T3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83">
                  <a:moveTo>
                    <a:pt x="87" y="53"/>
                  </a:moveTo>
                  <a:cubicBezTo>
                    <a:pt x="76" y="55"/>
                    <a:pt x="76" y="55"/>
                    <a:pt x="76" y="5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5" y="82"/>
                    <a:pt x="61" y="81"/>
                    <a:pt x="66" y="78"/>
                  </a:cubicBezTo>
                  <a:cubicBezTo>
                    <a:pt x="77" y="73"/>
                    <a:pt x="84" y="63"/>
                    <a:pt x="87" y="53"/>
                  </a:cubicBezTo>
                  <a:moveTo>
                    <a:pt x="88" y="46"/>
                  </a:moveTo>
                  <a:cubicBezTo>
                    <a:pt x="84" y="49"/>
                    <a:pt x="84" y="49"/>
                    <a:pt x="84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8" y="47"/>
                    <a:pt x="88" y="46"/>
                    <a:pt x="88" y="46"/>
                  </a:cubicBezTo>
                  <a:moveTo>
                    <a:pt x="47" y="0"/>
                  </a:moveTo>
                  <a:cubicBezTo>
                    <a:pt x="41" y="0"/>
                    <a:pt x="34" y="1"/>
                    <a:pt x="28" y="5"/>
                  </a:cubicBezTo>
                  <a:cubicBezTo>
                    <a:pt x="8" y="15"/>
                    <a:pt x="0" y="40"/>
                    <a:pt x="11" y="61"/>
                  </a:cubicBezTo>
                  <a:cubicBezTo>
                    <a:pt x="17" y="73"/>
                    <a:pt x="30" y="81"/>
                    <a:pt x="43" y="82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34"/>
                    <a:pt x="87" y="28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3">
              <a:extLst>
                <a:ext uri="{FF2B5EF4-FFF2-40B4-BE49-F238E27FC236}">
                  <a16:creationId xmlns:a16="http://schemas.microsoft.com/office/drawing/2014/main" xmlns="" id="{9E9EDA03-0C97-4CAC-BD31-DE682BB5E6D9}"/>
                </a:ext>
              </a:extLst>
            </p:cNvPr>
            <p:cNvSpPr/>
            <p:nvPr/>
          </p:nvSpPr>
          <p:spPr bwMode="auto">
            <a:xfrm rot="4042629">
              <a:off x="-592792" y="4299728"/>
              <a:ext cx="67893" cy="64720"/>
            </a:xfrm>
            <a:custGeom>
              <a:avLst/>
              <a:gdLst>
                <a:gd name="T0" fmla="*/ 45 w 45"/>
                <a:gd name="T1" fmla="*/ 0 h 43"/>
                <a:gd name="T2" fmla="*/ 29 w 45"/>
                <a:gd name="T3" fmla="*/ 10 h 43"/>
                <a:gd name="T4" fmla="*/ 30 w 45"/>
                <a:gd name="T5" fmla="*/ 11 h 43"/>
                <a:gd name="T6" fmla="*/ 0 w 45"/>
                <a:gd name="T7" fmla="*/ 42 h 43"/>
                <a:gd name="T8" fmla="*/ 4 w 45"/>
                <a:gd name="T9" fmla="*/ 43 h 43"/>
                <a:gd name="T10" fmla="*/ 7 w 45"/>
                <a:gd name="T11" fmla="*/ 43 h 43"/>
                <a:gd name="T12" fmla="*/ 33 w 45"/>
                <a:gd name="T13" fmla="*/ 15 h 43"/>
                <a:gd name="T14" fmla="*/ 44 w 45"/>
                <a:gd name="T15" fmla="*/ 13 h 43"/>
                <a:gd name="T16" fmla="*/ 45 w 45"/>
                <a:gd name="T17" fmla="*/ 8 h 43"/>
                <a:gd name="T18" fmla="*/ 41 w 45"/>
                <a:gd name="T19" fmla="*/ 9 h 43"/>
                <a:gd name="T20" fmla="*/ 45 w 45"/>
                <a:gd name="T21" fmla="*/ 6 h 43"/>
                <a:gd name="T22" fmla="*/ 45 w 45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43">
                  <a:moveTo>
                    <a:pt x="45" y="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3"/>
                    <a:pt x="3" y="43"/>
                    <a:pt x="4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5" y="10"/>
                    <a:pt x="45" y="8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4"/>
                    <a:pt x="45" y="2"/>
                    <a:pt x="4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24">
              <a:extLst>
                <a:ext uri="{FF2B5EF4-FFF2-40B4-BE49-F238E27FC236}">
                  <a16:creationId xmlns:a16="http://schemas.microsoft.com/office/drawing/2014/main" xmlns="" id="{9B252269-7B28-4316-92B0-8C1A2558E41E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791216" y="4946078"/>
              <a:ext cx="124365" cy="112944"/>
            </a:xfrm>
            <a:custGeom>
              <a:avLst/>
              <a:gdLst>
                <a:gd name="T0" fmla="*/ 28 w 83"/>
                <a:gd name="T1" fmla="*/ 2 h 75"/>
                <a:gd name="T2" fmla="*/ 23 w 83"/>
                <a:gd name="T3" fmla="*/ 5 h 75"/>
                <a:gd name="T4" fmla="*/ 3 w 83"/>
                <a:gd name="T5" fmla="*/ 45 h 75"/>
                <a:gd name="T6" fmla="*/ 28 w 83"/>
                <a:gd name="T7" fmla="*/ 2 h 75"/>
                <a:gd name="T8" fmla="*/ 40 w 83"/>
                <a:gd name="T9" fmla="*/ 0 h 75"/>
                <a:gd name="T10" fmla="*/ 35 w 83"/>
                <a:gd name="T11" fmla="*/ 1 h 75"/>
                <a:gd name="T12" fmla="*/ 5 w 83"/>
                <a:gd name="T13" fmla="*/ 51 h 75"/>
                <a:gd name="T14" fmla="*/ 7 w 83"/>
                <a:gd name="T15" fmla="*/ 55 h 75"/>
                <a:gd name="T16" fmla="*/ 40 w 83"/>
                <a:gd name="T17" fmla="*/ 75 h 75"/>
                <a:gd name="T18" fmla="*/ 57 w 83"/>
                <a:gd name="T19" fmla="*/ 71 h 75"/>
                <a:gd name="T20" fmla="*/ 73 w 83"/>
                <a:gd name="T21" fmla="*/ 20 h 75"/>
                <a:gd name="T22" fmla="*/ 40 w 83"/>
                <a:gd name="T2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75">
                  <a:moveTo>
                    <a:pt x="28" y="2"/>
                  </a:moveTo>
                  <a:cubicBezTo>
                    <a:pt x="26" y="3"/>
                    <a:pt x="24" y="4"/>
                    <a:pt x="23" y="5"/>
                  </a:cubicBezTo>
                  <a:cubicBezTo>
                    <a:pt x="8" y="13"/>
                    <a:pt x="0" y="29"/>
                    <a:pt x="3" y="45"/>
                  </a:cubicBezTo>
                  <a:cubicBezTo>
                    <a:pt x="28" y="2"/>
                    <a:pt x="28" y="2"/>
                    <a:pt x="28" y="2"/>
                  </a:cubicBezTo>
                  <a:moveTo>
                    <a:pt x="40" y="0"/>
                  </a:moveTo>
                  <a:cubicBezTo>
                    <a:pt x="38" y="0"/>
                    <a:pt x="36" y="1"/>
                    <a:pt x="35" y="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3"/>
                    <a:pt x="6" y="54"/>
                    <a:pt x="7" y="55"/>
                  </a:cubicBezTo>
                  <a:cubicBezTo>
                    <a:pt x="14" y="68"/>
                    <a:pt x="27" y="75"/>
                    <a:pt x="40" y="75"/>
                  </a:cubicBezTo>
                  <a:cubicBezTo>
                    <a:pt x="46" y="75"/>
                    <a:pt x="52" y="74"/>
                    <a:pt x="57" y="71"/>
                  </a:cubicBezTo>
                  <a:cubicBezTo>
                    <a:pt x="76" y="61"/>
                    <a:pt x="83" y="39"/>
                    <a:pt x="73" y="20"/>
                  </a:cubicBezTo>
                  <a:cubicBezTo>
                    <a:pt x="66" y="8"/>
                    <a:pt x="53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25">
              <a:extLst>
                <a:ext uri="{FF2B5EF4-FFF2-40B4-BE49-F238E27FC236}">
                  <a16:creationId xmlns:a16="http://schemas.microsoft.com/office/drawing/2014/main" xmlns="" id="{58A93E67-019D-4507-AE49-364C20E96DD7}"/>
                </a:ext>
              </a:extLst>
            </p:cNvPr>
            <p:cNvSpPr/>
            <p:nvPr/>
          </p:nvSpPr>
          <p:spPr bwMode="auto">
            <a:xfrm rot="4042629">
              <a:off x="832165" y="4927482"/>
              <a:ext cx="48223" cy="74873"/>
            </a:xfrm>
            <a:custGeom>
              <a:avLst/>
              <a:gdLst>
                <a:gd name="T0" fmla="*/ 32 w 32"/>
                <a:gd name="T1" fmla="*/ 0 h 50"/>
                <a:gd name="T2" fmla="*/ 25 w 32"/>
                <a:gd name="T3" fmla="*/ 1 h 50"/>
                <a:gd name="T4" fmla="*/ 0 w 32"/>
                <a:gd name="T5" fmla="*/ 44 h 50"/>
                <a:gd name="T6" fmla="*/ 2 w 32"/>
                <a:gd name="T7" fmla="*/ 50 h 50"/>
                <a:gd name="T8" fmla="*/ 32 w 3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0">
                  <a:moveTo>
                    <a:pt x="32" y="0"/>
                  </a:moveTo>
                  <a:cubicBezTo>
                    <a:pt x="29" y="0"/>
                    <a:pt x="27" y="1"/>
                    <a:pt x="25" y="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8"/>
                    <a:pt x="2" y="50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26">
              <a:extLst>
                <a:ext uri="{FF2B5EF4-FFF2-40B4-BE49-F238E27FC236}">
                  <a16:creationId xmlns:a16="http://schemas.microsoft.com/office/drawing/2014/main" xmlns="" id="{A7E0D8F4-AC6D-4EC6-8921-2A06B9009F8B}"/>
                </a:ext>
              </a:extLst>
            </p:cNvPr>
            <p:cNvSpPr/>
            <p:nvPr/>
          </p:nvSpPr>
          <p:spPr bwMode="auto">
            <a:xfrm rot="4042629">
              <a:off x="871632" y="4570346"/>
              <a:ext cx="88832" cy="78045"/>
            </a:xfrm>
            <a:custGeom>
              <a:avLst/>
              <a:gdLst>
                <a:gd name="T0" fmla="*/ 29 w 59"/>
                <a:gd name="T1" fmla="*/ 0 h 52"/>
                <a:gd name="T2" fmla="*/ 18 w 59"/>
                <a:gd name="T3" fmla="*/ 3 h 52"/>
                <a:gd name="T4" fmla="*/ 7 w 59"/>
                <a:gd name="T5" fmla="*/ 38 h 52"/>
                <a:gd name="T6" fmla="*/ 29 w 59"/>
                <a:gd name="T7" fmla="*/ 52 h 52"/>
                <a:gd name="T8" fmla="*/ 41 w 59"/>
                <a:gd name="T9" fmla="*/ 49 h 52"/>
                <a:gd name="T10" fmla="*/ 52 w 59"/>
                <a:gd name="T11" fmla="*/ 14 h 52"/>
                <a:gd name="T12" fmla="*/ 29 w 59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2">
                  <a:moveTo>
                    <a:pt x="29" y="0"/>
                  </a:moveTo>
                  <a:cubicBezTo>
                    <a:pt x="25" y="0"/>
                    <a:pt x="21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1" y="47"/>
                    <a:pt x="20" y="52"/>
                    <a:pt x="29" y="52"/>
                  </a:cubicBezTo>
                  <a:cubicBezTo>
                    <a:pt x="33" y="52"/>
                    <a:pt x="38" y="51"/>
                    <a:pt x="41" y="49"/>
                  </a:cubicBezTo>
                  <a:cubicBezTo>
                    <a:pt x="54" y="42"/>
                    <a:pt x="59" y="27"/>
                    <a:pt x="52" y="14"/>
                  </a:cubicBezTo>
                  <a:cubicBezTo>
                    <a:pt x="48" y="5"/>
                    <a:pt x="39" y="0"/>
                    <a:pt x="29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27">
              <a:extLst>
                <a:ext uri="{FF2B5EF4-FFF2-40B4-BE49-F238E27FC236}">
                  <a16:creationId xmlns:a16="http://schemas.microsoft.com/office/drawing/2014/main" xmlns="" id="{3D411C6C-CF3A-4F43-986B-7DD11B71FA7F}"/>
                </a:ext>
              </a:extLst>
            </p:cNvPr>
            <p:cNvSpPr/>
            <p:nvPr/>
          </p:nvSpPr>
          <p:spPr bwMode="auto">
            <a:xfrm rot="4042629">
              <a:off x="1766361" y="4809117"/>
              <a:ext cx="183375" cy="159263"/>
            </a:xfrm>
            <a:custGeom>
              <a:avLst/>
              <a:gdLst>
                <a:gd name="T0" fmla="*/ 61 w 122"/>
                <a:gd name="T1" fmla="*/ 0 h 106"/>
                <a:gd name="T2" fmla="*/ 36 w 122"/>
                <a:gd name="T3" fmla="*/ 6 h 106"/>
                <a:gd name="T4" fmla="*/ 14 w 122"/>
                <a:gd name="T5" fmla="*/ 78 h 106"/>
                <a:gd name="T6" fmla="*/ 61 w 122"/>
                <a:gd name="T7" fmla="*/ 106 h 106"/>
                <a:gd name="T8" fmla="*/ 86 w 122"/>
                <a:gd name="T9" fmla="*/ 100 h 106"/>
                <a:gd name="T10" fmla="*/ 108 w 122"/>
                <a:gd name="T11" fmla="*/ 28 h 106"/>
                <a:gd name="T12" fmla="*/ 61 w 12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06">
                  <a:moveTo>
                    <a:pt x="61" y="0"/>
                  </a:moveTo>
                  <a:cubicBezTo>
                    <a:pt x="53" y="0"/>
                    <a:pt x="44" y="2"/>
                    <a:pt x="36" y="6"/>
                  </a:cubicBezTo>
                  <a:cubicBezTo>
                    <a:pt x="10" y="20"/>
                    <a:pt x="0" y="52"/>
                    <a:pt x="14" y="78"/>
                  </a:cubicBezTo>
                  <a:cubicBezTo>
                    <a:pt x="23" y="96"/>
                    <a:pt x="42" y="106"/>
                    <a:pt x="61" y="106"/>
                  </a:cubicBezTo>
                  <a:cubicBezTo>
                    <a:pt x="69" y="106"/>
                    <a:pt x="78" y="104"/>
                    <a:pt x="86" y="100"/>
                  </a:cubicBezTo>
                  <a:cubicBezTo>
                    <a:pt x="112" y="87"/>
                    <a:pt x="122" y="54"/>
                    <a:pt x="108" y="28"/>
                  </a:cubicBezTo>
                  <a:cubicBezTo>
                    <a:pt x="99" y="10"/>
                    <a:pt x="80" y="0"/>
                    <a:pt x="61" y="0"/>
                  </a:cubicBezTo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8">
              <a:extLst>
                <a:ext uri="{FF2B5EF4-FFF2-40B4-BE49-F238E27FC236}">
                  <a16:creationId xmlns:a16="http://schemas.microsoft.com/office/drawing/2014/main" xmlns="" id="{D08ECAC8-7A1F-4FEF-9813-98855D897AC5}"/>
                </a:ext>
              </a:extLst>
            </p:cNvPr>
            <p:cNvSpPr>
              <a:spLocks noEditPoints="1"/>
            </p:cNvSpPr>
            <p:nvPr/>
          </p:nvSpPr>
          <p:spPr bwMode="auto">
            <a:xfrm rot="4042629">
              <a:off x="1290539" y="5104436"/>
              <a:ext cx="139593" cy="124365"/>
            </a:xfrm>
            <a:custGeom>
              <a:avLst/>
              <a:gdLst>
                <a:gd name="T0" fmla="*/ 63 w 93"/>
                <a:gd name="T1" fmla="*/ 79 h 83"/>
                <a:gd name="T2" fmla="*/ 41 w 93"/>
                <a:gd name="T3" fmla="*/ 82 h 83"/>
                <a:gd name="T4" fmla="*/ 47 w 93"/>
                <a:gd name="T5" fmla="*/ 83 h 83"/>
                <a:gd name="T6" fmla="*/ 63 w 93"/>
                <a:gd name="T7" fmla="*/ 79 h 83"/>
                <a:gd name="T8" fmla="*/ 47 w 93"/>
                <a:gd name="T9" fmla="*/ 0 h 83"/>
                <a:gd name="T10" fmla="*/ 28 w 93"/>
                <a:gd name="T11" fmla="*/ 5 h 83"/>
                <a:gd name="T12" fmla="*/ 10 w 93"/>
                <a:gd name="T13" fmla="*/ 60 h 83"/>
                <a:gd name="T14" fmla="*/ 29 w 93"/>
                <a:gd name="T15" fmla="*/ 78 h 83"/>
                <a:gd name="T16" fmla="*/ 73 w 93"/>
                <a:gd name="T17" fmla="*/ 73 h 83"/>
                <a:gd name="T18" fmla="*/ 84 w 93"/>
                <a:gd name="T19" fmla="*/ 22 h 83"/>
                <a:gd name="T20" fmla="*/ 47 w 93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83">
                  <a:moveTo>
                    <a:pt x="63" y="79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43" y="82"/>
                    <a:pt x="45" y="83"/>
                    <a:pt x="47" y="83"/>
                  </a:cubicBezTo>
                  <a:cubicBezTo>
                    <a:pt x="52" y="83"/>
                    <a:pt x="58" y="82"/>
                    <a:pt x="63" y="79"/>
                  </a:cubicBezTo>
                  <a:moveTo>
                    <a:pt x="47" y="0"/>
                  </a:moveTo>
                  <a:cubicBezTo>
                    <a:pt x="40" y="0"/>
                    <a:pt x="34" y="1"/>
                    <a:pt x="28" y="5"/>
                  </a:cubicBezTo>
                  <a:cubicBezTo>
                    <a:pt x="8" y="15"/>
                    <a:pt x="0" y="40"/>
                    <a:pt x="10" y="60"/>
                  </a:cubicBezTo>
                  <a:cubicBezTo>
                    <a:pt x="15" y="69"/>
                    <a:pt x="21" y="75"/>
                    <a:pt x="29" y="78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61"/>
                    <a:pt x="93" y="40"/>
                    <a:pt x="84" y="22"/>
                  </a:cubicBezTo>
                  <a:cubicBezTo>
                    <a:pt x="76" y="8"/>
                    <a:pt x="62" y="0"/>
                    <a:pt x="47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29">
              <a:extLst>
                <a:ext uri="{FF2B5EF4-FFF2-40B4-BE49-F238E27FC236}">
                  <a16:creationId xmlns:a16="http://schemas.microsoft.com/office/drawing/2014/main" xmlns="" id="{BDD13AD6-037F-4D7D-9AD7-58A9F9B284C0}"/>
                </a:ext>
              </a:extLst>
            </p:cNvPr>
            <p:cNvSpPr/>
            <p:nvPr/>
          </p:nvSpPr>
          <p:spPr bwMode="auto">
            <a:xfrm rot="4042629">
              <a:off x="1280242" y="5186828"/>
              <a:ext cx="65989" cy="13959"/>
            </a:xfrm>
            <a:custGeom>
              <a:avLst/>
              <a:gdLst>
                <a:gd name="T0" fmla="*/ 44 w 44"/>
                <a:gd name="T1" fmla="*/ 0 h 9"/>
                <a:gd name="T2" fmla="*/ 0 w 44"/>
                <a:gd name="T3" fmla="*/ 5 h 9"/>
                <a:gd name="T4" fmla="*/ 12 w 44"/>
                <a:gd name="T5" fmla="*/ 9 h 9"/>
                <a:gd name="T6" fmla="*/ 34 w 44"/>
                <a:gd name="T7" fmla="*/ 6 h 9"/>
                <a:gd name="T8" fmla="*/ 37 w 44"/>
                <a:gd name="T9" fmla="*/ 5 h 9"/>
                <a:gd name="T10" fmla="*/ 44 w 4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9">
                  <a:moveTo>
                    <a:pt x="44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4" y="7"/>
                    <a:pt x="8" y="8"/>
                    <a:pt x="12" y="9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5"/>
                    <a:pt x="37" y="5"/>
                  </a:cubicBezTo>
                  <a:cubicBezTo>
                    <a:pt x="40" y="3"/>
                    <a:pt x="42" y="2"/>
                    <a:pt x="4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30">
              <a:extLst>
                <a:ext uri="{FF2B5EF4-FFF2-40B4-BE49-F238E27FC236}">
                  <a16:creationId xmlns:a16="http://schemas.microsoft.com/office/drawing/2014/main" xmlns="" id="{0EA59A2E-013F-4259-BB90-145EBE2BE13E}"/>
                </a:ext>
              </a:extLst>
            </p:cNvPr>
            <p:cNvSpPr/>
            <p:nvPr/>
          </p:nvSpPr>
          <p:spPr bwMode="auto">
            <a:xfrm rot="4042629">
              <a:off x="1945476" y="5542073"/>
              <a:ext cx="88198" cy="76776"/>
            </a:xfrm>
            <a:custGeom>
              <a:avLst/>
              <a:gdLst>
                <a:gd name="T0" fmla="*/ 30 w 59"/>
                <a:gd name="T1" fmla="*/ 0 h 51"/>
                <a:gd name="T2" fmla="*/ 18 w 59"/>
                <a:gd name="T3" fmla="*/ 3 h 51"/>
                <a:gd name="T4" fmla="*/ 7 w 59"/>
                <a:gd name="T5" fmla="*/ 38 h 51"/>
                <a:gd name="T6" fmla="*/ 30 w 59"/>
                <a:gd name="T7" fmla="*/ 51 h 51"/>
                <a:gd name="T8" fmla="*/ 42 w 59"/>
                <a:gd name="T9" fmla="*/ 48 h 51"/>
                <a:gd name="T10" fmla="*/ 52 w 59"/>
                <a:gd name="T11" fmla="*/ 14 h 51"/>
                <a:gd name="T12" fmla="*/ 30 w 59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1">
                  <a:moveTo>
                    <a:pt x="30" y="0"/>
                  </a:moveTo>
                  <a:cubicBezTo>
                    <a:pt x="26" y="0"/>
                    <a:pt x="22" y="1"/>
                    <a:pt x="18" y="3"/>
                  </a:cubicBezTo>
                  <a:cubicBezTo>
                    <a:pt x="5" y="10"/>
                    <a:pt x="0" y="25"/>
                    <a:pt x="7" y="38"/>
                  </a:cubicBezTo>
                  <a:cubicBezTo>
                    <a:pt x="12" y="46"/>
                    <a:pt x="20" y="51"/>
                    <a:pt x="30" y="51"/>
                  </a:cubicBezTo>
                  <a:cubicBezTo>
                    <a:pt x="34" y="51"/>
                    <a:pt x="38" y="50"/>
                    <a:pt x="42" y="48"/>
                  </a:cubicBezTo>
                  <a:cubicBezTo>
                    <a:pt x="54" y="42"/>
                    <a:pt x="59" y="26"/>
                    <a:pt x="52" y="14"/>
                  </a:cubicBezTo>
                  <a:cubicBezTo>
                    <a:pt x="48" y="5"/>
                    <a:pt x="39" y="0"/>
                    <a:pt x="3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31">
              <a:extLst>
                <a:ext uri="{FF2B5EF4-FFF2-40B4-BE49-F238E27FC236}">
                  <a16:creationId xmlns:a16="http://schemas.microsoft.com/office/drawing/2014/main" xmlns="" id="{D3197236-F9D8-455F-BD78-EB3FF7B939F3}"/>
                </a:ext>
              </a:extLst>
            </p:cNvPr>
            <p:cNvSpPr/>
            <p:nvPr/>
          </p:nvSpPr>
          <p:spPr bwMode="auto">
            <a:xfrm rot="4042629">
              <a:off x="2882886" y="6237793"/>
              <a:ext cx="86929" cy="76776"/>
            </a:xfrm>
            <a:custGeom>
              <a:avLst/>
              <a:gdLst>
                <a:gd name="T0" fmla="*/ 29 w 58"/>
                <a:gd name="T1" fmla="*/ 0 h 51"/>
                <a:gd name="T2" fmla="*/ 17 w 58"/>
                <a:gd name="T3" fmla="*/ 3 h 51"/>
                <a:gd name="T4" fmla="*/ 6 w 58"/>
                <a:gd name="T5" fmla="*/ 37 h 51"/>
                <a:gd name="T6" fmla="*/ 29 w 58"/>
                <a:gd name="T7" fmla="*/ 51 h 51"/>
                <a:gd name="T8" fmla="*/ 41 w 58"/>
                <a:gd name="T9" fmla="*/ 48 h 51"/>
                <a:gd name="T10" fmla="*/ 52 w 58"/>
                <a:gd name="T11" fmla="*/ 13 h 51"/>
                <a:gd name="T12" fmla="*/ 29 w 58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1">
                  <a:moveTo>
                    <a:pt x="29" y="0"/>
                  </a:moveTo>
                  <a:cubicBezTo>
                    <a:pt x="25" y="0"/>
                    <a:pt x="21" y="1"/>
                    <a:pt x="17" y="3"/>
                  </a:cubicBezTo>
                  <a:cubicBezTo>
                    <a:pt x="5" y="9"/>
                    <a:pt x="0" y="25"/>
                    <a:pt x="6" y="37"/>
                  </a:cubicBezTo>
                  <a:cubicBezTo>
                    <a:pt x="11" y="46"/>
                    <a:pt x="20" y="51"/>
                    <a:pt x="29" y="51"/>
                  </a:cubicBezTo>
                  <a:cubicBezTo>
                    <a:pt x="33" y="51"/>
                    <a:pt x="37" y="50"/>
                    <a:pt x="41" y="48"/>
                  </a:cubicBezTo>
                  <a:cubicBezTo>
                    <a:pt x="53" y="41"/>
                    <a:pt x="58" y="26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32">
              <a:extLst>
                <a:ext uri="{FF2B5EF4-FFF2-40B4-BE49-F238E27FC236}">
                  <a16:creationId xmlns:a16="http://schemas.microsoft.com/office/drawing/2014/main" xmlns="" id="{305CB3D0-29B2-490B-93CE-31F42CEC81F2}"/>
                </a:ext>
              </a:extLst>
            </p:cNvPr>
            <p:cNvSpPr/>
            <p:nvPr/>
          </p:nvSpPr>
          <p:spPr bwMode="auto">
            <a:xfrm rot="4042629">
              <a:off x="1167462" y="5479441"/>
              <a:ext cx="127538" cy="112309"/>
            </a:xfrm>
            <a:custGeom>
              <a:avLst/>
              <a:gdLst>
                <a:gd name="T0" fmla="*/ 43 w 85"/>
                <a:gd name="T1" fmla="*/ 0 h 75"/>
                <a:gd name="T2" fmla="*/ 25 w 85"/>
                <a:gd name="T3" fmla="*/ 5 h 75"/>
                <a:gd name="T4" fmla="*/ 10 w 85"/>
                <a:gd name="T5" fmla="*/ 55 h 75"/>
                <a:gd name="T6" fmla="*/ 43 w 85"/>
                <a:gd name="T7" fmla="*/ 75 h 75"/>
                <a:gd name="T8" fmla="*/ 60 w 85"/>
                <a:gd name="T9" fmla="*/ 71 h 75"/>
                <a:gd name="T10" fmla="*/ 76 w 85"/>
                <a:gd name="T11" fmla="*/ 20 h 75"/>
                <a:gd name="T12" fmla="*/ 43 w 85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5">
                  <a:moveTo>
                    <a:pt x="43" y="0"/>
                  </a:moveTo>
                  <a:cubicBezTo>
                    <a:pt x="37" y="0"/>
                    <a:pt x="31" y="2"/>
                    <a:pt x="25" y="5"/>
                  </a:cubicBezTo>
                  <a:cubicBezTo>
                    <a:pt x="7" y="14"/>
                    <a:pt x="0" y="37"/>
                    <a:pt x="10" y="55"/>
                  </a:cubicBezTo>
                  <a:cubicBezTo>
                    <a:pt x="16" y="68"/>
                    <a:pt x="29" y="75"/>
                    <a:pt x="43" y="75"/>
                  </a:cubicBezTo>
                  <a:cubicBezTo>
                    <a:pt x="49" y="75"/>
                    <a:pt x="55" y="74"/>
                    <a:pt x="60" y="71"/>
                  </a:cubicBezTo>
                  <a:cubicBezTo>
                    <a:pt x="78" y="61"/>
                    <a:pt x="85" y="38"/>
                    <a:pt x="76" y="20"/>
                  </a:cubicBezTo>
                  <a:cubicBezTo>
                    <a:pt x="69" y="7"/>
                    <a:pt x="56" y="0"/>
                    <a:pt x="4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33">
              <a:extLst>
                <a:ext uri="{FF2B5EF4-FFF2-40B4-BE49-F238E27FC236}">
                  <a16:creationId xmlns:a16="http://schemas.microsoft.com/office/drawing/2014/main" xmlns="" id="{0994CAAC-603D-4C62-8311-ADCA8DE6D0B8}"/>
                </a:ext>
              </a:extLst>
            </p:cNvPr>
            <p:cNvSpPr/>
            <p:nvPr/>
          </p:nvSpPr>
          <p:spPr bwMode="auto">
            <a:xfrm rot="4042629">
              <a:off x="1929156" y="6111964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2 w 85"/>
                <a:gd name="T7" fmla="*/ 74 h 74"/>
                <a:gd name="T8" fmla="*/ 60 w 85"/>
                <a:gd name="T9" fmla="*/ 70 h 74"/>
                <a:gd name="T10" fmla="*/ 75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6" y="0"/>
                    <a:pt x="30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2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5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34">
              <a:extLst>
                <a:ext uri="{FF2B5EF4-FFF2-40B4-BE49-F238E27FC236}">
                  <a16:creationId xmlns:a16="http://schemas.microsoft.com/office/drawing/2014/main" xmlns="" id="{17A6B87D-0B9F-4346-A071-FE6D0562F003}"/>
                </a:ext>
              </a:extLst>
            </p:cNvPr>
            <p:cNvSpPr/>
            <p:nvPr/>
          </p:nvSpPr>
          <p:spPr bwMode="auto">
            <a:xfrm rot="4042629">
              <a:off x="2489934" y="6373892"/>
              <a:ext cx="127538" cy="111040"/>
            </a:xfrm>
            <a:custGeom>
              <a:avLst/>
              <a:gdLst>
                <a:gd name="T0" fmla="*/ 42 w 85"/>
                <a:gd name="T1" fmla="*/ 0 h 74"/>
                <a:gd name="T2" fmla="*/ 25 w 85"/>
                <a:gd name="T3" fmla="*/ 4 h 74"/>
                <a:gd name="T4" fmla="*/ 9 w 85"/>
                <a:gd name="T5" fmla="*/ 54 h 74"/>
                <a:gd name="T6" fmla="*/ 43 w 85"/>
                <a:gd name="T7" fmla="*/ 74 h 74"/>
                <a:gd name="T8" fmla="*/ 60 w 85"/>
                <a:gd name="T9" fmla="*/ 70 h 74"/>
                <a:gd name="T10" fmla="*/ 76 w 85"/>
                <a:gd name="T11" fmla="*/ 20 h 74"/>
                <a:gd name="T12" fmla="*/ 42 w 85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42" y="0"/>
                  </a:moveTo>
                  <a:cubicBezTo>
                    <a:pt x="37" y="0"/>
                    <a:pt x="31" y="1"/>
                    <a:pt x="25" y="4"/>
                  </a:cubicBezTo>
                  <a:cubicBezTo>
                    <a:pt x="7" y="14"/>
                    <a:pt x="0" y="36"/>
                    <a:pt x="9" y="54"/>
                  </a:cubicBezTo>
                  <a:cubicBezTo>
                    <a:pt x="16" y="67"/>
                    <a:pt x="29" y="74"/>
                    <a:pt x="43" y="74"/>
                  </a:cubicBezTo>
                  <a:cubicBezTo>
                    <a:pt x="48" y="74"/>
                    <a:pt x="54" y="73"/>
                    <a:pt x="60" y="70"/>
                  </a:cubicBezTo>
                  <a:cubicBezTo>
                    <a:pt x="78" y="60"/>
                    <a:pt x="85" y="38"/>
                    <a:pt x="76" y="20"/>
                  </a:cubicBezTo>
                  <a:cubicBezTo>
                    <a:pt x="69" y="7"/>
                    <a:pt x="56" y="0"/>
                    <a:pt x="42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35">
              <a:extLst>
                <a:ext uri="{FF2B5EF4-FFF2-40B4-BE49-F238E27FC236}">
                  <a16:creationId xmlns:a16="http://schemas.microsoft.com/office/drawing/2014/main" xmlns="" id="{07D75356-3710-4B6D-863C-16929D789018}"/>
                </a:ext>
              </a:extLst>
            </p:cNvPr>
            <p:cNvSpPr/>
            <p:nvPr/>
          </p:nvSpPr>
          <p:spPr bwMode="auto">
            <a:xfrm rot="4042629">
              <a:off x="2846698" y="6780062"/>
              <a:ext cx="79315" cy="70431"/>
            </a:xfrm>
            <a:custGeom>
              <a:avLst/>
              <a:gdLst>
                <a:gd name="T0" fmla="*/ 26 w 53"/>
                <a:gd name="T1" fmla="*/ 0 h 47"/>
                <a:gd name="T2" fmla="*/ 15 w 53"/>
                <a:gd name="T3" fmla="*/ 3 h 47"/>
                <a:gd name="T4" fmla="*/ 6 w 53"/>
                <a:gd name="T5" fmla="*/ 34 h 47"/>
                <a:gd name="T6" fmla="*/ 26 w 53"/>
                <a:gd name="T7" fmla="*/ 47 h 47"/>
                <a:gd name="T8" fmla="*/ 37 w 53"/>
                <a:gd name="T9" fmla="*/ 44 h 47"/>
                <a:gd name="T10" fmla="*/ 47 w 53"/>
                <a:gd name="T11" fmla="*/ 13 h 47"/>
                <a:gd name="T12" fmla="*/ 26 w 53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7">
                  <a:moveTo>
                    <a:pt x="26" y="0"/>
                  </a:moveTo>
                  <a:cubicBezTo>
                    <a:pt x="23" y="0"/>
                    <a:pt x="19" y="1"/>
                    <a:pt x="15" y="3"/>
                  </a:cubicBezTo>
                  <a:cubicBezTo>
                    <a:pt x="4" y="9"/>
                    <a:pt x="0" y="23"/>
                    <a:pt x="6" y="34"/>
                  </a:cubicBezTo>
                  <a:cubicBezTo>
                    <a:pt x="10" y="42"/>
                    <a:pt x="18" y="47"/>
                    <a:pt x="26" y="47"/>
                  </a:cubicBezTo>
                  <a:cubicBezTo>
                    <a:pt x="30" y="47"/>
                    <a:pt x="34" y="46"/>
                    <a:pt x="37" y="44"/>
                  </a:cubicBezTo>
                  <a:cubicBezTo>
                    <a:pt x="49" y="38"/>
                    <a:pt x="53" y="24"/>
                    <a:pt x="47" y="13"/>
                  </a:cubicBezTo>
                  <a:cubicBezTo>
                    <a:pt x="43" y="5"/>
                    <a:pt x="35" y="0"/>
                    <a:pt x="26" y="0"/>
                  </a:cubicBezTo>
                </a:path>
              </a:pathLst>
            </a:custGeom>
            <a:solidFill>
              <a:schemeClr val="tx1">
                <a:alpha val="5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36">
              <a:extLst>
                <a:ext uri="{FF2B5EF4-FFF2-40B4-BE49-F238E27FC236}">
                  <a16:creationId xmlns:a16="http://schemas.microsoft.com/office/drawing/2014/main" xmlns="" id="{1C2BB5C1-8788-4148-8A1E-D947A7DB16E0}"/>
                </a:ext>
              </a:extLst>
            </p:cNvPr>
            <p:cNvSpPr/>
            <p:nvPr/>
          </p:nvSpPr>
          <p:spPr bwMode="auto">
            <a:xfrm rot="4042629">
              <a:off x="339816" y="4702501"/>
              <a:ext cx="79315" cy="69162"/>
            </a:xfrm>
            <a:custGeom>
              <a:avLst/>
              <a:gdLst>
                <a:gd name="T0" fmla="*/ 26 w 53"/>
                <a:gd name="T1" fmla="*/ 0 h 46"/>
                <a:gd name="T2" fmla="*/ 15 w 53"/>
                <a:gd name="T3" fmla="*/ 2 h 46"/>
                <a:gd name="T4" fmla="*/ 6 w 53"/>
                <a:gd name="T5" fmla="*/ 34 h 46"/>
                <a:gd name="T6" fmla="*/ 26 w 53"/>
                <a:gd name="T7" fmla="*/ 46 h 46"/>
                <a:gd name="T8" fmla="*/ 37 w 53"/>
                <a:gd name="T9" fmla="*/ 44 h 46"/>
                <a:gd name="T10" fmla="*/ 47 w 53"/>
                <a:gd name="T11" fmla="*/ 12 h 46"/>
                <a:gd name="T12" fmla="*/ 26 w 53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46">
                  <a:moveTo>
                    <a:pt x="26" y="0"/>
                  </a:moveTo>
                  <a:cubicBezTo>
                    <a:pt x="23" y="0"/>
                    <a:pt x="19" y="1"/>
                    <a:pt x="15" y="2"/>
                  </a:cubicBezTo>
                  <a:cubicBezTo>
                    <a:pt x="4" y="8"/>
                    <a:pt x="0" y="23"/>
                    <a:pt x="6" y="34"/>
                  </a:cubicBezTo>
                  <a:cubicBezTo>
                    <a:pt x="10" y="42"/>
                    <a:pt x="18" y="46"/>
                    <a:pt x="26" y="46"/>
                  </a:cubicBezTo>
                  <a:cubicBezTo>
                    <a:pt x="30" y="46"/>
                    <a:pt x="34" y="46"/>
                    <a:pt x="37" y="44"/>
                  </a:cubicBezTo>
                  <a:cubicBezTo>
                    <a:pt x="49" y="38"/>
                    <a:pt x="53" y="24"/>
                    <a:pt x="47" y="12"/>
                  </a:cubicBezTo>
                  <a:cubicBezTo>
                    <a:pt x="43" y="4"/>
                    <a:pt x="35" y="0"/>
                    <a:pt x="2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BDDDA68B-7894-478C-A623-D5EB75C1E8AC}"/>
              </a:ext>
            </a:extLst>
          </p:cNvPr>
          <p:cNvSpPr/>
          <p:nvPr/>
        </p:nvSpPr>
        <p:spPr bwMode="auto">
          <a:xfrm>
            <a:off x="8936131" y="2664601"/>
            <a:ext cx="1570182" cy="1570182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 61">
            <a:extLst>
              <a:ext uri="{FF2B5EF4-FFF2-40B4-BE49-F238E27FC236}">
                <a16:creationId xmlns:a16="http://schemas.microsoft.com/office/drawing/2014/main" xmlns="" id="{DAAE9874-6442-40C6-BFC5-A91EB8C3F58E}"/>
              </a:ext>
            </a:extLst>
          </p:cNvPr>
          <p:cNvSpPr/>
          <p:nvPr/>
        </p:nvSpPr>
        <p:spPr bwMode="auto">
          <a:xfrm>
            <a:off x="2445333" y="2662052"/>
            <a:ext cx="1570182" cy="1570182"/>
          </a:xfrm>
          <a:custGeom>
            <a:avLst/>
            <a:gdLst>
              <a:gd name="connsiteX0" fmla="*/ 863600 w 1727200"/>
              <a:gd name="connsiteY0" fmla="*/ 0 h 1727200"/>
              <a:gd name="connsiteX1" fmla="*/ 1727200 w 1727200"/>
              <a:gd name="connsiteY1" fmla="*/ 863600 h 1727200"/>
              <a:gd name="connsiteX2" fmla="*/ 863600 w 1727200"/>
              <a:gd name="connsiteY2" fmla="*/ 1727200 h 1727200"/>
              <a:gd name="connsiteX3" fmla="*/ 0 w 1727200"/>
              <a:gd name="connsiteY3" fmla="*/ 863600 h 1727200"/>
              <a:gd name="connsiteX4" fmla="*/ 863600 w 1727200"/>
              <a:gd name="connsiteY4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200" h="1727200">
                <a:moveTo>
                  <a:pt x="863600" y="0"/>
                </a:moveTo>
                <a:cubicBezTo>
                  <a:pt x="1340553" y="0"/>
                  <a:pt x="1727200" y="386647"/>
                  <a:pt x="1727200" y="863600"/>
                </a:cubicBezTo>
                <a:cubicBezTo>
                  <a:pt x="1727200" y="1340553"/>
                  <a:pt x="1340553" y="1727200"/>
                  <a:pt x="863600" y="1727200"/>
                </a:cubicBezTo>
                <a:cubicBezTo>
                  <a:pt x="386647" y="1727200"/>
                  <a:pt x="0" y="1340553"/>
                  <a:pt x="0" y="863600"/>
                </a:cubicBezTo>
                <a:cubicBezTo>
                  <a:pt x="0" y="386647"/>
                  <a:pt x="386647" y="0"/>
                  <a:pt x="8636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 63">
            <a:extLst>
              <a:ext uri="{FF2B5EF4-FFF2-40B4-BE49-F238E27FC236}">
                <a16:creationId xmlns:a16="http://schemas.microsoft.com/office/drawing/2014/main" xmlns="" id="{2A056D10-FE4F-4715-9469-B354CEB2BD0C}"/>
              </a:ext>
            </a:extLst>
          </p:cNvPr>
          <p:cNvSpPr/>
          <p:nvPr/>
        </p:nvSpPr>
        <p:spPr bwMode="auto">
          <a:xfrm>
            <a:off x="5726593" y="2662052"/>
            <a:ext cx="1570182" cy="1570182"/>
          </a:xfrm>
          <a:custGeom>
            <a:avLst/>
            <a:gdLst>
              <a:gd name="connsiteX0" fmla="*/ 863600 w 1727200"/>
              <a:gd name="connsiteY0" fmla="*/ 0 h 1727200"/>
              <a:gd name="connsiteX1" fmla="*/ 1727200 w 1727200"/>
              <a:gd name="connsiteY1" fmla="*/ 863600 h 1727200"/>
              <a:gd name="connsiteX2" fmla="*/ 863600 w 1727200"/>
              <a:gd name="connsiteY2" fmla="*/ 1727200 h 1727200"/>
              <a:gd name="connsiteX3" fmla="*/ 0 w 1727200"/>
              <a:gd name="connsiteY3" fmla="*/ 863600 h 1727200"/>
              <a:gd name="connsiteX4" fmla="*/ 863600 w 1727200"/>
              <a:gd name="connsiteY4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200" h="1727200">
                <a:moveTo>
                  <a:pt x="863600" y="0"/>
                </a:moveTo>
                <a:cubicBezTo>
                  <a:pt x="1340553" y="0"/>
                  <a:pt x="1727200" y="386647"/>
                  <a:pt x="1727200" y="863600"/>
                </a:cubicBezTo>
                <a:cubicBezTo>
                  <a:pt x="1727200" y="1340553"/>
                  <a:pt x="1340553" y="1727200"/>
                  <a:pt x="863600" y="1727200"/>
                </a:cubicBezTo>
                <a:cubicBezTo>
                  <a:pt x="386647" y="1727200"/>
                  <a:pt x="0" y="1340553"/>
                  <a:pt x="0" y="863600"/>
                </a:cubicBezTo>
                <a:cubicBezTo>
                  <a:pt x="0" y="386647"/>
                  <a:pt x="386647" y="0"/>
                  <a:pt x="8636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加号 51">
            <a:extLst>
              <a:ext uri="{FF2B5EF4-FFF2-40B4-BE49-F238E27FC236}">
                <a16:creationId xmlns:a16="http://schemas.microsoft.com/office/drawing/2014/main" xmlns="" id="{FE1568E4-0F9D-4F41-993D-D2E3E96BA106}"/>
              </a:ext>
            </a:extLst>
          </p:cNvPr>
          <p:cNvSpPr/>
          <p:nvPr/>
        </p:nvSpPr>
        <p:spPr>
          <a:xfrm>
            <a:off x="4598949" y="3175038"/>
            <a:ext cx="544210" cy="544210"/>
          </a:xfrm>
          <a:prstGeom prst="mathPlus">
            <a:avLst>
              <a:gd name="adj1" fmla="val 129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等于号 66">
            <a:extLst>
              <a:ext uri="{FF2B5EF4-FFF2-40B4-BE49-F238E27FC236}">
                <a16:creationId xmlns:a16="http://schemas.microsoft.com/office/drawing/2014/main" xmlns="" id="{5B0A6CFC-6634-445B-A511-E191B82724A1}"/>
              </a:ext>
            </a:extLst>
          </p:cNvPr>
          <p:cNvSpPr/>
          <p:nvPr/>
        </p:nvSpPr>
        <p:spPr>
          <a:xfrm>
            <a:off x="7902102" y="3232792"/>
            <a:ext cx="428703" cy="428703"/>
          </a:xfrm>
          <a:prstGeom prst="mathEqual">
            <a:avLst>
              <a:gd name="adj1" fmla="val 15469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02E6C9AA-0E0F-4A38-897F-C4D5D734FF7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xmlns="" id="{5BB67BB8-207A-466A-B178-EF73040C7C9C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A02FBB68-96FD-401D-8ACD-3C8ABE011EC1}"/>
              </a:ext>
            </a:extLst>
          </p:cNvPr>
          <p:cNvSpPr/>
          <p:nvPr/>
        </p:nvSpPr>
        <p:spPr>
          <a:xfrm>
            <a:off x="9211885" y="3562933"/>
            <a:ext cx="101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Wechat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F03A4D88-588C-4D0B-B569-B2F144498D62}"/>
              </a:ext>
            </a:extLst>
          </p:cNvPr>
          <p:cNvSpPr/>
          <p:nvPr/>
        </p:nvSpPr>
        <p:spPr>
          <a:xfrm>
            <a:off x="2656005" y="3562933"/>
            <a:ext cx="114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Pengyou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1EF3A666-CED2-4441-9744-2187C1135CE9}"/>
              </a:ext>
            </a:extLst>
          </p:cNvPr>
          <p:cNvSpPr/>
          <p:nvPr/>
        </p:nvSpPr>
        <p:spPr>
          <a:xfrm>
            <a:off x="6025044" y="3562933"/>
            <a:ext cx="97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Tengxu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0A7D13C7-B797-414A-BF3F-06E9057ACF5D}"/>
              </a:ext>
            </a:extLst>
          </p:cNvPr>
          <p:cNvGrpSpPr/>
          <p:nvPr/>
        </p:nvGrpSpPr>
        <p:grpSpPr>
          <a:xfrm>
            <a:off x="6285062" y="3011808"/>
            <a:ext cx="453245" cy="428833"/>
            <a:chOff x="4760915" y="138333"/>
            <a:chExt cx="801339" cy="758179"/>
          </a:xfrm>
          <a:solidFill>
            <a:schemeClr val="bg1"/>
          </a:solidFill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xmlns="" id="{CC74BF16-F9A2-40B7-8B5A-13E68B5393E3}"/>
                </a:ext>
              </a:extLst>
            </p:cNvPr>
            <p:cNvSpPr/>
            <p:nvPr/>
          </p:nvSpPr>
          <p:spPr bwMode="auto">
            <a:xfrm>
              <a:off x="4760915" y="218898"/>
              <a:ext cx="431601" cy="433040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xmlns="" id="{0CDFE6D0-D8FC-4A35-8C47-716C225F1285}"/>
                </a:ext>
              </a:extLst>
            </p:cNvPr>
            <p:cNvSpPr/>
            <p:nvPr/>
          </p:nvSpPr>
          <p:spPr bwMode="auto">
            <a:xfrm>
              <a:off x="4769547" y="359888"/>
              <a:ext cx="281979" cy="536624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xmlns="" id="{D0F1E14F-7AAC-4E90-9ECC-3EA4BEDAB8DD}"/>
                </a:ext>
              </a:extLst>
            </p:cNvPr>
            <p:cNvSpPr/>
            <p:nvPr/>
          </p:nvSpPr>
          <p:spPr bwMode="auto">
            <a:xfrm>
              <a:off x="5234237" y="138333"/>
              <a:ext cx="277664" cy="261838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xmlns="" id="{B6311662-90A5-4979-87C9-19E3A4DF1B06}"/>
                </a:ext>
              </a:extLst>
            </p:cNvPr>
            <p:cNvSpPr/>
            <p:nvPr/>
          </p:nvSpPr>
          <p:spPr bwMode="auto">
            <a:xfrm>
              <a:off x="5326312" y="227530"/>
              <a:ext cx="235942" cy="256083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738399F0-B3E8-4730-BD06-C9875442908B}"/>
              </a:ext>
            </a:extLst>
          </p:cNvPr>
          <p:cNvGrpSpPr/>
          <p:nvPr/>
        </p:nvGrpSpPr>
        <p:grpSpPr>
          <a:xfrm>
            <a:off x="9488201" y="3035369"/>
            <a:ext cx="466043" cy="381711"/>
            <a:chOff x="8770487" y="148403"/>
            <a:chExt cx="906362" cy="742354"/>
          </a:xfrm>
          <a:solidFill>
            <a:schemeClr val="bg1"/>
          </a:solidFill>
        </p:grpSpPr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xmlns="" id="{3E75C854-63BE-4E3D-8EBA-22A3F0227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0487" y="148403"/>
              <a:ext cx="644524" cy="589855"/>
            </a:xfrm>
            <a:custGeom>
              <a:avLst/>
              <a:gdLst>
                <a:gd name="T0" fmla="*/ 412 w 432"/>
                <a:gd name="T1" fmla="*/ 150 h 393"/>
                <a:gd name="T2" fmla="*/ 432 w 432"/>
                <a:gd name="T3" fmla="*/ 151 h 393"/>
                <a:gd name="T4" fmla="*/ 215 w 432"/>
                <a:gd name="T5" fmla="*/ 0 h 393"/>
                <a:gd name="T6" fmla="*/ 0 w 432"/>
                <a:gd name="T7" fmla="*/ 183 h 393"/>
                <a:gd name="T8" fmla="*/ 86 w 432"/>
                <a:gd name="T9" fmla="*/ 328 h 393"/>
                <a:gd name="T10" fmla="*/ 65 w 432"/>
                <a:gd name="T11" fmla="*/ 393 h 393"/>
                <a:gd name="T12" fmla="*/ 140 w 432"/>
                <a:gd name="T13" fmla="*/ 355 h 393"/>
                <a:gd name="T14" fmla="*/ 215 w 432"/>
                <a:gd name="T15" fmla="*/ 366 h 393"/>
                <a:gd name="T16" fmla="*/ 235 w 432"/>
                <a:gd name="T17" fmla="*/ 365 h 393"/>
                <a:gd name="T18" fmla="*/ 229 w 432"/>
                <a:gd name="T19" fmla="*/ 320 h 393"/>
                <a:gd name="T20" fmla="*/ 412 w 432"/>
                <a:gd name="T21" fmla="*/ 150 h 393"/>
                <a:gd name="T22" fmla="*/ 296 w 432"/>
                <a:gd name="T23" fmla="*/ 91 h 393"/>
                <a:gd name="T24" fmla="*/ 323 w 432"/>
                <a:gd name="T25" fmla="*/ 118 h 393"/>
                <a:gd name="T26" fmla="*/ 296 w 432"/>
                <a:gd name="T27" fmla="*/ 145 h 393"/>
                <a:gd name="T28" fmla="*/ 264 w 432"/>
                <a:gd name="T29" fmla="*/ 118 h 393"/>
                <a:gd name="T30" fmla="*/ 296 w 432"/>
                <a:gd name="T31" fmla="*/ 91 h 393"/>
                <a:gd name="T32" fmla="*/ 145 w 432"/>
                <a:gd name="T33" fmla="*/ 145 h 393"/>
                <a:gd name="T34" fmla="*/ 113 w 432"/>
                <a:gd name="T35" fmla="*/ 118 h 393"/>
                <a:gd name="T36" fmla="*/ 145 w 432"/>
                <a:gd name="T37" fmla="*/ 91 h 393"/>
                <a:gd name="T38" fmla="*/ 172 w 432"/>
                <a:gd name="T39" fmla="*/ 118 h 393"/>
                <a:gd name="T40" fmla="*/ 145 w 432"/>
                <a:gd name="T41" fmla="*/ 145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2" h="393">
                  <a:moveTo>
                    <a:pt x="412" y="150"/>
                  </a:moveTo>
                  <a:cubicBezTo>
                    <a:pt x="419" y="150"/>
                    <a:pt x="426" y="150"/>
                    <a:pt x="432" y="151"/>
                  </a:cubicBezTo>
                  <a:cubicBezTo>
                    <a:pt x="414" y="64"/>
                    <a:pt x="321" y="0"/>
                    <a:pt x="215" y="0"/>
                  </a:cubicBezTo>
                  <a:cubicBezTo>
                    <a:pt x="97" y="0"/>
                    <a:pt x="0" y="80"/>
                    <a:pt x="0" y="183"/>
                  </a:cubicBezTo>
                  <a:cubicBezTo>
                    <a:pt x="0" y="242"/>
                    <a:pt x="32" y="290"/>
                    <a:pt x="86" y="328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140" y="355"/>
                    <a:pt x="140" y="355"/>
                    <a:pt x="140" y="355"/>
                  </a:cubicBezTo>
                  <a:cubicBezTo>
                    <a:pt x="167" y="360"/>
                    <a:pt x="188" y="366"/>
                    <a:pt x="215" y="366"/>
                  </a:cubicBezTo>
                  <a:cubicBezTo>
                    <a:pt x="222" y="366"/>
                    <a:pt x="229" y="365"/>
                    <a:pt x="235" y="365"/>
                  </a:cubicBezTo>
                  <a:cubicBezTo>
                    <a:pt x="231" y="351"/>
                    <a:pt x="229" y="335"/>
                    <a:pt x="229" y="320"/>
                  </a:cubicBezTo>
                  <a:cubicBezTo>
                    <a:pt x="229" y="226"/>
                    <a:pt x="309" y="150"/>
                    <a:pt x="412" y="150"/>
                  </a:cubicBezTo>
                  <a:close/>
                  <a:moveTo>
                    <a:pt x="296" y="91"/>
                  </a:moveTo>
                  <a:cubicBezTo>
                    <a:pt x="312" y="91"/>
                    <a:pt x="323" y="102"/>
                    <a:pt x="323" y="118"/>
                  </a:cubicBezTo>
                  <a:cubicBezTo>
                    <a:pt x="323" y="134"/>
                    <a:pt x="312" y="145"/>
                    <a:pt x="296" y="145"/>
                  </a:cubicBezTo>
                  <a:cubicBezTo>
                    <a:pt x="280" y="145"/>
                    <a:pt x="264" y="134"/>
                    <a:pt x="264" y="118"/>
                  </a:cubicBezTo>
                  <a:cubicBezTo>
                    <a:pt x="264" y="102"/>
                    <a:pt x="280" y="91"/>
                    <a:pt x="296" y="91"/>
                  </a:cubicBezTo>
                  <a:close/>
                  <a:moveTo>
                    <a:pt x="145" y="145"/>
                  </a:moveTo>
                  <a:cubicBezTo>
                    <a:pt x="129" y="145"/>
                    <a:pt x="113" y="134"/>
                    <a:pt x="113" y="118"/>
                  </a:cubicBezTo>
                  <a:cubicBezTo>
                    <a:pt x="113" y="102"/>
                    <a:pt x="129" y="91"/>
                    <a:pt x="145" y="91"/>
                  </a:cubicBezTo>
                  <a:cubicBezTo>
                    <a:pt x="161" y="91"/>
                    <a:pt x="172" y="102"/>
                    <a:pt x="172" y="118"/>
                  </a:cubicBezTo>
                  <a:cubicBezTo>
                    <a:pt x="172" y="134"/>
                    <a:pt x="161" y="145"/>
                    <a:pt x="145" y="14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xmlns="" id="{EB1C58A4-6F2F-4D46-BB9B-BCD0F7460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1593" y="390100"/>
              <a:ext cx="545256" cy="500657"/>
            </a:xfrm>
            <a:custGeom>
              <a:avLst/>
              <a:gdLst>
                <a:gd name="T0" fmla="*/ 366 w 366"/>
                <a:gd name="T1" fmla="*/ 156 h 334"/>
                <a:gd name="T2" fmla="*/ 183 w 366"/>
                <a:gd name="T3" fmla="*/ 0 h 334"/>
                <a:gd name="T4" fmla="*/ 0 w 366"/>
                <a:gd name="T5" fmla="*/ 156 h 334"/>
                <a:gd name="T6" fmla="*/ 183 w 366"/>
                <a:gd name="T7" fmla="*/ 312 h 334"/>
                <a:gd name="T8" fmla="*/ 248 w 366"/>
                <a:gd name="T9" fmla="*/ 302 h 334"/>
                <a:gd name="T10" fmla="*/ 307 w 366"/>
                <a:gd name="T11" fmla="*/ 334 h 334"/>
                <a:gd name="T12" fmla="*/ 291 w 366"/>
                <a:gd name="T13" fmla="*/ 280 h 334"/>
                <a:gd name="T14" fmla="*/ 366 w 366"/>
                <a:gd name="T15" fmla="*/ 156 h 334"/>
                <a:gd name="T16" fmla="*/ 124 w 366"/>
                <a:gd name="T17" fmla="*/ 129 h 334"/>
                <a:gd name="T18" fmla="*/ 102 w 366"/>
                <a:gd name="T19" fmla="*/ 108 h 334"/>
                <a:gd name="T20" fmla="*/ 124 w 366"/>
                <a:gd name="T21" fmla="*/ 86 h 334"/>
                <a:gd name="T22" fmla="*/ 151 w 366"/>
                <a:gd name="T23" fmla="*/ 108 h 334"/>
                <a:gd name="T24" fmla="*/ 124 w 366"/>
                <a:gd name="T25" fmla="*/ 129 h 334"/>
                <a:gd name="T26" fmla="*/ 242 w 366"/>
                <a:gd name="T27" fmla="*/ 129 h 334"/>
                <a:gd name="T28" fmla="*/ 221 w 366"/>
                <a:gd name="T29" fmla="*/ 108 h 334"/>
                <a:gd name="T30" fmla="*/ 242 w 366"/>
                <a:gd name="T31" fmla="*/ 86 h 334"/>
                <a:gd name="T32" fmla="*/ 269 w 366"/>
                <a:gd name="T33" fmla="*/ 108 h 334"/>
                <a:gd name="T34" fmla="*/ 242 w 366"/>
                <a:gd name="T35" fmla="*/ 12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334">
                  <a:moveTo>
                    <a:pt x="366" y="156"/>
                  </a:moveTo>
                  <a:cubicBezTo>
                    <a:pt x="366" y="70"/>
                    <a:pt x="280" y="0"/>
                    <a:pt x="183" y="0"/>
                  </a:cubicBezTo>
                  <a:cubicBezTo>
                    <a:pt x="81" y="0"/>
                    <a:pt x="0" y="70"/>
                    <a:pt x="0" y="156"/>
                  </a:cubicBezTo>
                  <a:cubicBezTo>
                    <a:pt x="0" y="242"/>
                    <a:pt x="81" y="312"/>
                    <a:pt x="183" y="312"/>
                  </a:cubicBezTo>
                  <a:cubicBezTo>
                    <a:pt x="205" y="312"/>
                    <a:pt x="226" y="307"/>
                    <a:pt x="248" y="302"/>
                  </a:cubicBezTo>
                  <a:cubicBezTo>
                    <a:pt x="307" y="334"/>
                    <a:pt x="307" y="334"/>
                    <a:pt x="307" y="334"/>
                  </a:cubicBezTo>
                  <a:cubicBezTo>
                    <a:pt x="291" y="280"/>
                    <a:pt x="291" y="280"/>
                    <a:pt x="291" y="280"/>
                  </a:cubicBezTo>
                  <a:cubicBezTo>
                    <a:pt x="334" y="248"/>
                    <a:pt x="366" y="205"/>
                    <a:pt x="366" y="156"/>
                  </a:cubicBezTo>
                  <a:close/>
                  <a:moveTo>
                    <a:pt x="124" y="129"/>
                  </a:moveTo>
                  <a:cubicBezTo>
                    <a:pt x="113" y="129"/>
                    <a:pt x="102" y="119"/>
                    <a:pt x="102" y="108"/>
                  </a:cubicBezTo>
                  <a:cubicBezTo>
                    <a:pt x="102" y="97"/>
                    <a:pt x="113" y="86"/>
                    <a:pt x="124" y="86"/>
                  </a:cubicBezTo>
                  <a:cubicBezTo>
                    <a:pt x="140" y="86"/>
                    <a:pt x="151" y="97"/>
                    <a:pt x="151" y="108"/>
                  </a:cubicBezTo>
                  <a:cubicBezTo>
                    <a:pt x="151" y="119"/>
                    <a:pt x="140" y="129"/>
                    <a:pt x="124" y="129"/>
                  </a:cubicBezTo>
                  <a:close/>
                  <a:moveTo>
                    <a:pt x="242" y="129"/>
                  </a:moveTo>
                  <a:cubicBezTo>
                    <a:pt x="232" y="129"/>
                    <a:pt x="221" y="119"/>
                    <a:pt x="221" y="108"/>
                  </a:cubicBezTo>
                  <a:cubicBezTo>
                    <a:pt x="221" y="97"/>
                    <a:pt x="232" y="86"/>
                    <a:pt x="242" y="86"/>
                  </a:cubicBezTo>
                  <a:cubicBezTo>
                    <a:pt x="258" y="86"/>
                    <a:pt x="269" y="97"/>
                    <a:pt x="269" y="108"/>
                  </a:cubicBezTo>
                  <a:cubicBezTo>
                    <a:pt x="269" y="119"/>
                    <a:pt x="258" y="129"/>
                    <a:pt x="242" y="12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3687D3FF-30FC-4A16-8BBA-14F9710A65BA}"/>
              </a:ext>
            </a:extLst>
          </p:cNvPr>
          <p:cNvGrpSpPr/>
          <p:nvPr/>
        </p:nvGrpSpPr>
        <p:grpSpPr>
          <a:xfrm>
            <a:off x="3003819" y="3024544"/>
            <a:ext cx="453211" cy="431242"/>
            <a:chOff x="3633283" y="1797907"/>
            <a:chExt cx="603224" cy="573983"/>
          </a:xfrm>
          <a:solidFill>
            <a:schemeClr val="bg1"/>
          </a:solidFill>
        </p:grpSpPr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xmlns="" id="{CF2F5D57-08E1-4238-9B8A-6AD3E292E998}"/>
                </a:ext>
              </a:extLst>
            </p:cNvPr>
            <p:cNvSpPr/>
            <p:nvPr/>
          </p:nvSpPr>
          <p:spPr bwMode="auto">
            <a:xfrm>
              <a:off x="3633283" y="1819566"/>
              <a:ext cx="322730" cy="261000"/>
            </a:xfrm>
            <a:custGeom>
              <a:avLst/>
              <a:gdLst>
                <a:gd name="T0" fmla="*/ 134 w 294"/>
                <a:gd name="T1" fmla="*/ 227 h 235"/>
                <a:gd name="T2" fmla="*/ 160 w 294"/>
                <a:gd name="T3" fmla="*/ 224 h 235"/>
                <a:gd name="T4" fmla="*/ 275 w 294"/>
                <a:gd name="T5" fmla="*/ 215 h 235"/>
                <a:gd name="T6" fmla="*/ 294 w 294"/>
                <a:gd name="T7" fmla="*/ 217 h 235"/>
                <a:gd name="T8" fmla="*/ 294 w 294"/>
                <a:gd name="T9" fmla="*/ 216 h 235"/>
                <a:gd name="T10" fmla="*/ 271 w 294"/>
                <a:gd name="T11" fmla="*/ 98 h 235"/>
                <a:gd name="T12" fmla="*/ 246 w 294"/>
                <a:gd name="T13" fmla="*/ 34 h 235"/>
                <a:gd name="T14" fmla="*/ 206 w 294"/>
                <a:gd name="T15" fmla="*/ 9 h 235"/>
                <a:gd name="T16" fmla="*/ 125 w 294"/>
                <a:gd name="T17" fmla="*/ 28 h 235"/>
                <a:gd name="T18" fmla="*/ 95 w 294"/>
                <a:gd name="T19" fmla="*/ 112 h 235"/>
                <a:gd name="T20" fmla="*/ 87 w 294"/>
                <a:gd name="T21" fmla="*/ 112 h 235"/>
                <a:gd name="T22" fmla="*/ 26 w 294"/>
                <a:gd name="T23" fmla="*/ 189 h 235"/>
                <a:gd name="T24" fmla="*/ 70 w 294"/>
                <a:gd name="T25" fmla="*/ 230 h 235"/>
                <a:gd name="T26" fmla="*/ 134 w 294"/>
                <a:gd name="T27" fmla="*/ 22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235">
                  <a:moveTo>
                    <a:pt x="134" y="227"/>
                  </a:moveTo>
                  <a:cubicBezTo>
                    <a:pt x="148" y="226"/>
                    <a:pt x="159" y="224"/>
                    <a:pt x="160" y="224"/>
                  </a:cubicBezTo>
                  <a:cubicBezTo>
                    <a:pt x="210" y="213"/>
                    <a:pt x="254" y="213"/>
                    <a:pt x="275" y="215"/>
                  </a:cubicBezTo>
                  <a:cubicBezTo>
                    <a:pt x="279" y="216"/>
                    <a:pt x="294" y="216"/>
                    <a:pt x="294" y="217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184"/>
                    <a:pt x="280" y="137"/>
                    <a:pt x="271" y="98"/>
                  </a:cubicBezTo>
                  <a:cubicBezTo>
                    <a:pt x="265" y="63"/>
                    <a:pt x="249" y="37"/>
                    <a:pt x="246" y="34"/>
                  </a:cubicBezTo>
                  <a:cubicBezTo>
                    <a:pt x="233" y="15"/>
                    <a:pt x="206" y="9"/>
                    <a:pt x="206" y="9"/>
                  </a:cubicBezTo>
                  <a:cubicBezTo>
                    <a:pt x="163" y="0"/>
                    <a:pt x="125" y="28"/>
                    <a:pt x="125" y="28"/>
                  </a:cubicBezTo>
                  <a:cubicBezTo>
                    <a:pt x="77" y="57"/>
                    <a:pt x="94" y="112"/>
                    <a:pt x="95" y="112"/>
                  </a:cubicBezTo>
                  <a:cubicBezTo>
                    <a:pt x="95" y="112"/>
                    <a:pt x="90" y="112"/>
                    <a:pt x="87" y="112"/>
                  </a:cubicBezTo>
                  <a:cubicBezTo>
                    <a:pt x="0" y="112"/>
                    <a:pt x="26" y="189"/>
                    <a:pt x="26" y="189"/>
                  </a:cubicBezTo>
                  <a:cubicBezTo>
                    <a:pt x="35" y="213"/>
                    <a:pt x="57" y="227"/>
                    <a:pt x="70" y="230"/>
                  </a:cubicBezTo>
                  <a:cubicBezTo>
                    <a:pt x="90" y="235"/>
                    <a:pt x="117" y="230"/>
                    <a:pt x="134" y="2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xmlns="" id="{9B9A1863-E8C0-483A-9439-3CE594942F40}"/>
                </a:ext>
              </a:extLst>
            </p:cNvPr>
            <p:cNvSpPr/>
            <p:nvPr/>
          </p:nvSpPr>
          <p:spPr bwMode="auto">
            <a:xfrm>
              <a:off x="3949515" y="1797907"/>
              <a:ext cx="253419" cy="262083"/>
            </a:xfrm>
            <a:custGeom>
              <a:avLst/>
              <a:gdLst>
                <a:gd name="T0" fmla="*/ 6 w 230"/>
                <a:gd name="T1" fmla="*/ 236 h 237"/>
                <a:gd name="T2" fmla="*/ 6 w 230"/>
                <a:gd name="T3" fmla="*/ 237 h 237"/>
                <a:gd name="T4" fmla="*/ 123 w 230"/>
                <a:gd name="T5" fmla="*/ 213 h 237"/>
                <a:gd name="T6" fmla="*/ 185 w 230"/>
                <a:gd name="T7" fmla="*/ 195 h 237"/>
                <a:gd name="T8" fmla="*/ 212 w 230"/>
                <a:gd name="T9" fmla="*/ 165 h 237"/>
                <a:gd name="T10" fmla="*/ 206 w 230"/>
                <a:gd name="T11" fmla="*/ 85 h 237"/>
                <a:gd name="T12" fmla="*/ 136 w 230"/>
                <a:gd name="T13" fmla="*/ 60 h 237"/>
                <a:gd name="T14" fmla="*/ 124 w 230"/>
                <a:gd name="T15" fmla="*/ 67 h 237"/>
                <a:gd name="T16" fmla="*/ 123 w 230"/>
                <a:gd name="T17" fmla="*/ 44 h 237"/>
                <a:gd name="T18" fmla="*/ 52 w 230"/>
                <a:gd name="T19" fmla="*/ 9 h 237"/>
                <a:gd name="T20" fmla="*/ 11 w 230"/>
                <a:gd name="T21" fmla="*/ 41 h 237"/>
                <a:gd name="T22" fmla="*/ 1 w 230"/>
                <a:gd name="T23" fmla="*/ 86 h 237"/>
                <a:gd name="T24" fmla="*/ 6 w 230"/>
                <a:gd name="T25" fmla="*/ 222 h 237"/>
                <a:gd name="T26" fmla="*/ 6 w 230"/>
                <a:gd name="T27" fmla="*/ 23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" h="237">
                  <a:moveTo>
                    <a:pt x="6" y="236"/>
                  </a:moveTo>
                  <a:cubicBezTo>
                    <a:pt x="6" y="237"/>
                    <a:pt x="6" y="237"/>
                    <a:pt x="6" y="237"/>
                  </a:cubicBezTo>
                  <a:cubicBezTo>
                    <a:pt x="45" y="226"/>
                    <a:pt x="60" y="220"/>
                    <a:pt x="123" y="213"/>
                  </a:cubicBezTo>
                  <a:cubicBezTo>
                    <a:pt x="158" y="209"/>
                    <a:pt x="179" y="199"/>
                    <a:pt x="185" y="195"/>
                  </a:cubicBezTo>
                  <a:cubicBezTo>
                    <a:pt x="203" y="183"/>
                    <a:pt x="212" y="165"/>
                    <a:pt x="212" y="165"/>
                  </a:cubicBezTo>
                  <a:cubicBezTo>
                    <a:pt x="230" y="124"/>
                    <a:pt x="209" y="86"/>
                    <a:pt x="206" y="85"/>
                  </a:cubicBezTo>
                  <a:cubicBezTo>
                    <a:pt x="177" y="41"/>
                    <a:pt x="140" y="59"/>
                    <a:pt x="136" y="60"/>
                  </a:cubicBezTo>
                  <a:cubicBezTo>
                    <a:pt x="135" y="61"/>
                    <a:pt x="127" y="65"/>
                    <a:pt x="124" y="67"/>
                  </a:cubicBezTo>
                  <a:cubicBezTo>
                    <a:pt x="124" y="62"/>
                    <a:pt x="124" y="48"/>
                    <a:pt x="123" y="44"/>
                  </a:cubicBezTo>
                  <a:cubicBezTo>
                    <a:pt x="111" y="0"/>
                    <a:pt x="65" y="6"/>
                    <a:pt x="52" y="9"/>
                  </a:cubicBezTo>
                  <a:cubicBezTo>
                    <a:pt x="28" y="17"/>
                    <a:pt x="16" y="31"/>
                    <a:pt x="11" y="41"/>
                  </a:cubicBezTo>
                  <a:cubicBezTo>
                    <a:pt x="3" y="59"/>
                    <a:pt x="3" y="69"/>
                    <a:pt x="1" y="86"/>
                  </a:cubicBezTo>
                  <a:cubicBezTo>
                    <a:pt x="1" y="132"/>
                    <a:pt x="0" y="176"/>
                    <a:pt x="6" y="222"/>
                  </a:cubicBezTo>
                  <a:cubicBezTo>
                    <a:pt x="6" y="227"/>
                    <a:pt x="6" y="233"/>
                    <a:pt x="6" y="2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xmlns="" id="{09666ECB-B991-41DC-B034-72F00F0693E2}"/>
                </a:ext>
              </a:extLst>
            </p:cNvPr>
            <p:cNvSpPr/>
            <p:nvPr/>
          </p:nvSpPr>
          <p:spPr bwMode="auto">
            <a:xfrm>
              <a:off x="3703677" y="2068653"/>
              <a:ext cx="277244" cy="303237"/>
            </a:xfrm>
            <a:custGeom>
              <a:avLst/>
              <a:gdLst>
                <a:gd name="T0" fmla="*/ 222 w 252"/>
                <a:gd name="T1" fmla="*/ 0 h 274"/>
                <a:gd name="T2" fmla="*/ 199 w 252"/>
                <a:gd name="T3" fmla="*/ 1 h 274"/>
                <a:gd name="T4" fmla="*/ 69 w 252"/>
                <a:gd name="T5" fmla="*/ 34 h 274"/>
                <a:gd name="T6" fmla="*/ 27 w 252"/>
                <a:gd name="T7" fmla="*/ 66 h 274"/>
                <a:gd name="T8" fmla="*/ 7 w 252"/>
                <a:gd name="T9" fmla="*/ 119 h 274"/>
                <a:gd name="T10" fmla="*/ 70 w 252"/>
                <a:gd name="T11" fmla="*/ 198 h 274"/>
                <a:gd name="T12" fmla="*/ 92 w 252"/>
                <a:gd name="T13" fmla="*/ 197 h 274"/>
                <a:gd name="T14" fmla="*/ 94 w 252"/>
                <a:gd name="T15" fmla="*/ 206 h 274"/>
                <a:gd name="T16" fmla="*/ 135 w 252"/>
                <a:gd name="T17" fmla="*/ 262 h 274"/>
                <a:gd name="T18" fmla="*/ 235 w 252"/>
                <a:gd name="T19" fmla="*/ 232 h 274"/>
                <a:gd name="T20" fmla="*/ 250 w 252"/>
                <a:gd name="T21" fmla="*/ 189 h 274"/>
                <a:gd name="T22" fmla="*/ 245 w 252"/>
                <a:gd name="T23" fmla="*/ 117 h 274"/>
                <a:gd name="T24" fmla="*/ 222 w 252"/>
                <a:gd name="T2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274">
                  <a:moveTo>
                    <a:pt x="222" y="0"/>
                  </a:moveTo>
                  <a:cubicBezTo>
                    <a:pt x="219" y="1"/>
                    <a:pt x="204" y="0"/>
                    <a:pt x="199" y="1"/>
                  </a:cubicBezTo>
                  <a:cubicBezTo>
                    <a:pt x="145" y="3"/>
                    <a:pt x="102" y="17"/>
                    <a:pt x="69" y="34"/>
                  </a:cubicBezTo>
                  <a:cubicBezTo>
                    <a:pt x="53" y="41"/>
                    <a:pt x="38" y="54"/>
                    <a:pt x="27" y="66"/>
                  </a:cubicBezTo>
                  <a:cubicBezTo>
                    <a:pt x="20" y="76"/>
                    <a:pt x="6" y="93"/>
                    <a:pt x="7" y="119"/>
                  </a:cubicBezTo>
                  <a:cubicBezTo>
                    <a:pt x="5" y="129"/>
                    <a:pt x="0" y="194"/>
                    <a:pt x="70" y="198"/>
                  </a:cubicBezTo>
                  <a:cubicBezTo>
                    <a:pt x="75" y="198"/>
                    <a:pt x="92" y="198"/>
                    <a:pt x="92" y="197"/>
                  </a:cubicBezTo>
                  <a:cubicBezTo>
                    <a:pt x="92" y="198"/>
                    <a:pt x="93" y="203"/>
                    <a:pt x="94" y="206"/>
                  </a:cubicBezTo>
                  <a:cubicBezTo>
                    <a:pt x="94" y="210"/>
                    <a:pt x="101" y="245"/>
                    <a:pt x="135" y="262"/>
                  </a:cubicBezTo>
                  <a:cubicBezTo>
                    <a:pt x="150" y="273"/>
                    <a:pt x="207" y="274"/>
                    <a:pt x="235" y="232"/>
                  </a:cubicBezTo>
                  <a:cubicBezTo>
                    <a:pt x="239" y="231"/>
                    <a:pt x="249" y="210"/>
                    <a:pt x="250" y="189"/>
                  </a:cubicBezTo>
                  <a:cubicBezTo>
                    <a:pt x="252" y="184"/>
                    <a:pt x="252" y="155"/>
                    <a:pt x="245" y="117"/>
                  </a:cubicBezTo>
                  <a:cubicBezTo>
                    <a:pt x="232" y="67"/>
                    <a:pt x="221" y="39"/>
                    <a:pt x="22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xmlns="" id="{180692F0-1962-4A1B-9C46-65FC7F80DD5D}"/>
                </a:ext>
              </a:extLst>
            </p:cNvPr>
            <p:cNvSpPr/>
            <p:nvPr/>
          </p:nvSpPr>
          <p:spPr bwMode="auto">
            <a:xfrm>
              <a:off x="3958179" y="2050243"/>
              <a:ext cx="278328" cy="244755"/>
            </a:xfrm>
            <a:custGeom>
              <a:avLst/>
              <a:gdLst>
                <a:gd name="T0" fmla="*/ 217 w 253"/>
                <a:gd name="T1" fmla="*/ 20 h 221"/>
                <a:gd name="T2" fmla="*/ 184 w 253"/>
                <a:gd name="T3" fmla="*/ 8 h 221"/>
                <a:gd name="T4" fmla="*/ 116 w 253"/>
                <a:gd name="T5" fmla="*/ 3 h 221"/>
                <a:gd name="T6" fmla="*/ 0 w 253"/>
                <a:gd name="T7" fmla="*/ 16 h 221"/>
                <a:gd name="T8" fmla="*/ 4 w 253"/>
                <a:gd name="T9" fmla="*/ 32 h 221"/>
                <a:gd name="T10" fmla="*/ 46 w 253"/>
                <a:gd name="T11" fmla="*/ 161 h 221"/>
                <a:gd name="T12" fmla="*/ 66 w 253"/>
                <a:gd name="T13" fmla="*/ 202 h 221"/>
                <a:gd name="T14" fmla="*/ 116 w 253"/>
                <a:gd name="T15" fmla="*/ 220 h 221"/>
                <a:gd name="T16" fmla="*/ 180 w 253"/>
                <a:gd name="T17" fmla="*/ 165 h 221"/>
                <a:gd name="T18" fmla="*/ 172 w 253"/>
                <a:gd name="T19" fmla="*/ 138 h 221"/>
                <a:gd name="T20" fmla="*/ 174 w 253"/>
                <a:gd name="T21" fmla="*/ 138 h 221"/>
                <a:gd name="T22" fmla="*/ 188 w 253"/>
                <a:gd name="T23" fmla="*/ 140 h 221"/>
                <a:gd name="T24" fmla="*/ 247 w 253"/>
                <a:gd name="T25" fmla="*/ 99 h 221"/>
                <a:gd name="T26" fmla="*/ 217 w 253"/>
                <a:gd name="T27" fmla="*/ 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221">
                  <a:moveTo>
                    <a:pt x="217" y="20"/>
                  </a:moveTo>
                  <a:cubicBezTo>
                    <a:pt x="217" y="20"/>
                    <a:pt x="206" y="14"/>
                    <a:pt x="184" y="8"/>
                  </a:cubicBezTo>
                  <a:cubicBezTo>
                    <a:pt x="178" y="7"/>
                    <a:pt x="154" y="0"/>
                    <a:pt x="116" y="3"/>
                  </a:cubicBezTo>
                  <a:cubicBezTo>
                    <a:pt x="64" y="7"/>
                    <a:pt x="37" y="14"/>
                    <a:pt x="0" y="16"/>
                  </a:cubicBezTo>
                  <a:cubicBezTo>
                    <a:pt x="3" y="19"/>
                    <a:pt x="3" y="27"/>
                    <a:pt x="4" y="32"/>
                  </a:cubicBezTo>
                  <a:cubicBezTo>
                    <a:pt x="15" y="76"/>
                    <a:pt x="31" y="123"/>
                    <a:pt x="46" y="161"/>
                  </a:cubicBezTo>
                  <a:cubicBezTo>
                    <a:pt x="52" y="176"/>
                    <a:pt x="57" y="188"/>
                    <a:pt x="66" y="202"/>
                  </a:cubicBezTo>
                  <a:cubicBezTo>
                    <a:pt x="76" y="210"/>
                    <a:pt x="90" y="221"/>
                    <a:pt x="116" y="220"/>
                  </a:cubicBezTo>
                  <a:cubicBezTo>
                    <a:pt x="128" y="220"/>
                    <a:pt x="184" y="210"/>
                    <a:pt x="180" y="165"/>
                  </a:cubicBezTo>
                  <a:cubicBezTo>
                    <a:pt x="179" y="161"/>
                    <a:pt x="174" y="138"/>
                    <a:pt x="172" y="138"/>
                  </a:cubicBezTo>
                  <a:cubicBezTo>
                    <a:pt x="172" y="138"/>
                    <a:pt x="172" y="138"/>
                    <a:pt x="174" y="138"/>
                  </a:cubicBezTo>
                  <a:cubicBezTo>
                    <a:pt x="175" y="138"/>
                    <a:pt x="186" y="140"/>
                    <a:pt x="188" y="140"/>
                  </a:cubicBezTo>
                  <a:cubicBezTo>
                    <a:pt x="192" y="140"/>
                    <a:pt x="234" y="145"/>
                    <a:pt x="247" y="99"/>
                  </a:cubicBezTo>
                  <a:cubicBezTo>
                    <a:pt x="253" y="89"/>
                    <a:pt x="252" y="41"/>
                    <a:pt x="217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2" name="Freeform 189">
            <a:extLst>
              <a:ext uri="{FF2B5EF4-FFF2-40B4-BE49-F238E27FC236}">
                <a16:creationId xmlns:a16="http://schemas.microsoft.com/office/drawing/2014/main" xmlns="" id="{A949EE44-CEA5-4734-BF79-60755D495038}"/>
              </a:ext>
            </a:extLst>
          </p:cNvPr>
          <p:cNvSpPr>
            <a:spLocks noEditPoints="1"/>
          </p:cNvSpPr>
          <p:nvPr/>
        </p:nvSpPr>
        <p:spPr bwMode="auto">
          <a:xfrm rot="4042629">
            <a:off x="-2062425" y="3633050"/>
            <a:ext cx="6723315" cy="5178907"/>
          </a:xfrm>
          <a:custGeom>
            <a:avLst/>
            <a:gdLst>
              <a:gd name="T0" fmla="*/ 627 w 4483"/>
              <a:gd name="T1" fmla="*/ 2894 h 3452"/>
              <a:gd name="T2" fmla="*/ 648 w 4483"/>
              <a:gd name="T3" fmla="*/ 2821 h 3452"/>
              <a:gd name="T4" fmla="*/ 1427 w 4483"/>
              <a:gd name="T5" fmla="*/ 2541 h 3452"/>
              <a:gd name="T6" fmla="*/ 1421 w 4483"/>
              <a:gd name="T7" fmla="*/ 2539 h 3452"/>
              <a:gd name="T8" fmla="*/ 1128 w 4483"/>
              <a:gd name="T9" fmla="*/ 2310 h 3452"/>
              <a:gd name="T10" fmla="*/ 1090 w 4483"/>
              <a:gd name="T11" fmla="*/ 2308 h 3452"/>
              <a:gd name="T12" fmla="*/ 811 w 4483"/>
              <a:gd name="T13" fmla="*/ 2269 h 3452"/>
              <a:gd name="T14" fmla="*/ 1090 w 4483"/>
              <a:gd name="T15" fmla="*/ 2303 h 3452"/>
              <a:gd name="T16" fmla="*/ 2425 w 4483"/>
              <a:gd name="T17" fmla="*/ 2079 h 3452"/>
              <a:gd name="T18" fmla="*/ 439 w 4483"/>
              <a:gd name="T19" fmla="*/ 2323 h 3452"/>
              <a:gd name="T20" fmla="*/ 777 w 4483"/>
              <a:gd name="T21" fmla="*/ 2241 h 3452"/>
              <a:gd name="T22" fmla="*/ 1362 w 4483"/>
              <a:gd name="T23" fmla="*/ 2145 h 3452"/>
              <a:gd name="T24" fmla="*/ 1378 w 4483"/>
              <a:gd name="T25" fmla="*/ 2110 h 3452"/>
              <a:gd name="T26" fmla="*/ 1383 w 4483"/>
              <a:gd name="T27" fmla="*/ 2009 h 3452"/>
              <a:gd name="T28" fmla="*/ 1057 w 4483"/>
              <a:gd name="T29" fmla="*/ 2077 h 3452"/>
              <a:gd name="T30" fmla="*/ 1114 w 4483"/>
              <a:gd name="T31" fmla="*/ 2038 h 3452"/>
              <a:gd name="T32" fmla="*/ 696 w 4483"/>
              <a:gd name="T33" fmla="*/ 2034 h 3452"/>
              <a:gd name="T34" fmla="*/ 1035 w 4483"/>
              <a:gd name="T35" fmla="*/ 2009 h 3452"/>
              <a:gd name="T36" fmla="*/ 2420 w 4483"/>
              <a:gd name="T37" fmla="*/ 2077 h 3452"/>
              <a:gd name="T38" fmla="*/ 806 w 4483"/>
              <a:gd name="T39" fmla="*/ 1888 h 3452"/>
              <a:gd name="T40" fmla="*/ 1175 w 4483"/>
              <a:gd name="T41" fmla="*/ 1986 h 3452"/>
              <a:gd name="T42" fmla="*/ 2498 w 4483"/>
              <a:gd name="T43" fmla="*/ 1653 h 3452"/>
              <a:gd name="T44" fmla="*/ 2027 w 4483"/>
              <a:gd name="T45" fmla="*/ 1747 h 3452"/>
              <a:gd name="T46" fmla="*/ 2480 w 4483"/>
              <a:gd name="T47" fmla="*/ 1594 h 3452"/>
              <a:gd name="T48" fmla="*/ 2014 w 4483"/>
              <a:gd name="T49" fmla="*/ 1848 h 3452"/>
              <a:gd name="T50" fmla="*/ 2023 w 4483"/>
              <a:gd name="T51" fmla="*/ 1744 h 3452"/>
              <a:gd name="T52" fmla="*/ 1546 w 4483"/>
              <a:gd name="T53" fmla="*/ 1543 h 3452"/>
              <a:gd name="T54" fmla="*/ 3818 w 4483"/>
              <a:gd name="T55" fmla="*/ 1426 h 3452"/>
              <a:gd name="T56" fmla="*/ 3138 w 4483"/>
              <a:gd name="T57" fmla="*/ 1257 h 3452"/>
              <a:gd name="T58" fmla="*/ 3133 w 4483"/>
              <a:gd name="T59" fmla="*/ 1254 h 3452"/>
              <a:gd name="T60" fmla="*/ 2958 w 4483"/>
              <a:gd name="T61" fmla="*/ 1184 h 3452"/>
              <a:gd name="T62" fmla="*/ 3363 w 4483"/>
              <a:gd name="T63" fmla="*/ 1142 h 3452"/>
              <a:gd name="T64" fmla="*/ 2483 w 4483"/>
              <a:gd name="T65" fmla="*/ 1049 h 3452"/>
              <a:gd name="T66" fmla="*/ 3844 w 4483"/>
              <a:gd name="T67" fmla="*/ 1298 h 3452"/>
              <a:gd name="T68" fmla="*/ 3849 w 4483"/>
              <a:gd name="T69" fmla="*/ 1300 h 3452"/>
              <a:gd name="T70" fmla="*/ 2094 w 4483"/>
              <a:gd name="T71" fmla="*/ 1376 h 3452"/>
              <a:gd name="T72" fmla="*/ 3134 w 4483"/>
              <a:gd name="T73" fmla="*/ 971 h 3452"/>
              <a:gd name="T74" fmla="*/ 3631 w 4483"/>
              <a:gd name="T75" fmla="*/ 1218 h 3452"/>
              <a:gd name="T76" fmla="*/ 3108 w 4483"/>
              <a:gd name="T77" fmla="*/ 1233 h 3452"/>
              <a:gd name="T78" fmla="*/ 3151 w 4483"/>
              <a:gd name="T79" fmla="*/ 926 h 3452"/>
              <a:gd name="T80" fmla="*/ 3085 w 4483"/>
              <a:gd name="T81" fmla="*/ 1182 h 3452"/>
              <a:gd name="T82" fmla="*/ 3095 w 4483"/>
              <a:gd name="T83" fmla="*/ 1007 h 3452"/>
              <a:gd name="T84" fmla="*/ 3151 w 4483"/>
              <a:gd name="T85" fmla="*/ 926 h 3452"/>
              <a:gd name="T86" fmla="*/ 2707 w 4483"/>
              <a:gd name="T87" fmla="*/ 633 h 3452"/>
              <a:gd name="T88" fmla="*/ 3259 w 4483"/>
              <a:gd name="T89" fmla="*/ 661 h 3452"/>
              <a:gd name="T90" fmla="*/ 3494 w 4483"/>
              <a:gd name="T91" fmla="*/ 814 h 3452"/>
              <a:gd name="T92" fmla="*/ 3750 w 4483"/>
              <a:gd name="T93" fmla="*/ 596 h 3452"/>
              <a:gd name="T94" fmla="*/ 2533 w 4483"/>
              <a:gd name="T95" fmla="*/ 949 h 3452"/>
              <a:gd name="T96" fmla="*/ 1442 w 4483"/>
              <a:gd name="T97" fmla="*/ 1526 h 3452"/>
              <a:gd name="T98" fmla="*/ 774 w 4483"/>
              <a:gd name="T99" fmla="*/ 1874 h 3452"/>
              <a:gd name="T100" fmla="*/ 689 w 4483"/>
              <a:gd name="T101" fmla="*/ 2034 h 3452"/>
              <a:gd name="T102" fmla="*/ 408 w 4483"/>
              <a:gd name="T103" fmla="*/ 2374 h 3452"/>
              <a:gd name="T104" fmla="*/ 783 w 4483"/>
              <a:gd name="T105" fmla="*/ 2256 h 3452"/>
              <a:gd name="T106" fmla="*/ 684 w 4483"/>
              <a:gd name="T107" fmla="*/ 2649 h 3452"/>
              <a:gd name="T108" fmla="*/ 463 w 4483"/>
              <a:gd name="T109" fmla="*/ 2817 h 3452"/>
              <a:gd name="T110" fmla="*/ 1010 w 4483"/>
              <a:gd name="T111" fmla="*/ 2821 h 3452"/>
              <a:gd name="T112" fmla="*/ 3261 w 4483"/>
              <a:gd name="T113" fmla="*/ 1895 h 3452"/>
              <a:gd name="T114" fmla="*/ 4265 w 4483"/>
              <a:gd name="T115" fmla="*/ 1101 h 3452"/>
              <a:gd name="T116" fmla="*/ 3942 w 4483"/>
              <a:gd name="T117" fmla="*/ 975 h 3452"/>
              <a:gd name="T118" fmla="*/ 4053 w 4483"/>
              <a:gd name="T119" fmla="*/ 699 h 3452"/>
              <a:gd name="T120" fmla="*/ 3817 w 4483"/>
              <a:gd name="T121" fmla="*/ 610 h 3452"/>
              <a:gd name="T122" fmla="*/ 3889 w 4483"/>
              <a:gd name="T123" fmla="*/ 385 h 3452"/>
              <a:gd name="T124" fmla="*/ 3549 w 4483"/>
              <a:gd name="T125" fmla="*/ 177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83" h="3452">
                <a:moveTo>
                  <a:pt x="579" y="2405"/>
                </a:moveTo>
                <a:cubicBezTo>
                  <a:pt x="365" y="2630"/>
                  <a:pt x="365" y="2630"/>
                  <a:pt x="365" y="2630"/>
                </a:cubicBezTo>
                <a:cubicBezTo>
                  <a:pt x="367" y="2635"/>
                  <a:pt x="367" y="2635"/>
                  <a:pt x="367" y="2635"/>
                </a:cubicBezTo>
                <a:cubicBezTo>
                  <a:pt x="586" y="2406"/>
                  <a:pt x="586" y="2406"/>
                  <a:pt x="586" y="2406"/>
                </a:cubicBezTo>
                <a:cubicBezTo>
                  <a:pt x="585" y="2406"/>
                  <a:pt x="584" y="2406"/>
                  <a:pt x="583" y="2406"/>
                </a:cubicBezTo>
                <a:cubicBezTo>
                  <a:pt x="582" y="2406"/>
                  <a:pt x="580" y="2406"/>
                  <a:pt x="579" y="2405"/>
                </a:cubicBezTo>
                <a:moveTo>
                  <a:pt x="627" y="2894"/>
                </a:moveTo>
                <a:cubicBezTo>
                  <a:pt x="647" y="2827"/>
                  <a:pt x="647" y="2827"/>
                  <a:pt x="647" y="2827"/>
                </a:cubicBezTo>
                <a:cubicBezTo>
                  <a:pt x="969" y="2844"/>
                  <a:pt x="969" y="2844"/>
                  <a:pt x="969" y="2844"/>
                </a:cubicBezTo>
                <a:cubicBezTo>
                  <a:pt x="627" y="2894"/>
                  <a:pt x="627" y="2894"/>
                  <a:pt x="627" y="2894"/>
                </a:cubicBezTo>
                <a:moveTo>
                  <a:pt x="976" y="2839"/>
                </a:moveTo>
                <a:cubicBezTo>
                  <a:pt x="983" y="2810"/>
                  <a:pt x="983" y="2810"/>
                  <a:pt x="983" y="2810"/>
                </a:cubicBezTo>
                <a:cubicBezTo>
                  <a:pt x="1005" y="2819"/>
                  <a:pt x="1005" y="2819"/>
                  <a:pt x="1005" y="2819"/>
                </a:cubicBezTo>
                <a:cubicBezTo>
                  <a:pt x="976" y="2839"/>
                  <a:pt x="976" y="2839"/>
                  <a:pt x="976" y="2839"/>
                </a:cubicBezTo>
                <a:moveTo>
                  <a:pt x="684" y="2718"/>
                </a:moveTo>
                <a:cubicBezTo>
                  <a:pt x="689" y="2718"/>
                  <a:pt x="695" y="2717"/>
                  <a:pt x="700" y="2714"/>
                </a:cubicBezTo>
                <a:cubicBezTo>
                  <a:pt x="708" y="2710"/>
                  <a:pt x="713" y="2704"/>
                  <a:pt x="716" y="2696"/>
                </a:cubicBezTo>
                <a:cubicBezTo>
                  <a:pt x="979" y="2808"/>
                  <a:pt x="979" y="2808"/>
                  <a:pt x="979" y="2808"/>
                </a:cubicBezTo>
                <a:cubicBezTo>
                  <a:pt x="971" y="2839"/>
                  <a:pt x="971" y="2839"/>
                  <a:pt x="971" y="2839"/>
                </a:cubicBezTo>
                <a:cubicBezTo>
                  <a:pt x="648" y="2821"/>
                  <a:pt x="648" y="2821"/>
                  <a:pt x="648" y="2821"/>
                </a:cubicBezTo>
                <a:cubicBezTo>
                  <a:pt x="679" y="2718"/>
                  <a:pt x="679" y="2718"/>
                  <a:pt x="679" y="2718"/>
                </a:cubicBezTo>
                <a:cubicBezTo>
                  <a:pt x="680" y="2718"/>
                  <a:pt x="682" y="2718"/>
                  <a:pt x="684" y="2718"/>
                </a:cubicBezTo>
                <a:moveTo>
                  <a:pt x="980" y="2803"/>
                </a:moveTo>
                <a:cubicBezTo>
                  <a:pt x="717" y="2691"/>
                  <a:pt x="717" y="2691"/>
                  <a:pt x="717" y="2691"/>
                </a:cubicBezTo>
                <a:cubicBezTo>
                  <a:pt x="719" y="2686"/>
                  <a:pt x="718" y="2681"/>
                  <a:pt x="717" y="2676"/>
                </a:cubicBezTo>
                <a:cubicBezTo>
                  <a:pt x="1033" y="2588"/>
                  <a:pt x="1033" y="2588"/>
                  <a:pt x="1033" y="2588"/>
                </a:cubicBezTo>
                <a:cubicBezTo>
                  <a:pt x="980" y="2803"/>
                  <a:pt x="980" y="2803"/>
                  <a:pt x="980" y="2803"/>
                </a:cubicBezTo>
                <a:moveTo>
                  <a:pt x="1099" y="2854"/>
                </a:moveTo>
                <a:cubicBezTo>
                  <a:pt x="1015" y="2818"/>
                  <a:pt x="1015" y="2818"/>
                  <a:pt x="1015" y="2818"/>
                </a:cubicBezTo>
                <a:cubicBezTo>
                  <a:pt x="1427" y="2541"/>
                  <a:pt x="1427" y="2541"/>
                  <a:pt x="1427" y="2541"/>
                </a:cubicBezTo>
                <a:cubicBezTo>
                  <a:pt x="1792" y="2658"/>
                  <a:pt x="1792" y="2658"/>
                  <a:pt x="1792" y="2658"/>
                </a:cubicBezTo>
                <a:cubicBezTo>
                  <a:pt x="1100" y="2853"/>
                  <a:pt x="1100" y="2853"/>
                  <a:pt x="1100" y="2853"/>
                </a:cubicBezTo>
                <a:cubicBezTo>
                  <a:pt x="1100" y="2854"/>
                  <a:pt x="1100" y="2854"/>
                  <a:pt x="1100" y="2854"/>
                </a:cubicBezTo>
                <a:cubicBezTo>
                  <a:pt x="1099" y="2854"/>
                  <a:pt x="1099" y="2854"/>
                  <a:pt x="1099" y="2854"/>
                </a:cubicBezTo>
                <a:moveTo>
                  <a:pt x="1010" y="2816"/>
                </a:moveTo>
                <a:cubicBezTo>
                  <a:pt x="984" y="2805"/>
                  <a:pt x="984" y="2805"/>
                  <a:pt x="984" y="2805"/>
                </a:cubicBezTo>
                <a:cubicBezTo>
                  <a:pt x="1039" y="2586"/>
                  <a:pt x="1039" y="2586"/>
                  <a:pt x="1039" y="2586"/>
                </a:cubicBezTo>
                <a:cubicBezTo>
                  <a:pt x="1323" y="2507"/>
                  <a:pt x="1323" y="2507"/>
                  <a:pt x="1323" y="2507"/>
                </a:cubicBezTo>
                <a:cubicBezTo>
                  <a:pt x="1323" y="2508"/>
                  <a:pt x="1323" y="2508"/>
                  <a:pt x="1323" y="2508"/>
                </a:cubicBezTo>
                <a:cubicBezTo>
                  <a:pt x="1421" y="2539"/>
                  <a:pt x="1421" y="2539"/>
                  <a:pt x="1421" y="2539"/>
                </a:cubicBezTo>
                <a:cubicBezTo>
                  <a:pt x="1010" y="2816"/>
                  <a:pt x="1010" y="2816"/>
                  <a:pt x="1010" y="2816"/>
                </a:cubicBezTo>
                <a:moveTo>
                  <a:pt x="1324" y="2506"/>
                </a:moveTo>
                <a:cubicBezTo>
                  <a:pt x="1333" y="2376"/>
                  <a:pt x="1333" y="2376"/>
                  <a:pt x="1333" y="2376"/>
                </a:cubicBezTo>
                <a:cubicBezTo>
                  <a:pt x="1557" y="2448"/>
                  <a:pt x="1557" y="2448"/>
                  <a:pt x="1557" y="2448"/>
                </a:cubicBezTo>
                <a:cubicBezTo>
                  <a:pt x="1427" y="2536"/>
                  <a:pt x="1427" y="2536"/>
                  <a:pt x="1427" y="2536"/>
                </a:cubicBezTo>
                <a:cubicBezTo>
                  <a:pt x="1325" y="2503"/>
                  <a:pt x="1325" y="2503"/>
                  <a:pt x="1325" y="2503"/>
                </a:cubicBezTo>
                <a:cubicBezTo>
                  <a:pt x="1324" y="2506"/>
                  <a:pt x="1324" y="2506"/>
                  <a:pt x="1324" y="2506"/>
                </a:cubicBezTo>
                <a:moveTo>
                  <a:pt x="1109" y="2324"/>
                </a:moveTo>
                <a:cubicBezTo>
                  <a:pt x="1113" y="2324"/>
                  <a:pt x="1116" y="2323"/>
                  <a:pt x="1118" y="2321"/>
                </a:cubicBezTo>
                <a:cubicBezTo>
                  <a:pt x="1123" y="2319"/>
                  <a:pt x="1126" y="2315"/>
                  <a:pt x="1128" y="2310"/>
                </a:cubicBezTo>
                <a:cubicBezTo>
                  <a:pt x="1328" y="2375"/>
                  <a:pt x="1328" y="2375"/>
                  <a:pt x="1328" y="2375"/>
                </a:cubicBezTo>
                <a:cubicBezTo>
                  <a:pt x="1319" y="2503"/>
                  <a:pt x="1319" y="2503"/>
                  <a:pt x="1319" y="2503"/>
                </a:cubicBezTo>
                <a:cubicBezTo>
                  <a:pt x="1040" y="2581"/>
                  <a:pt x="1040" y="2581"/>
                  <a:pt x="1040" y="2581"/>
                </a:cubicBezTo>
                <a:cubicBezTo>
                  <a:pt x="1104" y="2323"/>
                  <a:pt x="1104" y="2323"/>
                  <a:pt x="1104" y="2323"/>
                </a:cubicBezTo>
                <a:cubicBezTo>
                  <a:pt x="1106" y="2323"/>
                  <a:pt x="1108" y="2324"/>
                  <a:pt x="1109" y="2324"/>
                </a:cubicBezTo>
                <a:moveTo>
                  <a:pt x="716" y="2671"/>
                </a:moveTo>
                <a:cubicBezTo>
                  <a:pt x="715" y="2670"/>
                  <a:pt x="715" y="2669"/>
                  <a:pt x="714" y="2668"/>
                </a:cubicBezTo>
                <a:cubicBezTo>
                  <a:pt x="710" y="2660"/>
                  <a:pt x="703" y="2654"/>
                  <a:pt x="695" y="2651"/>
                </a:cubicBezTo>
                <a:cubicBezTo>
                  <a:pt x="777" y="2354"/>
                  <a:pt x="777" y="2354"/>
                  <a:pt x="777" y="2354"/>
                </a:cubicBezTo>
                <a:cubicBezTo>
                  <a:pt x="1090" y="2308"/>
                  <a:pt x="1090" y="2308"/>
                  <a:pt x="1090" y="2308"/>
                </a:cubicBezTo>
                <a:cubicBezTo>
                  <a:pt x="1091" y="2309"/>
                  <a:pt x="1091" y="2311"/>
                  <a:pt x="1092" y="2313"/>
                </a:cubicBezTo>
                <a:cubicBezTo>
                  <a:pt x="1094" y="2317"/>
                  <a:pt x="1097" y="2319"/>
                  <a:pt x="1100" y="2321"/>
                </a:cubicBezTo>
                <a:cubicBezTo>
                  <a:pt x="1035" y="2582"/>
                  <a:pt x="1035" y="2582"/>
                  <a:pt x="1035" y="2582"/>
                </a:cubicBezTo>
                <a:cubicBezTo>
                  <a:pt x="716" y="2671"/>
                  <a:pt x="716" y="2671"/>
                  <a:pt x="716" y="2671"/>
                </a:cubicBezTo>
                <a:moveTo>
                  <a:pt x="1329" y="2370"/>
                </a:moveTo>
                <a:cubicBezTo>
                  <a:pt x="1129" y="2306"/>
                  <a:pt x="1129" y="2306"/>
                  <a:pt x="1129" y="2306"/>
                </a:cubicBezTo>
                <a:cubicBezTo>
                  <a:pt x="1129" y="2302"/>
                  <a:pt x="1128" y="2299"/>
                  <a:pt x="1127" y="2296"/>
                </a:cubicBezTo>
                <a:cubicBezTo>
                  <a:pt x="1341" y="2200"/>
                  <a:pt x="1341" y="2200"/>
                  <a:pt x="1341" y="2200"/>
                </a:cubicBezTo>
                <a:cubicBezTo>
                  <a:pt x="1329" y="2370"/>
                  <a:pt x="1329" y="2370"/>
                  <a:pt x="1329" y="2370"/>
                </a:cubicBezTo>
                <a:moveTo>
                  <a:pt x="811" y="2269"/>
                </a:moveTo>
                <a:cubicBezTo>
                  <a:pt x="816" y="2269"/>
                  <a:pt x="822" y="2268"/>
                  <a:pt x="827" y="2265"/>
                </a:cubicBezTo>
                <a:cubicBezTo>
                  <a:pt x="841" y="2258"/>
                  <a:pt x="848" y="2241"/>
                  <a:pt x="844" y="2226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19" y="2131"/>
                  <a:pt x="1319" y="2131"/>
                  <a:pt x="1319" y="2131"/>
                </a:cubicBezTo>
                <a:cubicBezTo>
                  <a:pt x="1325" y="2141"/>
                  <a:pt x="1335" y="2147"/>
                  <a:pt x="1345" y="2148"/>
                </a:cubicBezTo>
                <a:cubicBezTo>
                  <a:pt x="1342" y="2195"/>
                  <a:pt x="1342" y="2195"/>
                  <a:pt x="1342" y="2195"/>
                </a:cubicBezTo>
                <a:cubicBezTo>
                  <a:pt x="1125" y="2292"/>
                  <a:pt x="1125" y="2292"/>
                  <a:pt x="1125" y="2292"/>
                </a:cubicBezTo>
                <a:cubicBezTo>
                  <a:pt x="1121" y="2287"/>
                  <a:pt x="1115" y="2284"/>
                  <a:pt x="1109" y="2284"/>
                </a:cubicBezTo>
                <a:cubicBezTo>
                  <a:pt x="1106" y="2284"/>
                  <a:pt x="1103" y="2285"/>
                  <a:pt x="1100" y="2287"/>
                </a:cubicBezTo>
                <a:cubicBezTo>
                  <a:pt x="1094" y="2290"/>
                  <a:pt x="1090" y="2296"/>
                  <a:pt x="1090" y="2303"/>
                </a:cubicBezTo>
                <a:cubicBezTo>
                  <a:pt x="778" y="2348"/>
                  <a:pt x="778" y="2348"/>
                  <a:pt x="778" y="2348"/>
                </a:cubicBezTo>
                <a:cubicBezTo>
                  <a:pt x="800" y="2268"/>
                  <a:pt x="800" y="2268"/>
                  <a:pt x="800" y="2268"/>
                </a:cubicBezTo>
                <a:cubicBezTo>
                  <a:pt x="804" y="2269"/>
                  <a:pt x="807" y="2269"/>
                  <a:pt x="811" y="2269"/>
                </a:cubicBezTo>
                <a:moveTo>
                  <a:pt x="1801" y="2656"/>
                </a:moveTo>
                <a:cubicBezTo>
                  <a:pt x="1433" y="2538"/>
                  <a:pt x="1433" y="2538"/>
                  <a:pt x="1433" y="2538"/>
                </a:cubicBezTo>
                <a:cubicBezTo>
                  <a:pt x="1562" y="2451"/>
                  <a:pt x="1562" y="2451"/>
                  <a:pt x="1562" y="2451"/>
                </a:cubicBezTo>
                <a:cubicBezTo>
                  <a:pt x="1561" y="2449"/>
                  <a:pt x="1561" y="2449"/>
                  <a:pt x="1561" y="2449"/>
                </a:cubicBezTo>
                <a:cubicBezTo>
                  <a:pt x="2418" y="2086"/>
                  <a:pt x="2418" y="2086"/>
                  <a:pt x="2418" y="2086"/>
                </a:cubicBezTo>
                <a:cubicBezTo>
                  <a:pt x="1801" y="2656"/>
                  <a:pt x="1801" y="2656"/>
                  <a:pt x="1801" y="2656"/>
                </a:cubicBezTo>
                <a:moveTo>
                  <a:pt x="2425" y="2079"/>
                </a:moveTo>
                <a:cubicBezTo>
                  <a:pt x="2425" y="2076"/>
                  <a:pt x="2425" y="2076"/>
                  <a:pt x="2425" y="2076"/>
                </a:cubicBezTo>
                <a:cubicBezTo>
                  <a:pt x="2428" y="2077"/>
                  <a:pt x="2428" y="2077"/>
                  <a:pt x="2428" y="2077"/>
                </a:cubicBezTo>
                <a:cubicBezTo>
                  <a:pt x="2427" y="2079"/>
                  <a:pt x="2427" y="2079"/>
                  <a:pt x="2427" y="2079"/>
                </a:cubicBezTo>
                <a:cubicBezTo>
                  <a:pt x="2425" y="2079"/>
                  <a:pt x="2425" y="2079"/>
                  <a:pt x="2425" y="2079"/>
                </a:cubicBezTo>
                <a:moveTo>
                  <a:pt x="406" y="2347"/>
                </a:moveTo>
                <a:cubicBezTo>
                  <a:pt x="363" y="2341"/>
                  <a:pt x="363" y="2341"/>
                  <a:pt x="363" y="2341"/>
                </a:cubicBezTo>
                <a:cubicBezTo>
                  <a:pt x="594" y="2046"/>
                  <a:pt x="594" y="2046"/>
                  <a:pt x="594" y="2046"/>
                </a:cubicBezTo>
                <a:cubicBezTo>
                  <a:pt x="685" y="2040"/>
                  <a:pt x="685" y="2040"/>
                  <a:pt x="685" y="2040"/>
                </a:cubicBezTo>
                <a:cubicBezTo>
                  <a:pt x="455" y="2327"/>
                  <a:pt x="455" y="2327"/>
                  <a:pt x="455" y="2327"/>
                </a:cubicBezTo>
                <a:cubicBezTo>
                  <a:pt x="450" y="2324"/>
                  <a:pt x="444" y="2323"/>
                  <a:pt x="439" y="2323"/>
                </a:cubicBezTo>
                <a:cubicBezTo>
                  <a:pt x="433" y="2323"/>
                  <a:pt x="428" y="2324"/>
                  <a:pt x="423" y="2327"/>
                </a:cubicBezTo>
                <a:cubicBezTo>
                  <a:pt x="414" y="2331"/>
                  <a:pt x="408" y="2339"/>
                  <a:pt x="406" y="2347"/>
                </a:cubicBezTo>
                <a:moveTo>
                  <a:pt x="470" y="2342"/>
                </a:moveTo>
                <a:cubicBezTo>
                  <a:pt x="469" y="2341"/>
                  <a:pt x="469" y="2341"/>
                  <a:pt x="469" y="2341"/>
                </a:cubicBezTo>
                <a:cubicBezTo>
                  <a:pt x="467" y="2337"/>
                  <a:pt x="463" y="2333"/>
                  <a:pt x="459" y="2330"/>
                </a:cubicBezTo>
                <a:cubicBezTo>
                  <a:pt x="692" y="2039"/>
                  <a:pt x="692" y="2039"/>
                  <a:pt x="692" y="2039"/>
                </a:cubicBezTo>
                <a:cubicBezTo>
                  <a:pt x="792" y="2032"/>
                  <a:pt x="792" y="2032"/>
                  <a:pt x="792" y="2032"/>
                </a:cubicBezTo>
                <a:cubicBezTo>
                  <a:pt x="805" y="2201"/>
                  <a:pt x="805" y="2201"/>
                  <a:pt x="805" y="2201"/>
                </a:cubicBezTo>
                <a:cubicBezTo>
                  <a:pt x="801" y="2201"/>
                  <a:pt x="798" y="2202"/>
                  <a:pt x="795" y="2204"/>
                </a:cubicBezTo>
                <a:cubicBezTo>
                  <a:pt x="781" y="2211"/>
                  <a:pt x="774" y="2226"/>
                  <a:pt x="777" y="2241"/>
                </a:cubicBezTo>
                <a:cubicBezTo>
                  <a:pt x="470" y="2342"/>
                  <a:pt x="470" y="2342"/>
                  <a:pt x="470" y="2342"/>
                </a:cubicBezTo>
                <a:moveTo>
                  <a:pt x="1560" y="2444"/>
                </a:moveTo>
                <a:cubicBezTo>
                  <a:pt x="1334" y="2371"/>
                  <a:pt x="1334" y="2371"/>
                  <a:pt x="1334" y="2371"/>
                </a:cubicBezTo>
                <a:cubicBezTo>
                  <a:pt x="1346" y="2198"/>
                  <a:pt x="1346" y="2198"/>
                  <a:pt x="1346" y="2198"/>
                </a:cubicBezTo>
                <a:cubicBezTo>
                  <a:pt x="1751" y="2017"/>
                  <a:pt x="1751" y="2017"/>
                  <a:pt x="1751" y="2017"/>
                </a:cubicBezTo>
                <a:cubicBezTo>
                  <a:pt x="2417" y="2082"/>
                  <a:pt x="2417" y="2082"/>
                  <a:pt x="2417" y="2082"/>
                </a:cubicBezTo>
                <a:cubicBezTo>
                  <a:pt x="1560" y="2444"/>
                  <a:pt x="1560" y="2444"/>
                  <a:pt x="1560" y="2444"/>
                </a:cubicBezTo>
                <a:moveTo>
                  <a:pt x="1347" y="2192"/>
                </a:moveTo>
                <a:cubicBezTo>
                  <a:pt x="1350" y="2148"/>
                  <a:pt x="1350" y="2148"/>
                  <a:pt x="1350" y="2148"/>
                </a:cubicBezTo>
                <a:cubicBezTo>
                  <a:pt x="1354" y="2148"/>
                  <a:pt x="1358" y="2147"/>
                  <a:pt x="1362" y="2145"/>
                </a:cubicBezTo>
                <a:cubicBezTo>
                  <a:pt x="1373" y="2139"/>
                  <a:pt x="1379" y="2127"/>
                  <a:pt x="1378" y="2115"/>
                </a:cubicBezTo>
                <a:cubicBezTo>
                  <a:pt x="1655" y="2013"/>
                  <a:pt x="1655" y="2013"/>
                  <a:pt x="1655" y="2013"/>
                </a:cubicBezTo>
                <a:cubicBezTo>
                  <a:pt x="1744" y="2014"/>
                  <a:pt x="1744" y="2014"/>
                  <a:pt x="1744" y="2014"/>
                </a:cubicBezTo>
                <a:cubicBezTo>
                  <a:pt x="1347" y="2192"/>
                  <a:pt x="1347" y="2192"/>
                  <a:pt x="1347" y="2192"/>
                </a:cubicBezTo>
                <a:moveTo>
                  <a:pt x="1378" y="2110"/>
                </a:moveTo>
                <a:cubicBezTo>
                  <a:pt x="1377" y="2107"/>
                  <a:pt x="1376" y="2105"/>
                  <a:pt x="1375" y="2102"/>
                </a:cubicBezTo>
                <a:cubicBezTo>
                  <a:pt x="1372" y="2096"/>
                  <a:pt x="1367" y="2092"/>
                  <a:pt x="1361" y="2089"/>
                </a:cubicBezTo>
                <a:cubicBezTo>
                  <a:pt x="1388" y="2009"/>
                  <a:pt x="1388" y="2009"/>
                  <a:pt x="1388" y="2009"/>
                </a:cubicBezTo>
                <a:cubicBezTo>
                  <a:pt x="1641" y="2013"/>
                  <a:pt x="1641" y="2013"/>
                  <a:pt x="1641" y="2013"/>
                </a:cubicBezTo>
                <a:cubicBezTo>
                  <a:pt x="1378" y="2110"/>
                  <a:pt x="1378" y="2110"/>
                  <a:pt x="1378" y="2110"/>
                </a:cubicBezTo>
                <a:moveTo>
                  <a:pt x="1114" y="2033"/>
                </a:moveTo>
                <a:cubicBezTo>
                  <a:pt x="1058" y="2012"/>
                  <a:pt x="1058" y="2012"/>
                  <a:pt x="1058" y="2012"/>
                </a:cubicBezTo>
                <a:cubicBezTo>
                  <a:pt x="1138" y="2006"/>
                  <a:pt x="1138" y="2006"/>
                  <a:pt x="1138" y="2006"/>
                </a:cubicBezTo>
                <a:cubicBezTo>
                  <a:pt x="1139" y="2007"/>
                  <a:pt x="1139" y="2008"/>
                  <a:pt x="1140" y="2010"/>
                </a:cubicBezTo>
                <a:cubicBezTo>
                  <a:pt x="1141" y="2011"/>
                  <a:pt x="1141" y="2012"/>
                  <a:pt x="1142" y="2013"/>
                </a:cubicBezTo>
                <a:cubicBezTo>
                  <a:pt x="1114" y="2033"/>
                  <a:pt x="1114" y="2033"/>
                  <a:pt x="1114" y="2033"/>
                </a:cubicBezTo>
                <a:moveTo>
                  <a:pt x="1159" y="2021"/>
                </a:moveTo>
                <a:cubicBezTo>
                  <a:pt x="1162" y="2021"/>
                  <a:pt x="1166" y="2020"/>
                  <a:pt x="1169" y="2019"/>
                </a:cubicBezTo>
                <a:cubicBezTo>
                  <a:pt x="1174" y="2016"/>
                  <a:pt x="1178" y="2011"/>
                  <a:pt x="1180" y="2006"/>
                </a:cubicBezTo>
                <a:cubicBezTo>
                  <a:pt x="1383" y="2009"/>
                  <a:pt x="1383" y="2009"/>
                  <a:pt x="1383" y="2009"/>
                </a:cubicBezTo>
                <a:cubicBezTo>
                  <a:pt x="1357" y="2087"/>
                  <a:pt x="1357" y="2087"/>
                  <a:pt x="1357" y="2087"/>
                </a:cubicBezTo>
                <a:cubicBezTo>
                  <a:pt x="1354" y="2086"/>
                  <a:pt x="1350" y="2086"/>
                  <a:pt x="1347" y="2086"/>
                </a:cubicBezTo>
                <a:cubicBezTo>
                  <a:pt x="1342" y="2086"/>
                  <a:pt x="1337" y="2087"/>
                  <a:pt x="1333" y="2089"/>
                </a:cubicBezTo>
                <a:cubicBezTo>
                  <a:pt x="1325" y="2093"/>
                  <a:pt x="1320" y="2100"/>
                  <a:pt x="1317" y="2108"/>
                </a:cubicBezTo>
                <a:cubicBezTo>
                  <a:pt x="1313" y="2106"/>
                  <a:pt x="1313" y="2106"/>
                  <a:pt x="1313" y="2106"/>
                </a:cubicBezTo>
                <a:cubicBezTo>
                  <a:pt x="1313" y="2108"/>
                  <a:pt x="1312" y="2109"/>
                  <a:pt x="1312" y="2111"/>
                </a:cubicBezTo>
                <a:cubicBezTo>
                  <a:pt x="1316" y="2113"/>
                  <a:pt x="1316" y="2113"/>
                  <a:pt x="1316" y="2113"/>
                </a:cubicBezTo>
                <a:cubicBezTo>
                  <a:pt x="1315" y="2117"/>
                  <a:pt x="1316" y="2122"/>
                  <a:pt x="1317" y="2127"/>
                </a:cubicBezTo>
                <a:cubicBezTo>
                  <a:pt x="843" y="2221"/>
                  <a:pt x="843" y="2221"/>
                  <a:pt x="843" y="2221"/>
                </a:cubicBezTo>
                <a:cubicBezTo>
                  <a:pt x="1057" y="2077"/>
                  <a:pt x="1057" y="2077"/>
                  <a:pt x="1057" y="2077"/>
                </a:cubicBezTo>
                <a:cubicBezTo>
                  <a:pt x="1055" y="2076"/>
                  <a:pt x="1053" y="2076"/>
                  <a:pt x="1051" y="2075"/>
                </a:cubicBezTo>
                <a:cubicBezTo>
                  <a:pt x="840" y="2217"/>
                  <a:pt x="840" y="2217"/>
                  <a:pt x="840" y="2217"/>
                </a:cubicBezTo>
                <a:cubicBezTo>
                  <a:pt x="834" y="2206"/>
                  <a:pt x="822" y="2200"/>
                  <a:pt x="811" y="2200"/>
                </a:cubicBezTo>
                <a:cubicBezTo>
                  <a:pt x="810" y="2200"/>
                  <a:pt x="810" y="2200"/>
                  <a:pt x="810" y="2200"/>
                </a:cubicBezTo>
                <a:cubicBezTo>
                  <a:pt x="797" y="2031"/>
                  <a:pt x="797" y="2031"/>
                  <a:pt x="797" y="2031"/>
                </a:cubicBezTo>
                <a:cubicBezTo>
                  <a:pt x="1046" y="2013"/>
                  <a:pt x="1046" y="2013"/>
                  <a:pt x="1046" y="2013"/>
                </a:cubicBezTo>
                <a:cubicBezTo>
                  <a:pt x="1109" y="2036"/>
                  <a:pt x="1109" y="2036"/>
                  <a:pt x="1109" y="2036"/>
                </a:cubicBezTo>
                <a:cubicBezTo>
                  <a:pt x="1088" y="2050"/>
                  <a:pt x="1088" y="2050"/>
                  <a:pt x="1088" y="2050"/>
                </a:cubicBezTo>
                <a:cubicBezTo>
                  <a:pt x="1088" y="2052"/>
                  <a:pt x="1087" y="2055"/>
                  <a:pt x="1087" y="2057"/>
                </a:cubicBezTo>
                <a:cubicBezTo>
                  <a:pt x="1114" y="2038"/>
                  <a:pt x="1114" y="2038"/>
                  <a:pt x="1114" y="2038"/>
                </a:cubicBezTo>
                <a:cubicBezTo>
                  <a:pt x="1283" y="2100"/>
                  <a:pt x="1283" y="2100"/>
                  <a:pt x="1283" y="2100"/>
                </a:cubicBezTo>
                <a:cubicBezTo>
                  <a:pt x="1283" y="2099"/>
                  <a:pt x="1284" y="2097"/>
                  <a:pt x="1285" y="2096"/>
                </a:cubicBezTo>
                <a:cubicBezTo>
                  <a:pt x="1119" y="2035"/>
                  <a:pt x="1119" y="2035"/>
                  <a:pt x="1119" y="2035"/>
                </a:cubicBezTo>
                <a:cubicBezTo>
                  <a:pt x="1146" y="2017"/>
                  <a:pt x="1146" y="2017"/>
                  <a:pt x="1146" y="2017"/>
                </a:cubicBezTo>
                <a:cubicBezTo>
                  <a:pt x="1150" y="2020"/>
                  <a:pt x="1154" y="2021"/>
                  <a:pt x="1159" y="2021"/>
                </a:cubicBezTo>
                <a:moveTo>
                  <a:pt x="1748" y="2009"/>
                </a:moveTo>
                <a:cubicBezTo>
                  <a:pt x="1668" y="2008"/>
                  <a:pt x="1668" y="2008"/>
                  <a:pt x="1668" y="2008"/>
                </a:cubicBezTo>
                <a:cubicBezTo>
                  <a:pt x="1768" y="1971"/>
                  <a:pt x="1768" y="1971"/>
                  <a:pt x="1768" y="1971"/>
                </a:cubicBezTo>
                <a:cubicBezTo>
                  <a:pt x="1748" y="2009"/>
                  <a:pt x="1748" y="2009"/>
                  <a:pt x="1748" y="2009"/>
                </a:cubicBezTo>
                <a:moveTo>
                  <a:pt x="696" y="2034"/>
                </a:moveTo>
                <a:cubicBezTo>
                  <a:pt x="756" y="1960"/>
                  <a:pt x="756" y="1960"/>
                  <a:pt x="756" y="1960"/>
                </a:cubicBezTo>
                <a:cubicBezTo>
                  <a:pt x="761" y="1962"/>
                  <a:pt x="768" y="1963"/>
                  <a:pt x="774" y="1963"/>
                </a:cubicBezTo>
                <a:cubicBezTo>
                  <a:pt x="778" y="1963"/>
                  <a:pt x="783" y="1963"/>
                  <a:pt x="787" y="1962"/>
                </a:cubicBezTo>
                <a:cubicBezTo>
                  <a:pt x="792" y="2027"/>
                  <a:pt x="792" y="2027"/>
                  <a:pt x="792" y="2027"/>
                </a:cubicBezTo>
                <a:cubicBezTo>
                  <a:pt x="696" y="2034"/>
                  <a:pt x="696" y="2034"/>
                  <a:pt x="696" y="2034"/>
                </a:cubicBezTo>
                <a:moveTo>
                  <a:pt x="797" y="2026"/>
                </a:moveTo>
                <a:cubicBezTo>
                  <a:pt x="792" y="1960"/>
                  <a:pt x="792" y="1960"/>
                  <a:pt x="792" y="1960"/>
                </a:cubicBezTo>
                <a:cubicBezTo>
                  <a:pt x="793" y="1959"/>
                  <a:pt x="794" y="1959"/>
                  <a:pt x="795" y="1958"/>
                </a:cubicBezTo>
                <a:cubicBezTo>
                  <a:pt x="807" y="1952"/>
                  <a:pt x="815" y="1941"/>
                  <a:pt x="817" y="1928"/>
                </a:cubicBezTo>
                <a:cubicBezTo>
                  <a:pt x="1035" y="2009"/>
                  <a:pt x="1035" y="2009"/>
                  <a:pt x="1035" y="2009"/>
                </a:cubicBezTo>
                <a:cubicBezTo>
                  <a:pt x="797" y="2026"/>
                  <a:pt x="797" y="2026"/>
                  <a:pt x="797" y="2026"/>
                </a:cubicBezTo>
                <a:moveTo>
                  <a:pt x="2420" y="2077"/>
                </a:moveTo>
                <a:cubicBezTo>
                  <a:pt x="1752" y="2012"/>
                  <a:pt x="1752" y="2012"/>
                  <a:pt x="1752" y="2012"/>
                </a:cubicBezTo>
                <a:cubicBezTo>
                  <a:pt x="1775" y="1968"/>
                  <a:pt x="1775" y="1968"/>
                  <a:pt x="1775" y="1968"/>
                </a:cubicBezTo>
                <a:cubicBezTo>
                  <a:pt x="1978" y="1894"/>
                  <a:pt x="1978" y="1894"/>
                  <a:pt x="1978" y="1894"/>
                </a:cubicBezTo>
                <a:cubicBezTo>
                  <a:pt x="1984" y="1904"/>
                  <a:pt x="1994" y="1910"/>
                  <a:pt x="2005" y="1910"/>
                </a:cubicBezTo>
                <a:cubicBezTo>
                  <a:pt x="2010" y="1910"/>
                  <a:pt x="2015" y="1909"/>
                  <a:pt x="2020" y="1906"/>
                </a:cubicBezTo>
                <a:cubicBezTo>
                  <a:pt x="2025" y="1903"/>
                  <a:pt x="2030" y="1899"/>
                  <a:pt x="2032" y="1894"/>
                </a:cubicBezTo>
                <a:cubicBezTo>
                  <a:pt x="2420" y="2073"/>
                  <a:pt x="2420" y="2073"/>
                  <a:pt x="2420" y="2073"/>
                </a:cubicBezTo>
                <a:cubicBezTo>
                  <a:pt x="2420" y="2077"/>
                  <a:pt x="2420" y="2077"/>
                  <a:pt x="2420" y="2077"/>
                </a:cubicBezTo>
                <a:moveTo>
                  <a:pt x="3224" y="1578"/>
                </a:moveTo>
                <a:cubicBezTo>
                  <a:pt x="3369" y="1521"/>
                  <a:pt x="3369" y="1521"/>
                  <a:pt x="3369" y="1521"/>
                </a:cubicBezTo>
                <a:cubicBezTo>
                  <a:pt x="3257" y="1891"/>
                  <a:pt x="3257" y="1891"/>
                  <a:pt x="3257" y="1891"/>
                </a:cubicBezTo>
                <a:cubicBezTo>
                  <a:pt x="2438" y="2076"/>
                  <a:pt x="2438" y="2076"/>
                  <a:pt x="2438" y="2076"/>
                </a:cubicBezTo>
                <a:cubicBezTo>
                  <a:pt x="3223" y="1576"/>
                  <a:pt x="3223" y="1576"/>
                  <a:pt x="3223" y="1576"/>
                </a:cubicBezTo>
                <a:cubicBezTo>
                  <a:pt x="3224" y="1578"/>
                  <a:pt x="3224" y="1578"/>
                  <a:pt x="3224" y="1578"/>
                </a:cubicBezTo>
                <a:moveTo>
                  <a:pt x="1046" y="2008"/>
                </a:moveTo>
                <a:cubicBezTo>
                  <a:pt x="818" y="1924"/>
                  <a:pt x="818" y="1924"/>
                  <a:pt x="818" y="1924"/>
                </a:cubicBezTo>
                <a:cubicBezTo>
                  <a:pt x="819" y="1915"/>
                  <a:pt x="817" y="1906"/>
                  <a:pt x="813" y="1898"/>
                </a:cubicBezTo>
                <a:cubicBezTo>
                  <a:pt x="811" y="1895"/>
                  <a:pt x="809" y="1891"/>
                  <a:pt x="806" y="1888"/>
                </a:cubicBezTo>
                <a:cubicBezTo>
                  <a:pt x="1077" y="1489"/>
                  <a:pt x="1077" y="1489"/>
                  <a:pt x="1077" y="1489"/>
                </a:cubicBezTo>
                <a:cubicBezTo>
                  <a:pt x="1434" y="1530"/>
                  <a:pt x="1434" y="1530"/>
                  <a:pt x="1434" y="1530"/>
                </a:cubicBezTo>
                <a:cubicBezTo>
                  <a:pt x="1363" y="1652"/>
                  <a:pt x="1363" y="1652"/>
                  <a:pt x="1363" y="1652"/>
                </a:cubicBezTo>
                <a:cubicBezTo>
                  <a:pt x="1365" y="1652"/>
                  <a:pt x="1367" y="1651"/>
                  <a:pt x="1370" y="1651"/>
                </a:cubicBezTo>
                <a:cubicBezTo>
                  <a:pt x="1439" y="1531"/>
                  <a:pt x="1439" y="1531"/>
                  <a:pt x="1439" y="1531"/>
                </a:cubicBezTo>
                <a:cubicBezTo>
                  <a:pt x="1541" y="1542"/>
                  <a:pt x="1541" y="1542"/>
                  <a:pt x="1541" y="1542"/>
                </a:cubicBezTo>
                <a:cubicBezTo>
                  <a:pt x="1385" y="2004"/>
                  <a:pt x="1385" y="2004"/>
                  <a:pt x="1385" y="2004"/>
                </a:cubicBezTo>
                <a:cubicBezTo>
                  <a:pt x="1180" y="2001"/>
                  <a:pt x="1180" y="2001"/>
                  <a:pt x="1180" y="2001"/>
                </a:cubicBezTo>
                <a:cubicBezTo>
                  <a:pt x="1180" y="1997"/>
                  <a:pt x="1180" y="1993"/>
                  <a:pt x="1178" y="1990"/>
                </a:cubicBezTo>
                <a:cubicBezTo>
                  <a:pt x="1177" y="1988"/>
                  <a:pt x="1176" y="1987"/>
                  <a:pt x="1175" y="1986"/>
                </a:cubicBezTo>
                <a:cubicBezTo>
                  <a:pt x="1340" y="1701"/>
                  <a:pt x="1340" y="1701"/>
                  <a:pt x="1340" y="1701"/>
                </a:cubicBezTo>
                <a:cubicBezTo>
                  <a:pt x="1339" y="1699"/>
                  <a:pt x="1339" y="1697"/>
                  <a:pt x="1338" y="1695"/>
                </a:cubicBezTo>
                <a:cubicBezTo>
                  <a:pt x="1171" y="1982"/>
                  <a:pt x="1171" y="1982"/>
                  <a:pt x="1171" y="1982"/>
                </a:cubicBezTo>
                <a:cubicBezTo>
                  <a:pt x="1168" y="1980"/>
                  <a:pt x="1163" y="1978"/>
                  <a:pt x="1159" y="1978"/>
                </a:cubicBezTo>
                <a:cubicBezTo>
                  <a:pt x="1155" y="1978"/>
                  <a:pt x="1152" y="1979"/>
                  <a:pt x="1149" y="1981"/>
                </a:cubicBezTo>
                <a:cubicBezTo>
                  <a:pt x="1141" y="1985"/>
                  <a:pt x="1137" y="1993"/>
                  <a:pt x="1138" y="2001"/>
                </a:cubicBezTo>
                <a:cubicBezTo>
                  <a:pt x="1046" y="2008"/>
                  <a:pt x="1046" y="2008"/>
                  <a:pt x="1046" y="2008"/>
                </a:cubicBezTo>
                <a:moveTo>
                  <a:pt x="2429" y="2072"/>
                </a:moveTo>
                <a:cubicBezTo>
                  <a:pt x="2426" y="2071"/>
                  <a:pt x="2426" y="2071"/>
                  <a:pt x="2426" y="2071"/>
                </a:cubicBezTo>
                <a:cubicBezTo>
                  <a:pt x="2498" y="1653"/>
                  <a:pt x="2498" y="1653"/>
                  <a:pt x="2498" y="1653"/>
                </a:cubicBezTo>
                <a:cubicBezTo>
                  <a:pt x="2501" y="1652"/>
                  <a:pt x="2505" y="1651"/>
                  <a:pt x="2509" y="1649"/>
                </a:cubicBezTo>
                <a:cubicBezTo>
                  <a:pt x="2523" y="1642"/>
                  <a:pt x="2529" y="1624"/>
                  <a:pt x="2523" y="1609"/>
                </a:cubicBezTo>
                <a:cubicBezTo>
                  <a:pt x="2705" y="1480"/>
                  <a:pt x="2705" y="1480"/>
                  <a:pt x="2705" y="1480"/>
                </a:cubicBezTo>
                <a:cubicBezTo>
                  <a:pt x="2755" y="1486"/>
                  <a:pt x="2755" y="1486"/>
                  <a:pt x="2755" y="1486"/>
                </a:cubicBezTo>
                <a:cubicBezTo>
                  <a:pt x="2429" y="2072"/>
                  <a:pt x="2429" y="2072"/>
                  <a:pt x="2429" y="2072"/>
                </a:cubicBezTo>
                <a:moveTo>
                  <a:pt x="2755" y="1481"/>
                </a:moveTo>
                <a:cubicBezTo>
                  <a:pt x="2712" y="1476"/>
                  <a:pt x="2712" y="1476"/>
                  <a:pt x="2712" y="1476"/>
                </a:cubicBezTo>
                <a:cubicBezTo>
                  <a:pt x="2799" y="1414"/>
                  <a:pt x="2799" y="1414"/>
                  <a:pt x="2799" y="1414"/>
                </a:cubicBezTo>
                <a:cubicBezTo>
                  <a:pt x="2755" y="1481"/>
                  <a:pt x="2755" y="1481"/>
                  <a:pt x="2755" y="1481"/>
                </a:cubicBezTo>
                <a:moveTo>
                  <a:pt x="2027" y="1747"/>
                </a:moveTo>
                <a:cubicBezTo>
                  <a:pt x="2072" y="1410"/>
                  <a:pt x="2072" y="1410"/>
                  <a:pt x="2072" y="1410"/>
                </a:cubicBezTo>
                <a:cubicBezTo>
                  <a:pt x="2074" y="1407"/>
                  <a:pt x="2074" y="1407"/>
                  <a:pt x="2074" y="1407"/>
                </a:cubicBezTo>
                <a:cubicBezTo>
                  <a:pt x="2077" y="1407"/>
                  <a:pt x="2077" y="1407"/>
                  <a:pt x="2077" y="1407"/>
                </a:cubicBezTo>
                <a:cubicBezTo>
                  <a:pt x="2375" y="1559"/>
                  <a:pt x="2375" y="1559"/>
                  <a:pt x="2375" y="1559"/>
                </a:cubicBezTo>
                <a:cubicBezTo>
                  <a:pt x="2375" y="1557"/>
                  <a:pt x="2375" y="1556"/>
                  <a:pt x="2376" y="1554"/>
                </a:cubicBezTo>
                <a:cubicBezTo>
                  <a:pt x="2091" y="1409"/>
                  <a:pt x="2091" y="1409"/>
                  <a:pt x="2091" y="1409"/>
                </a:cubicBezTo>
                <a:cubicBezTo>
                  <a:pt x="2698" y="1479"/>
                  <a:pt x="2698" y="1479"/>
                  <a:pt x="2698" y="1479"/>
                </a:cubicBezTo>
                <a:cubicBezTo>
                  <a:pt x="2520" y="1604"/>
                  <a:pt x="2520" y="1604"/>
                  <a:pt x="2520" y="1604"/>
                </a:cubicBezTo>
                <a:cubicBezTo>
                  <a:pt x="2514" y="1595"/>
                  <a:pt x="2504" y="1590"/>
                  <a:pt x="2494" y="1590"/>
                </a:cubicBezTo>
                <a:cubicBezTo>
                  <a:pt x="2489" y="1590"/>
                  <a:pt x="2484" y="1591"/>
                  <a:pt x="2480" y="1594"/>
                </a:cubicBezTo>
                <a:cubicBezTo>
                  <a:pt x="2476" y="1596"/>
                  <a:pt x="2472" y="1599"/>
                  <a:pt x="2470" y="1602"/>
                </a:cubicBezTo>
                <a:cubicBezTo>
                  <a:pt x="2419" y="1576"/>
                  <a:pt x="2419" y="1576"/>
                  <a:pt x="2419" y="1576"/>
                </a:cubicBezTo>
                <a:cubicBezTo>
                  <a:pt x="2418" y="1578"/>
                  <a:pt x="2417" y="1579"/>
                  <a:pt x="2416" y="1580"/>
                </a:cubicBezTo>
                <a:cubicBezTo>
                  <a:pt x="2467" y="1606"/>
                  <a:pt x="2467" y="1606"/>
                  <a:pt x="2467" y="1606"/>
                </a:cubicBezTo>
                <a:cubicBezTo>
                  <a:pt x="2462" y="1615"/>
                  <a:pt x="2461" y="1626"/>
                  <a:pt x="2466" y="1636"/>
                </a:cubicBezTo>
                <a:cubicBezTo>
                  <a:pt x="2472" y="1646"/>
                  <a:pt x="2482" y="1652"/>
                  <a:pt x="2492" y="1653"/>
                </a:cubicBezTo>
                <a:cubicBezTo>
                  <a:pt x="2421" y="2068"/>
                  <a:pt x="2421" y="2068"/>
                  <a:pt x="2421" y="2068"/>
                </a:cubicBezTo>
                <a:cubicBezTo>
                  <a:pt x="2034" y="1889"/>
                  <a:pt x="2034" y="1889"/>
                  <a:pt x="2034" y="1889"/>
                </a:cubicBezTo>
                <a:cubicBezTo>
                  <a:pt x="2037" y="1881"/>
                  <a:pt x="2037" y="1872"/>
                  <a:pt x="2033" y="1864"/>
                </a:cubicBezTo>
                <a:cubicBezTo>
                  <a:pt x="2029" y="1856"/>
                  <a:pt x="2022" y="1851"/>
                  <a:pt x="2014" y="184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2" y="1788"/>
                  <a:pt x="2022" y="1788"/>
                  <a:pt x="2022" y="1788"/>
                </a:cubicBezTo>
                <a:cubicBezTo>
                  <a:pt x="2020" y="1789"/>
                  <a:pt x="2019" y="1789"/>
                  <a:pt x="2017" y="1790"/>
                </a:cubicBezTo>
                <a:cubicBezTo>
                  <a:pt x="2009" y="1847"/>
                  <a:pt x="2009" y="1847"/>
                  <a:pt x="2009" y="1847"/>
                </a:cubicBezTo>
                <a:cubicBezTo>
                  <a:pt x="2008" y="1847"/>
                  <a:pt x="2006" y="1847"/>
                  <a:pt x="2005" y="1847"/>
                </a:cubicBezTo>
                <a:cubicBezTo>
                  <a:pt x="2000" y="1847"/>
                  <a:pt x="1995" y="1848"/>
                  <a:pt x="1991" y="1851"/>
                </a:cubicBezTo>
                <a:cubicBezTo>
                  <a:pt x="1976" y="1858"/>
                  <a:pt x="1970" y="1875"/>
                  <a:pt x="1976" y="1889"/>
                </a:cubicBezTo>
                <a:cubicBezTo>
                  <a:pt x="1779" y="1962"/>
                  <a:pt x="1779" y="1962"/>
                  <a:pt x="1779" y="1962"/>
                </a:cubicBezTo>
                <a:cubicBezTo>
                  <a:pt x="2065" y="1422"/>
                  <a:pt x="2065" y="1422"/>
                  <a:pt x="2065" y="1422"/>
                </a:cubicBezTo>
                <a:cubicBezTo>
                  <a:pt x="2023" y="1744"/>
                  <a:pt x="2023" y="1744"/>
                  <a:pt x="2023" y="1744"/>
                </a:cubicBezTo>
                <a:cubicBezTo>
                  <a:pt x="2025" y="1745"/>
                  <a:pt x="2026" y="1746"/>
                  <a:pt x="2027" y="1747"/>
                </a:cubicBezTo>
                <a:moveTo>
                  <a:pt x="1546" y="1543"/>
                </a:moveTo>
                <a:cubicBezTo>
                  <a:pt x="1547" y="1541"/>
                  <a:pt x="1547" y="1541"/>
                  <a:pt x="1547" y="1541"/>
                </a:cubicBezTo>
                <a:cubicBezTo>
                  <a:pt x="2068" y="1403"/>
                  <a:pt x="2068" y="1403"/>
                  <a:pt x="2068" y="1403"/>
                </a:cubicBezTo>
                <a:cubicBezTo>
                  <a:pt x="2067" y="1408"/>
                  <a:pt x="2067" y="1408"/>
                  <a:pt x="2067" y="1408"/>
                </a:cubicBezTo>
                <a:cubicBezTo>
                  <a:pt x="1772" y="1964"/>
                  <a:pt x="1772" y="1964"/>
                  <a:pt x="1772" y="1964"/>
                </a:cubicBezTo>
                <a:cubicBezTo>
                  <a:pt x="1654" y="2008"/>
                  <a:pt x="1654" y="2008"/>
                  <a:pt x="1654" y="2008"/>
                </a:cubicBezTo>
                <a:cubicBezTo>
                  <a:pt x="1390" y="2004"/>
                  <a:pt x="1390" y="2004"/>
                  <a:pt x="1390" y="2004"/>
                </a:cubicBezTo>
                <a:cubicBezTo>
                  <a:pt x="1546" y="1543"/>
                  <a:pt x="1546" y="1543"/>
                  <a:pt x="1546" y="1543"/>
                </a:cubicBezTo>
                <a:cubicBezTo>
                  <a:pt x="1546" y="1543"/>
                  <a:pt x="1546" y="1543"/>
                  <a:pt x="1546" y="1543"/>
                </a:cubicBezTo>
                <a:moveTo>
                  <a:pt x="3224" y="1573"/>
                </a:moveTo>
                <a:cubicBezTo>
                  <a:pt x="3292" y="1347"/>
                  <a:pt x="3292" y="1347"/>
                  <a:pt x="3292" y="1347"/>
                </a:cubicBezTo>
                <a:cubicBezTo>
                  <a:pt x="3404" y="1413"/>
                  <a:pt x="3404" y="1413"/>
                  <a:pt x="3404" y="1413"/>
                </a:cubicBezTo>
                <a:cubicBezTo>
                  <a:pt x="3402" y="1412"/>
                  <a:pt x="3402" y="1412"/>
                  <a:pt x="3402" y="1412"/>
                </a:cubicBezTo>
                <a:cubicBezTo>
                  <a:pt x="3371" y="1515"/>
                  <a:pt x="3371" y="1515"/>
                  <a:pt x="3371" y="1515"/>
                </a:cubicBezTo>
                <a:cubicBezTo>
                  <a:pt x="3224" y="1573"/>
                  <a:pt x="3224" y="1573"/>
                  <a:pt x="3224" y="1573"/>
                </a:cubicBezTo>
                <a:moveTo>
                  <a:pt x="3264" y="1885"/>
                </a:moveTo>
                <a:cubicBezTo>
                  <a:pt x="3375" y="1518"/>
                  <a:pt x="3375" y="1518"/>
                  <a:pt x="3375" y="1518"/>
                </a:cubicBezTo>
                <a:cubicBezTo>
                  <a:pt x="3837" y="1336"/>
                  <a:pt x="3837" y="1336"/>
                  <a:pt x="3837" y="133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8" y="1426"/>
                  <a:pt x="3818" y="1426"/>
                  <a:pt x="3818" y="1426"/>
                </a:cubicBezTo>
                <a:cubicBezTo>
                  <a:pt x="3817" y="1426"/>
                  <a:pt x="3817" y="1426"/>
                  <a:pt x="3817" y="1426"/>
                </a:cubicBezTo>
                <a:cubicBezTo>
                  <a:pt x="3264" y="1885"/>
                  <a:pt x="3264" y="1885"/>
                  <a:pt x="3264" y="1885"/>
                </a:cubicBezTo>
                <a:moveTo>
                  <a:pt x="3843" y="1328"/>
                </a:moveTo>
                <a:cubicBezTo>
                  <a:pt x="3848" y="1305"/>
                  <a:pt x="3848" y="1305"/>
                  <a:pt x="3848" y="1305"/>
                </a:cubicBezTo>
                <a:cubicBezTo>
                  <a:pt x="3876" y="1315"/>
                  <a:pt x="3876" y="1315"/>
                  <a:pt x="3876" y="1315"/>
                </a:cubicBezTo>
                <a:cubicBezTo>
                  <a:pt x="3843" y="1328"/>
                  <a:pt x="3843" y="1328"/>
                  <a:pt x="3843" y="1328"/>
                </a:cubicBezTo>
                <a:moveTo>
                  <a:pt x="2435" y="2072"/>
                </a:moveTo>
                <a:cubicBezTo>
                  <a:pt x="2759" y="1488"/>
                  <a:pt x="2759" y="1488"/>
                  <a:pt x="2759" y="1488"/>
                </a:cubicBezTo>
                <a:cubicBezTo>
                  <a:pt x="3138" y="1257"/>
                  <a:pt x="3138" y="1257"/>
                  <a:pt x="3138" y="1257"/>
                </a:cubicBezTo>
                <a:cubicBezTo>
                  <a:pt x="3288" y="1345"/>
                  <a:pt x="3288" y="1345"/>
                  <a:pt x="3288" y="1345"/>
                </a:cubicBezTo>
                <a:cubicBezTo>
                  <a:pt x="3219" y="1573"/>
                  <a:pt x="3219" y="1573"/>
                  <a:pt x="3219" y="1573"/>
                </a:cubicBezTo>
                <a:cubicBezTo>
                  <a:pt x="2435" y="2072"/>
                  <a:pt x="2435" y="2072"/>
                  <a:pt x="2435" y="2072"/>
                </a:cubicBezTo>
                <a:moveTo>
                  <a:pt x="2761" y="1480"/>
                </a:moveTo>
                <a:cubicBezTo>
                  <a:pt x="2811" y="1406"/>
                  <a:pt x="2811" y="1406"/>
                  <a:pt x="2811" y="1406"/>
                </a:cubicBezTo>
                <a:cubicBezTo>
                  <a:pt x="3058" y="1231"/>
                  <a:pt x="3058" y="1231"/>
                  <a:pt x="3058" y="1231"/>
                </a:cubicBezTo>
                <a:cubicBezTo>
                  <a:pt x="3064" y="1240"/>
                  <a:pt x="3074" y="1245"/>
                  <a:pt x="3084" y="1245"/>
                </a:cubicBezTo>
                <a:cubicBezTo>
                  <a:pt x="3089" y="1245"/>
                  <a:pt x="3094" y="1243"/>
                  <a:pt x="3098" y="1241"/>
                </a:cubicBezTo>
                <a:cubicBezTo>
                  <a:pt x="3100" y="1240"/>
                  <a:pt x="3102" y="1238"/>
                  <a:pt x="3104" y="1237"/>
                </a:cubicBezTo>
                <a:cubicBezTo>
                  <a:pt x="3133" y="1254"/>
                  <a:pt x="3133" y="1254"/>
                  <a:pt x="3133" y="1254"/>
                </a:cubicBezTo>
                <a:cubicBezTo>
                  <a:pt x="2761" y="1480"/>
                  <a:pt x="2761" y="1480"/>
                  <a:pt x="2761" y="1480"/>
                </a:cubicBezTo>
                <a:moveTo>
                  <a:pt x="3377" y="1512"/>
                </a:moveTo>
                <a:cubicBezTo>
                  <a:pt x="3406" y="1414"/>
                  <a:pt x="3406" y="1414"/>
                  <a:pt x="3406" y="1414"/>
                </a:cubicBezTo>
                <a:cubicBezTo>
                  <a:pt x="3406" y="1413"/>
                  <a:pt x="3406" y="1413"/>
                  <a:pt x="3406" y="1413"/>
                </a:cubicBezTo>
                <a:cubicBezTo>
                  <a:pt x="3632" y="1224"/>
                  <a:pt x="3632" y="1224"/>
                  <a:pt x="3632" y="1224"/>
                </a:cubicBezTo>
                <a:cubicBezTo>
                  <a:pt x="3843" y="1303"/>
                  <a:pt x="3843" y="1303"/>
                  <a:pt x="3843" y="1303"/>
                </a:cubicBezTo>
                <a:cubicBezTo>
                  <a:pt x="3838" y="1331"/>
                  <a:pt x="3838" y="1331"/>
                  <a:pt x="3838" y="1331"/>
                </a:cubicBezTo>
                <a:cubicBezTo>
                  <a:pt x="3377" y="1512"/>
                  <a:pt x="3377" y="1512"/>
                  <a:pt x="3377" y="1512"/>
                </a:cubicBezTo>
                <a:moveTo>
                  <a:pt x="2818" y="1394"/>
                </a:moveTo>
                <a:cubicBezTo>
                  <a:pt x="2958" y="1184"/>
                  <a:pt x="2958" y="1184"/>
                  <a:pt x="2958" y="1184"/>
                </a:cubicBezTo>
                <a:cubicBezTo>
                  <a:pt x="3052" y="1211"/>
                  <a:pt x="3052" y="1211"/>
                  <a:pt x="3052" y="1211"/>
                </a:cubicBezTo>
                <a:cubicBezTo>
                  <a:pt x="3052" y="1216"/>
                  <a:pt x="3053" y="1222"/>
                  <a:pt x="3056" y="1227"/>
                </a:cubicBezTo>
                <a:cubicBezTo>
                  <a:pt x="2818" y="1394"/>
                  <a:pt x="2818" y="1394"/>
                  <a:pt x="2818" y="1394"/>
                </a:cubicBezTo>
                <a:moveTo>
                  <a:pt x="3289" y="1340"/>
                </a:moveTo>
                <a:cubicBezTo>
                  <a:pt x="3143" y="1254"/>
                  <a:pt x="3143" y="1254"/>
                  <a:pt x="3143" y="1254"/>
                </a:cubicBezTo>
                <a:cubicBezTo>
                  <a:pt x="3338" y="1135"/>
                  <a:pt x="3338" y="1135"/>
                  <a:pt x="3338" y="1135"/>
                </a:cubicBezTo>
                <a:cubicBezTo>
                  <a:pt x="3340" y="1139"/>
                  <a:pt x="3344" y="1142"/>
                  <a:pt x="3348" y="1143"/>
                </a:cubicBezTo>
                <a:cubicBezTo>
                  <a:pt x="3289" y="1340"/>
                  <a:pt x="3289" y="1340"/>
                  <a:pt x="3289" y="1340"/>
                </a:cubicBezTo>
                <a:moveTo>
                  <a:pt x="3354" y="1144"/>
                </a:moveTo>
                <a:cubicBezTo>
                  <a:pt x="3357" y="1144"/>
                  <a:pt x="3360" y="1144"/>
                  <a:pt x="3363" y="1142"/>
                </a:cubicBezTo>
                <a:cubicBezTo>
                  <a:pt x="3369" y="1139"/>
                  <a:pt x="3373" y="1133"/>
                  <a:pt x="3374" y="1127"/>
                </a:cubicBezTo>
                <a:cubicBezTo>
                  <a:pt x="3627" y="1222"/>
                  <a:pt x="3627" y="1222"/>
                  <a:pt x="3627" y="1222"/>
                </a:cubicBezTo>
                <a:cubicBezTo>
                  <a:pt x="3405" y="1408"/>
                  <a:pt x="3405" y="1408"/>
                  <a:pt x="3405" y="1408"/>
                </a:cubicBezTo>
                <a:cubicBezTo>
                  <a:pt x="3294" y="1342"/>
                  <a:pt x="3294" y="1342"/>
                  <a:pt x="3294" y="1342"/>
                </a:cubicBezTo>
                <a:cubicBezTo>
                  <a:pt x="3353" y="1144"/>
                  <a:pt x="3353" y="1144"/>
                  <a:pt x="3353" y="1144"/>
                </a:cubicBezTo>
                <a:cubicBezTo>
                  <a:pt x="3354" y="1144"/>
                  <a:pt x="3354" y="1144"/>
                  <a:pt x="3354" y="1144"/>
                </a:cubicBezTo>
                <a:moveTo>
                  <a:pt x="2704" y="1475"/>
                </a:moveTo>
                <a:cubicBezTo>
                  <a:pt x="2079" y="1402"/>
                  <a:pt x="2079" y="1402"/>
                  <a:pt x="2079" y="1402"/>
                </a:cubicBezTo>
                <a:cubicBezTo>
                  <a:pt x="2074" y="1400"/>
                  <a:pt x="2074" y="1400"/>
                  <a:pt x="2074" y="1400"/>
                </a:cubicBezTo>
                <a:cubicBezTo>
                  <a:pt x="2483" y="1049"/>
                  <a:pt x="2483" y="1049"/>
                  <a:pt x="2483" y="1049"/>
                </a:cubicBezTo>
                <a:cubicBezTo>
                  <a:pt x="2485" y="1050"/>
                  <a:pt x="2485" y="1050"/>
                  <a:pt x="2485" y="1050"/>
                </a:cubicBezTo>
                <a:cubicBezTo>
                  <a:pt x="2485" y="1049"/>
                  <a:pt x="2485" y="1049"/>
                  <a:pt x="2485" y="1049"/>
                </a:cubicBezTo>
                <a:cubicBezTo>
                  <a:pt x="2953" y="1183"/>
                  <a:pt x="2953" y="1183"/>
                  <a:pt x="2953" y="1183"/>
                </a:cubicBezTo>
                <a:cubicBezTo>
                  <a:pt x="2807" y="1402"/>
                  <a:pt x="2807" y="1402"/>
                  <a:pt x="2807" y="1402"/>
                </a:cubicBezTo>
                <a:cubicBezTo>
                  <a:pt x="2704" y="1475"/>
                  <a:pt x="2704" y="1475"/>
                  <a:pt x="2704" y="1475"/>
                </a:cubicBezTo>
                <a:moveTo>
                  <a:pt x="3884" y="1312"/>
                </a:moveTo>
                <a:cubicBezTo>
                  <a:pt x="4052" y="1038"/>
                  <a:pt x="4052" y="1038"/>
                  <a:pt x="4052" y="1038"/>
                </a:cubicBezTo>
                <a:cubicBezTo>
                  <a:pt x="4119" y="1059"/>
                  <a:pt x="4119" y="1059"/>
                  <a:pt x="4119" y="1059"/>
                </a:cubicBezTo>
                <a:cubicBezTo>
                  <a:pt x="3884" y="1312"/>
                  <a:pt x="3884" y="1312"/>
                  <a:pt x="3884" y="1312"/>
                </a:cubicBezTo>
                <a:moveTo>
                  <a:pt x="3844" y="1298"/>
                </a:moveTo>
                <a:cubicBezTo>
                  <a:pt x="3637" y="1220"/>
                  <a:pt x="3637" y="1220"/>
                  <a:pt x="3637" y="1220"/>
                </a:cubicBezTo>
                <a:cubicBezTo>
                  <a:pt x="3885" y="1013"/>
                  <a:pt x="3885" y="1013"/>
                  <a:pt x="3885" y="1013"/>
                </a:cubicBezTo>
                <a:cubicBezTo>
                  <a:pt x="3889" y="1018"/>
                  <a:pt x="3894" y="1022"/>
                  <a:pt x="3900" y="1024"/>
                </a:cubicBezTo>
                <a:cubicBezTo>
                  <a:pt x="3844" y="1298"/>
                  <a:pt x="3844" y="1298"/>
                  <a:pt x="3844" y="1298"/>
                </a:cubicBezTo>
                <a:moveTo>
                  <a:pt x="3912" y="1026"/>
                </a:moveTo>
                <a:cubicBezTo>
                  <a:pt x="3917" y="1026"/>
                  <a:pt x="3922" y="1024"/>
                  <a:pt x="3928" y="1022"/>
                </a:cubicBezTo>
                <a:cubicBezTo>
                  <a:pt x="3936" y="1017"/>
                  <a:pt x="3942" y="1010"/>
                  <a:pt x="3944" y="1002"/>
                </a:cubicBezTo>
                <a:cubicBezTo>
                  <a:pt x="4047" y="1036"/>
                  <a:pt x="4047" y="1036"/>
                  <a:pt x="4047" y="1036"/>
                </a:cubicBezTo>
                <a:cubicBezTo>
                  <a:pt x="3879" y="1311"/>
                  <a:pt x="3879" y="1311"/>
                  <a:pt x="3879" y="1311"/>
                </a:cubicBezTo>
                <a:cubicBezTo>
                  <a:pt x="3849" y="1300"/>
                  <a:pt x="3849" y="1300"/>
                  <a:pt x="3849" y="1300"/>
                </a:cubicBezTo>
                <a:cubicBezTo>
                  <a:pt x="3905" y="1025"/>
                  <a:pt x="3905" y="1025"/>
                  <a:pt x="3905" y="1025"/>
                </a:cubicBezTo>
                <a:cubicBezTo>
                  <a:pt x="3907" y="1026"/>
                  <a:pt x="3909" y="1026"/>
                  <a:pt x="3912" y="1026"/>
                </a:cubicBezTo>
                <a:moveTo>
                  <a:pt x="2956" y="1178"/>
                </a:moveTo>
                <a:cubicBezTo>
                  <a:pt x="2488" y="1045"/>
                  <a:pt x="2488" y="1045"/>
                  <a:pt x="2488" y="1045"/>
                </a:cubicBezTo>
                <a:cubicBezTo>
                  <a:pt x="2536" y="955"/>
                  <a:pt x="2536" y="955"/>
                  <a:pt x="2536" y="955"/>
                </a:cubicBezTo>
                <a:cubicBezTo>
                  <a:pt x="3065" y="996"/>
                  <a:pt x="3065" y="996"/>
                  <a:pt x="3065" y="996"/>
                </a:cubicBezTo>
                <a:cubicBezTo>
                  <a:pt x="3065" y="996"/>
                  <a:pt x="3066" y="997"/>
                  <a:pt x="3066" y="998"/>
                </a:cubicBezTo>
                <a:cubicBezTo>
                  <a:pt x="3067" y="1001"/>
                  <a:pt x="3069" y="1003"/>
                  <a:pt x="3072" y="1005"/>
                </a:cubicBezTo>
                <a:cubicBezTo>
                  <a:pt x="2956" y="1178"/>
                  <a:pt x="2956" y="1178"/>
                  <a:pt x="2956" y="1178"/>
                </a:cubicBezTo>
                <a:moveTo>
                  <a:pt x="2094" y="1376"/>
                </a:moveTo>
                <a:cubicBezTo>
                  <a:pt x="2470" y="950"/>
                  <a:pt x="2470" y="950"/>
                  <a:pt x="2470" y="950"/>
                </a:cubicBezTo>
                <a:cubicBezTo>
                  <a:pt x="2530" y="954"/>
                  <a:pt x="2530" y="954"/>
                  <a:pt x="2530" y="954"/>
                </a:cubicBezTo>
                <a:cubicBezTo>
                  <a:pt x="2483" y="1044"/>
                  <a:pt x="2483" y="1044"/>
                  <a:pt x="2483" y="1044"/>
                </a:cubicBezTo>
                <a:cubicBezTo>
                  <a:pt x="2482" y="1043"/>
                  <a:pt x="2482" y="1043"/>
                  <a:pt x="2482" y="1043"/>
                </a:cubicBezTo>
                <a:cubicBezTo>
                  <a:pt x="2094" y="1376"/>
                  <a:pt x="2094" y="1376"/>
                  <a:pt x="2094" y="1376"/>
                </a:cubicBezTo>
                <a:moveTo>
                  <a:pt x="3106" y="982"/>
                </a:moveTo>
                <a:cubicBezTo>
                  <a:pt x="3105" y="981"/>
                  <a:pt x="3105" y="979"/>
                  <a:pt x="3104" y="978"/>
                </a:cubicBezTo>
                <a:cubicBezTo>
                  <a:pt x="3103" y="976"/>
                  <a:pt x="3102" y="975"/>
                  <a:pt x="3100" y="973"/>
                </a:cubicBezTo>
                <a:cubicBezTo>
                  <a:pt x="3149" y="914"/>
                  <a:pt x="3149" y="914"/>
                  <a:pt x="3149" y="914"/>
                </a:cubicBezTo>
                <a:cubicBezTo>
                  <a:pt x="3134" y="971"/>
                  <a:pt x="3134" y="971"/>
                  <a:pt x="3134" y="971"/>
                </a:cubicBezTo>
                <a:cubicBezTo>
                  <a:pt x="3106" y="982"/>
                  <a:pt x="3106" y="982"/>
                  <a:pt x="3106" y="982"/>
                </a:cubicBezTo>
                <a:moveTo>
                  <a:pt x="3631" y="1218"/>
                </a:moveTo>
                <a:cubicBezTo>
                  <a:pt x="3373" y="1121"/>
                  <a:pt x="3373" y="1121"/>
                  <a:pt x="3373" y="1121"/>
                </a:cubicBezTo>
                <a:cubicBezTo>
                  <a:pt x="3373" y="1119"/>
                  <a:pt x="3372" y="1117"/>
                  <a:pt x="3371" y="1116"/>
                </a:cubicBezTo>
                <a:cubicBezTo>
                  <a:pt x="3371" y="1115"/>
                  <a:pt x="3370" y="1113"/>
                  <a:pt x="3369" y="1112"/>
                </a:cubicBezTo>
                <a:cubicBezTo>
                  <a:pt x="3589" y="876"/>
                  <a:pt x="3589" y="876"/>
                  <a:pt x="3589" y="876"/>
                </a:cubicBezTo>
                <a:cubicBezTo>
                  <a:pt x="3880" y="977"/>
                  <a:pt x="3880" y="977"/>
                  <a:pt x="3880" y="977"/>
                </a:cubicBezTo>
                <a:cubicBezTo>
                  <a:pt x="3876" y="987"/>
                  <a:pt x="3876" y="998"/>
                  <a:pt x="3881" y="1007"/>
                </a:cubicBezTo>
                <a:cubicBezTo>
                  <a:pt x="3881" y="1008"/>
                  <a:pt x="3881" y="1008"/>
                  <a:pt x="3882" y="1009"/>
                </a:cubicBezTo>
                <a:cubicBezTo>
                  <a:pt x="3631" y="1218"/>
                  <a:pt x="3631" y="1218"/>
                  <a:pt x="3631" y="1218"/>
                </a:cubicBezTo>
                <a:moveTo>
                  <a:pt x="3469" y="873"/>
                </a:moveTo>
                <a:cubicBezTo>
                  <a:pt x="3474" y="873"/>
                  <a:pt x="3480" y="872"/>
                  <a:pt x="3485" y="869"/>
                </a:cubicBezTo>
                <a:cubicBezTo>
                  <a:pt x="3494" y="864"/>
                  <a:pt x="3500" y="856"/>
                  <a:pt x="3503" y="846"/>
                </a:cubicBezTo>
                <a:cubicBezTo>
                  <a:pt x="3584" y="874"/>
                  <a:pt x="3584" y="874"/>
                  <a:pt x="3584" y="874"/>
                </a:cubicBezTo>
                <a:cubicBezTo>
                  <a:pt x="3366" y="1109"/>
                  <a:pt x="3366" y="1109"/>
                  <a:pt x="3366" y="1109"/>
                </a:cubicBezTo>
                <a:cubicBezTo>
                  <a:pt x="3362" y="1107"/>
                  <a:pt x="3358" y="1105"/>
                  <a:pt x="3354" y="1105"/>
                </a:cubicBezTo>
                <a:cubicBezTo>
                  <a:pt x="3351" y="1105"/>
                  <a:pt x="3348" y="1106"/>
                  <a:pt x="3345" y="1107"/>
                </a:cubicBezTo>
                <a:cubicBezTo>
                  <a:pt x="3336" y="1112"/>
                  <a:pt x="3333" y="1122"/>
                  <a:pt x="3336" y="1131"/>
                </a:cubicBezTo>
                <a:cubicBezTo>
                  <a:pt x="3138" y="1251"/>
                  <a:pt x="3138" y="1251"/>
                  <a:pt x="3138" y="1251"/>
                </a:cubicBezTo>
                <a:cubicBezTo>
                  <a:pt x="3108" y="1233"/>
                  <a:pt x="3108" y="1233"/>
                  <a:pt x="3108" y="1233"/>
                </a:cubicBezTo>
                <a:cubicBezTo>
                  <a:pt x="3116" y="1224"/>
                  <a:pt x="3117" y="1210"/>
                  <a:pt x="3111" y="1199"/>
                </a:cubicBezTo>
                <a:cubicBezTo>
                  <a:pt x="3110" y="1195"/>
                  <a:pt x="3108" y="1193"/>
                  <a:pt x="3105" y="1190"/>
                </a:cubicBezTo>
                <a:cubicBezTo>
                  <a:pt x="3443" y="862"/>
                  <a:pt x="3443" y="862"/>
                  <a:pt x="3443" y="862"/>
                </a:cubicBezTo>
                <a:cubicBezTo>
                  <a:pt x="3450" y="869"/>
                  <a:pt x="3459" y="873"/>
                  <a:pt x="3469" y="873"/>
                </a:cubicBezTo>
                <a:moveTo>
                  <a:pt x="3588" y="870"/>
                </a:moveTo>
                <a:cubicBezTo>
                  <a:pt x="3503" y="841"/>
                  <a:pt x="3503" y="841"/>
                  <a:pt x="3503" y="841"/>
                </a:cubicBezTo>
                <a:cubicBezTo>
                  <a:pt x="3504" y="838"/>
                  <a:pt x="3503" y="835"/>
                  <a:pt x="3503" y="832"/>
                </a:cubicBezTo>
                <a:cubicBezTo>
                  <a:pt x="3693" y="757"/>
                  <a:pt x="3693" y="757"/>
                  <a:pt x="3693" y="757"/>
                </a:cubicBezTo>
                <a:cubicBezTo>
                  <a:pt x="3588" y="870"/>
                  <a:pt x="3588" y="870"/>
                  <a:pt x="3588" y="870"/>
                </a:cubicBezTo>
                <a:moveTo>
                  <a:pt x="3151" y="926"/>
                </a:moveTo>
                <a:cubicBezTo>
                  <a:pt x="3156" y="904"/>
                  <a:pt x="3156" y="904"/>
                  <a:pt x="3156" y="904"/>
                </a:cubicBezTo>
                <a:cubicBezTo>
                  <a:pt x="3312" y="710"/>
                  <a:pt x="3312" y="710"/>
                  <a:pt x="3312" y="710"/>
                </a:cubicBezTo>
                <a:cubicBezTo>
                  <a:pt x="3443" y="815"/>
                  <a:pt x="3443" y="815"/>
                  <a:pt x="3443" y="815"/>
                </a:cubicBezTo>
                <a:cubicBezTo>
                  <a:pt x="3434" y="825"/>
                  <a:pt x="3432" y="840"/>
                  <a:pt x="3437" y="852"/>
                </a:cubicBezTo>
                <a:cubicBezTo>
                  <a:pt x="3202" y="945"/>
                  <a:pt x="3202" y="945"/>
                  <a:pt x="3202" y="945"/>
                </a:cubicBezTo>
                <a:cubicBezTo>
                  <a:pt x="3201" y="947"/>
                  <a:pt x="3201" y="949"/>
                  <a:pt x="3200" y="951"/>
                </a:cubicBezTo>
                <a:cubicBezTo>
                  <a:pt x="3439" y="857"/>
                  <a:pt x="3439" y="857"/>
                  <a:pt x="3439" y="857"/>
                </a:cubicBezTo>
                <a:cubicBezTo>
                  <a:pt x="3440" y="858"/>
                  <a:pt x="3440" y="858"/>
                  <a:pt x="3440" y="858"/>
                </a:cubicBezTo>
                <a:cubicBezTo>
                  <a:pt x="3101" y="1187"/>
                  <a:pt x="3101" y="1187"/>
                  <a:pt x="3101" y="1187"/>
                </a:cubicBezTo>
                <a:cubicBezTo>
                  <a:pt x="3096" y="1184"/>
                  <a:pt x="3091" y="1182"/>
                  <a:pt x="3085" y="1182"/>
                </a:cubicBezTo>
                <a:cubicBezTo>
                  <a:pt x="3085" y="1181"/>
                  <a:pt x="3085" y="1181"/>
                  <a:pt x="3085" y="1181"/>
                </a:cubicBezTo>
                <a:cubicBezTo>
                  <a:pt x="3085" y="1181"/>
                  <a:pt x="3084" y="1181"/>
                  <a:pt x="3084" y="1181"/>
                </a:cubicBezTo>
                <a:cubicBezTo>
                  <a:pt x="3083" y="1181"/>
                  <a:pt x="3081" y="1181"/>
                  <a:pt x="3080" y="1181"/>
                </a:cubicBezTo>
                <a:cubicBezTo>
                  <a:pt x="3080" y="1182"/>
                  <a:pt x="3080" y="1182"/>
                  <a:pt x="3080" y="1182"/>
                </a:cubicBezTo>
                <a:cubicBezTo>
                  <a:pt x="3076" y="1183"/>
                  <a:pt x="3073" y="1184"/>
                  <a:pt x="3069" y="1185"/>
                </a:cubicBezTo>
                <a:cubicBezTo>
                  <a:pt x="3061" y="1190"/>
                  <a:pt x="3055" y="1197"/>
                  <a:pt x="3053" y="1206"/>
                </a:cubicBezTo>
                <a:cubicBezTo>
                  <a:pt x="2961" y="1180"/>
                  <a:pt x="2961" y="1180"/>
                  <a:pt x="2961" y="1180"/>
                </a:cubicBezTo>
                <a:cubicBezTo>
                  <a:pt x="3076" y="1007"/>
                  <a:pt x="3076" y="1007"/>
                  <a:pt x="3076" y="1007"/>
                </a:cubicBezTo>
                <a:cubicBezTo>
                  <a:pt x="3079" y="1009"/>
                  <a:pt x="3082" y="1009"/>
                  <a:pt x="3085" y="1009"/>
                </a:cubicBezTo>
                <a:cubicBezTo>
                  <a:pt x="3088" y="1009"/>
                  <a:pt x="3092" y="1009"/>
                  <a:pt x="3095" y="1007"/>
                </a:cubicBezTo>
                <a:cubicBezTo>
                  <a:pt x="3102" y="1003"/>
                  <a:pt x="3106" y="995"/>
                  <a:pt x="3106" y="988"/>
                </a:cubicBezTo>
                <a:cubicBezTo>
                  <a:pt x="3132" y="977"/>
                  <a:pt x="3132" y="977"/>
                  <a:pt x="3132" y="977"/>
                </a:cubicBezTo>
                <a:cubicBezTo>
                  <a:pt x="3088" y="1151"/>
                  <a:pt x="3088" y="1151"/>
                  <a:pt x="3088" y="1151"/>
                </a:cubicBezTo>
                <a:cubicBezTo>
                  <a:pt x="3090" y="1151"/>
                  <a:pt x="3091" y="1152"/>
                  <a:pt x="3093" y="1153"/>
                </a:cubicBezTo>
                <a:cubicBezTo>
                  <a:pt x="3138" y="975"/>
                  <a:pt x="3138" y="975"/>
                  <a:pt x="3138" y="975"/>
                </a:cubicBezTo>
                <a:cubicBezTo>
                  <a:pt x="3166" y="964"/>
                  <a:pt x="3166" y="964"/>
                  <a:pt x="3166" y="964"/>
                </a:cubicBezTo>
                <a:cubicBezTo>
                  <a:pt x="3164" y="963"/>
                  <a:pt x="3162" y="962"/>
                  <a:pt x="3160" y="961"/>
                </a:cubicBezTo>
                <a:cubicBezTo>
                  <a:pt x="3139" y="969"/>
                  <a:pt x="3139" y="969"/>
                  <a:pt x="3139" y="969"/>
                </a:cubicBezTo>
                <a:cubicBezTo>
                  <a:pt x="3148" y="937"/>
                  <a:pt x="3148" y="937"/>
                  <a:pt x="3148" y="937"/>
                </a:cubicBezTo>
                <a:cubicBezTo>
                  <a:pt x="3148" y="933"/>
                  <a:pt x="3149" y="929"/>
                  <a:pt x="3151" y="926"/>
                </a:cubicBezTo>
                <a:moveTo>
                  <a:pt x="3226" y="675"/>
                </a:moveTo>
                <a:cubicBezTo>
                  <a:pt x="3233" y="675"/>
                  <a:pt x="3240" y="674"/>
                  <a:pt x="3246" y="670"/>
                </a:cubicBezTo>
                <a:cubicBezTo>
                  <a:pt x="3250" y="669"/>
                  <a:pt x="3253" y="666"/>
                  <a:pt x="3255" y="664"/>
                </a:cubicBezTo>
                <a:cubicBezTo>
                  <a:pt x="3309" y="707"/>
                  <a:pt x="3309" y="707"/>
                  <a:pt x="3309" y="707"/>
                </a:cubicBezTo>
                <a:cubicBezTo>
                  <a:pt x="3159" y="893"/>
                  <a:pt x="3159" y="893"/>
                  <a:pt x="3159" y="893"/>
                </a:cubicBezTo>
                <a:cubicBezTo>
                  <a:pt x="3215" y="674"/>
                  <a:pt x="3215" y="674"/>
                  <a:pt x="3215" y="674"/>
                </a:cubicBezTo>
                <a:cubicBezTo>
                  <a:pt x="3218" y="675"/>
                  <a:pt x="3222" y="675"/>
                  <a:pt x="3226" y="675"/>
                </a:cubicBezTo>
                <a:moveTo>
                  <a:pt x="3064" y="991"/>
                </a:moveTo>
                <a:cubicBezTo>
                  <a:pt x="2538" y="950"/>
                  <a:pt x="2538" y="950"/>
                  <a:pt x="2538" y="950"/>
                </a:cubicBezTo>
                <a:cubicBezTo>
                  <a:pt x="2707" y="633"/>
                  <a:pt x="2707" y="633"/>
                  <a:pt x="2707" y="633"/>
                </a:cubicBezTo>
                <a:cubicBezTo>
                  <a:pt x="3182" y="636"/>
                  <a:pt x="3182" y="636"/>
                  <a:pt x="3182" y="636"/>
                </a:cubicBezTo>
                <a:cubicBezTo>
                  <a:pt x="3182" y="642"/>
                  <a:pt x="3184" y="647"/>
                  <a:pt x="3186" y="652"/>
                </a:cubicBezTo>
                <a:cubicBezTo>
                  <a:pt x="3192" y="662"/>
                  <a:pt x="3200" y="669"/>
                  <a:pt x="3210" y="673"/>
                </a:cubicBezTo>
                <a:cubicBezTo>
                  <a:pt x="3152" y="902"/>
                  <a:pt x="3152" y="902"/>
                  <a:pt x="3152" y="902"/>
                </a:cubicBezTo>
                <a:cubicBezTo>
                  <a:pt x="3097" y="970"/>
                  <a:pt x="3097" y="970"/>
                  <a:pt x="3097" y="970"/>
                </a:cubicBezTo>
                <a:cubicBezTo>
                  <a:pt x="3093" y="968"/>
                  <a:pt x="3089" y="967"/>
                  <a:pt x="3085" y="967"/>
                </a:cubicBezTo>
                <a:cubicBezTo>
                  <a:pt x="3081" y="967"/>
                  <a:pt x="3078" y="967"/>
                  <a:pt x="3075" y="969"/>
                </a:cubicBezTo>
                <a:cubicBezTo>
                  <a:pt x="3067" y="973"/>
                  <a:pt x="3063" y="982"/>
                  <a:pt x="3064" y="991"/>
                </a:cubicBezTo>
                <a:moveTo>
                  <a:pt x="3312" y="703"/>
                </a:moveTo>
                <a:cubicBezTo>
                  <a:pt x="3259" y="661"/>
                  <a:pt x="3259" y="661"/>
                  <a:pt x="3259" y="661"/>
                </a:cubicBezTo>
                <a:cubicBezTo>
                  <a:pt x="3265" y="654"/>
                  <a:pt x="3269" y="645"/>
                  <a:pt x="3270" y="636"/>
                </a:cubicBezTo>
                <a:cubicBezTo>
                  <a:pt x="3372" y="628"/>
                  <a:pt x="3372" y="628"/>
                  <a:pt x="3372" y="628"/>
                </a:cubicBezTo>
                <a:cubicBezTo>
                  <a:pt x="3312" y="703"/>
                  <a:pt x="3312" y="703"/>
                  <a:pt x="3312" y="703"/>
                </a:cubicBezTo>
                <a:moveTo>
                  <a:pt x="3447" y="812"/>
                </a:moveTo>
                <a:cubicBezTo>
                  <a:pt x="3316" y="706"/>
                  <a:pt x="3316" y="706"/>
                  <a:pt x="3316" y="706"/>
                </a:cubicBezTo>
                <a:cubicBezTo>
                  <a:pt x="3379" y="628"/>
                  <a:pt x="3379" y="628"/>
                  <a:pt x="3379" y="628"/>
                </a:cubicBezTo>
                <a:cubicBezTo>
                  <a:pt x="3750" y="601"/>
                  <a:pt x="3750" y="601"/>
                  <a:pt x="3750" y="601"/>
                </a:cubicBezTo>
                <a:cubicBezTo>
                  <a:pt x="3750" y="606"/>
                  <a:pt x="3751" y="611"/>
                  <a:pt x="3754" y="616"/>
                </a:cubicBezTo>
                <a:cubicBezTo>
                  <a:pt x="3754" y="617"/>
                  <a:pt x="3754" y="617"/>
                  <a:pt x="3754" y="617"/>
                </a:cubicBezTo>
                <a:cubicBezTo>
                  <a:pt x="3494" y="814"/>
                  <a:pt x="3494" y="814"/>
                  <a:pt x="3494" y="814"/>
                </a:cubicBezTo>
                <a:cubicBezTo>
                  <a:pt x="3487" y="808"/>
                  <a:pt x="3478" y="804"/>
                  <a:pt x="3469" y="804"/>
                </a:cubicBezTo>
                <a:cubicBezTo>
                  <a:pt x="3463" y="804"/>
                  <a:pt x="3458" y="805"/>
                  <a:pt x="3453" y="808"/>
                </a:cubicBezTo>
                <a:cubicBezTo>
                  <a:pt x="3451" y="809"/>
                  <a:pt x="3449" y="810"/>
                  <a:pt x="3447" y="812"/>
                </a:cubicBezTo>
                <a:moveTo>
                  <a:pt x="3383" y="623"/>
                </a:moveTo>
                <a:cubicBezTo>
                  <a:pt x="3440" y="552"/>
                  <a:pt x="3440" y="552"/>
                  <a:pt x="3440" y="552"/>
                </a:cubicBezTo>
                <a:cubicBezTo>
                  <a:pt x="3813" y="528"/>
                  <a:pt x="3813" y="528"/>
                  <a:pt x="3813" y="528"/>
                </a:cubicBezTo>
                <a:cubicBezTo>
                  <a:pt x="3795" y="567"/>
                  <a:pt x="3795" y="567"/>
                  <a:pt x="3795" y="567"/>
                </a:cubicBezTo>
                <a:cubicBezTo>
                  <a:pt x="3791" y="566"/>
                  <a:pt x="3788" y="565"/>
                  <a:pt x="3784" y="565"/>
                </a:cubicBezTo>
                <a:cubicBezTo>
                  <a:pt x="3779" y="565"/>
                  <a:pt x="3773" y="567"/>
                  <a:pt x="3768" y="569"/>
                </a:cubicBezTo>
                <a:cubicBezTo>
                  <a:pt x="3758" y="575"/>
                  <a:pt x="3751" y="585"/>
                  <a:pt x="3750" y="596"/>
                </a:cubicBezTo>
                <a:cubicBezTo>
                  <a:pt x="3383" y="623"/>
                  <a:pt x="3383" y="623"/>
                  <a:pt x="3383" y="623"/>
                </a:cubicBezTo>
                <a:moveTo>
                  <a:pt x="3686" y="0"/>
                </a:moveTo>
                <a:cubicBezTo>
                  <a:pt x="3545" y="174"/>
                  <a:pt x="3545" y="174"/>
                  <a:pt x="3545" y="174"/>
                </a:cubicBezTo>
                <a:cubicBezTo>
                  <a:pt x="3249" y="593"/>
                  <a:pt x="3249" y="593"/>
                  <a:pt x="3249" y="593"/>
                </a:cubicBezTo>
                <a:cubicBezTo>
                  <a:pt x="3242" y="589"/>
                  <a:pt x="3234" y="586"/>
                  <a:pt x="3226" y="586"/>
                </a:cubicBezTo>
                <a:cubicBezTo>
                  <a:pt x="3219" y="586"/>
                  <a:pt x="3212" y="588"/>
                  <a:pt x="3205" y="592"/>
                </a:cubicBezTo>
                <a:cubicBezTo>
                  <a:pt x="3190" y="600"/>
                  <a:pt x="3181" y="615"/>
                  <a:pt x="3181" y="631"/>
                </a:cubicBezTo>
                <a:cubicBezTo>
                  <a:pt x="2706" y="628"/>
                  <a:pt x="2706" y="628"/>
                  <a:pt x="2706" y="628"/>
                </a:cubicBezTo>
                <a:cubicBezTo>
                  <a:pt x="2704" y="628"/>
                  <a:pt x="2704" y="628"/>
                  <a:pt x="2704" y="628"/>
                </a:cubicBezTo>
                <a:cubicBezTo>
                  <a:pt x="2533" y="949"/>
                  <a:pt x="2533" y="949"/>
                  <a:pt x="2533" y="949"/>
                </a:cubicBezTo>
                <a:cubicBezTo>
                  <a:pt x="2468" y="944"/>
                  <a:pt x="2468" y="944"/>
                  <a:pt x="2468" y="944"/>
                </a:cubicBezTo>
                <a:cubicBezTo>
                  <a:pt x="2467" y="945"/>
                  <a:pt x="2467" y="945"/>
                  <a:pt x="2467" y="945"/>
                </a:cubicBezTo>
                <a:cubicBezTo>
                  <a:pt x="2069" y="1397"/>
                  <a:pt x="2069" y="1397"/>
                  <a:pt x="2069" y="1397"/>
                </a:cubicBezTo>
                <a:cubicBezTo>
                  <a:pt x="1634" y="1449"/>
                  <a:pt x="1634" y="1449"/>
                  <a:pt x="1634" y="1449"/>
                </a:cubicBezTo>
                <a:cubicBezTo>
                  <a:pt x="1632" y="1451"/>
                  <a:pt x="1630" y="1452"/>
                  <a:pt x="1627" y="1454"/>
                </a:cubicBezTo>
                <a:cubicBezTo>
                  <a:pt x="1626" y="1454"/>
                  <a:pt x="1625" y="1455"/>
                  <a:pt x="1624" y="1455"/>
                </a:cubicBezTo>
                <a:cubicBezTo>
                  <a:pt x="2036" y="1406"/>
                  <a:pt x="2036" y="1406"/>
                  <a:pt x="2036" y="1406"/>
                </a:cubicBezTo>
                <a:cubicBezTo>
                  <a:pt x="1543" y="1536"/>
                  <a:pt x="1543" y="1536"/>
                  <a:pt x="1543" y="1536"/>
                </a:cubicBezTo>
                <a:cubicBezTo>
                  <a:pt x="1543" y="1538"/>
                  <a:pt x="1543" y="1538"/>
                  <a:pt x="1543" y="1538"/>
                </a:cubicBezTo>
                <a:cubicBezTo>
                  <a:pt x="1442" y="1526"/>
                  <a:pt x="1442" y="1526"/>
                  <a:pt x="1442" y="1526"/>
                </a:cubicBezTo>
                <a:cubicBezTo>
                  <a:pt x="1472" y="1473"/>
                  <a:pt x="1472" y="1473"/>
                  <a:pt x="1472" y="1473"/>
                </a:cubicBezTo>
                <a:cubicBezTo>
                  <a:pt x="1602" y="1458"/>
                  <a:pt x="1602" y="1458"/>
                  <a:pt x="1602" y="1458"/>
                </a:cubicBezTo>
                <a:cubicBezTo>
                  <a:pt x="1598" y="1457"/>
                  <a:pt x="1594" y="1456"/>
                  <a:pt x="1590" y="1454"/>
                </a:cubicBezTo>
                <a:cubicBezTo>
                  <a:pt x="1471" y="1469"/>
                  <a:pt x="1471" y="1469"/>
                  <a:pt x="1471" y="1469"/>
                </a:cubicBezTo>
                <a:cubicBezTo>
                  <a:pt x="1469" y="1469"/>
                  <a:pt x="1469" y="1469"/>
                  <a:pt x="1469" y="1469"/>
                </a:cubicBezTo>
                <a:cubicBezTo>
                  <a:pt x="1437" y="1525"/>
                  <a:pt x="1437" y="1525"/>
                  <a:pt x="1437" y="1525"/>
                </a:cubicBezTo>
                <a:cubicBezTo>
                  <a:pt x="1075" y="1484"/>
                  <a:pt x="1075" y="1484"/>
                  <a:pt x="1075" y="1484"/>
                </a:cubicBezTo>
                <a:cubicBezTo>
                  <a:pt x="1074" y="1485"/>
                  <a:pt x="1074" y="1485"/>
                  <a:pt x="1074" y="1485"/>
                </a:cubicBezTo>
                <a:cubicBezTo>
                  <a:pt x="803" y="1885"/>
                  <a:pt x="803" y="1885"/>
                  <a:pt x="803" y="1885"/>
                </a:cubicBezTo>
                <a:cubicBezTo>
                  <a:pt x="795" y="1878"/>
                  <a:pt x="784" y="1874"/>
                  <a:pt x="774" y="1874"/>
                </a:cubicBezTo>
                <a:cubicBezTo>
                  <a:pt x="767" y="1874"/>
                  <a:pt x="760" y="1876"/>
                  <a:pt x="753" y="1880"/>
                </a:cubicBezTo>
                <a:cubicBezTo>
                  <a:pt x="740" y="1886"/>
                  <a:pt x="732" y="1899"/>
                  <a:pt x="730" y="1913"/>
                </a:cubicBezTo>
                <a:cubicBezTo>
                  <a:pt x="224" y="1918"/>
                  <a:pt x="224" y="1918"/>
                  <a:pt x="224" y="1918"/>
                </a:cubicBezTo>
                <a:cubicBezTo>
                  <a:pt x="0" y="1936"/>
                  <a:pt x="0" y="1936"/>
                  <a:pt x="0" y="1936"/>
                </a:cubicBezTo>
                <a:cubicBezTo>
                  <a:pt x="3" y="1942"/>
                  <a:pt x="3" y="1942"/>
                  <a:pt x="3" y="1942"/>
                </a:cubicBezTo>
                <a:cubicBezTo>
                  <a:pt x="224" y="1923"/>
                  <a:pt x="224" y="1923"/>
                  <a:pt x="224" y="1923"/>
                </a:cubicBezTo>
                <a:cubicBezTo>
                  <a:pt x="729" y="1918"/>
                  <a:pt x="729" y="1918"/>
                  <a:pt x="729" y="1918"/>
                </a:cubicBezTo>
                <a:cubicBezTo>
                  <a:pt x="729" y="1925"/>
                  <a:pt x="731" y="1933"/>
                  <a:pt x="734" y="1940"/>
                </a:cubicBezTo>
                <a:cubicBezTo>
                  <a:pt x="738" y="1947"/>
                  <a:pt x="744" y="1953"/>
                  <a:pt x="751" y="1957"/>
                </a:cubicBezTo>
                <a:cubicBezTo>
                  <a:pt x="689" y="2034"/>
                  <a:pt x="689" y="2034"/>
                  <a:pt x="689" y="2034"/>
                </a:cubicBezTo>
                <a:cubicBezTo>
                  <a:pt x="592" y="2042"/>
                  <a:pt x="592" y="2042"/>
                  <a:pt x="592" y="2042"/>
                </a:cubicBezTo>
                <a:cubicBezTo>
                  <a:pt x="357" y="2340"/>
                  <a:pt x="357" y="2340"/>
                  <a:pt x="357" y="2340"/>
                </a:cubicBezTo>
                <a:cubicBezTo>
                  <a:pt x="200" y="2316"/>
                  <a:pt x="200" y="2316"/>
                  <a:pt x="200" y="2316"/>
                </a:cubicBezTo>
                <a:cubicBezTo>
                  <a:pt x="203" y="2322"/>
                  <a:pt x="203" y="2322"/>
                  <a:pt x="203" y="2322"/>
                </a:cubicBezTo>
                <a:cubicBezTo>
                  <a:pt x="354" y="2344"/>
                  <a:pt x="354" y="2344"/>
                  <a:pt x="354" y="2344"/>
                </a:cubicBezTo>
                <a:cubicBezTo>
                  <a:pt x="270" y="2451"/>
                  <a:pt x="270" y="2451"/>
                  <a:pt x="270" y="2451"/>
                </a:cubicBezTo>
                <a:cubicBezTo>
                  <a:pt x="273" y="2456"/>
                  <a:pt x="273" y="2456"/>
                  <a:pt x="273" y="2456"/>
                </a:cubicBezTo>
                <a:cubicBezTo>
                  <a:pt x="360" y="2345"/>
                  <a:pt x="360" y="2345"/>
                  <a:pt x="360" y="2345"/>
                </a:cubicBezTo>
                <a:cubicBezTo>
                  <a:pt x="405" y="2352"/>
                  <a:pt x="405" y="2352"/>
                  <a:pt x="405" y="2352"/>
                </a:cubicBezTo>
                <a:cubicBezTo>
                  <a:pt x="403" y="2359"/>
                  <a:pt x="404" y="2367"/>
                  <a:pt x="408" y="2374"/>
                </a:cubicBezTo>
                <a:cubicBezTo>
                  <a:pt x="412" y="2381"/>
                  <a:pt x="417" y="2386"/>
                  <a:pt x="424" y="2389"/>
                </a:cubicBezTo>
                <a:cubicBezTo>
                  <a:pt x="356" y="2613"/>
                  <a:pt x="356" y="2613"/>
                  <a:pt x="356" y="2613"/>
                </a:cubicBezTo>
                <a:cubicBezTo>
                  <a:pt x="359" y="2619"/>
                  <a:pt x="359" y="2619"/>
                  <a:pt x="359" y="2619"/>
                </a:cubicBezTo>
                <a:cubicBezTo>
                  <a:pt x="429" y="2391"/>
                  <a:pt x="429" y="2391"/>
                  <a:pt x="429" y="2391"/>
                </a:cubicBezTo>
                <a:cubicBezTo>
                  <a:pt x="432" y="2392"/>
                  <a:pt x="435" y="2392"/>
                  <a:pt x="439" y="2392"/>
                </a:cubicBezTo>
                <a:cubicBezTo>
                  <a:pt x="444" y="2392"/>
                  <a:pt x="450" y="2391"/>
                  <a:pt x="455" y="2388"/>
                </a:cubicBezTo>
                <a:cubicBezTo>
                  <a:pt x="470" y="2380"/>
                  <a:pt x="477" y="2363"/>
                  <a:pt x="471" y="2347"/>
                </a:cubicBezTo>
                <a:cubicBezTo>
                  <a:pt x="778" y="2246"/>
                  <a:pt x="778" y="2246"/>
                  <a:pt x="778" y="2246"/>
                </a:cubicBezTo>
                <a:cubicBezTo>
                  <a:pt x="778" y="2247"/>
                  <a:pt x="779" y="2249"/>
                  <a:pt x="780" y="2251"/>
                </a:cubicBezTo>
                <a:cubicBezTo>
                  <a:pt x="781" y="2253"/>
                  <a:pt x="782" y="2254"/>
                  <a:pt x="783" y="2256"/>
                </a:cubicBezTo>
                <a:cubicBezTo>
                  <a:pt x="624" y="2363"/>
                  <a:pt x="624" y="2363"/>
                  <a:pt x="624" y="2363"/>
                </a:cubicBezTo>
                <a:cubicBezTo>
                  <a:pt x="624" y="2365"/>
                  <a:pt x="624" y="2367"/>
                  <a:pt x="624" y="2369"/>
                </a:cubicBezTo>
                <a:cubicBezTo>
                  <a:pt x="786" y="2259"/>
                  <a:pt x="786" y="2259"/>
                  <a:pt x="786" y="2259"/>
                </a:cubicBezTo>
                <a:cubicBezTo>
                  <a:pt x="789" y="2262"/>
                  <a:pt x="792" y="2264"/>
                  <a:pt x="796" y="2266"/>
                </a:cubicBezTo>
                <a:cubicBezTo>
                  <a:pt x="773" y="2349"/>
                  <a:pt x="773" y="2349"/>
                  <a:pt x="773" y="2349"/>
                </a:cubicBezTo>
                <a:cubicBezTo>
                  <a:pt x="624" y="2371"/>
                  <a:pt x="624" y="2371"/>
                  <a:pt x="624" y="2371"/>
                </a:cubicBezTo>
                <a:cubicBezTo>
                  <a:pt x="624" y="2373"/>
                  <a:pt x="623" y="2375"/>
                  <a:pt x="623" y="2376"/>
                </a:cubicBezTo>
                <a:cubicBezTo>
                  <a:pt x="772" y="2354"/>
                  <a:pt x="772" y="2354"/>
                  <a:pt x="772" y="2354"/>
                </a:cubicBezTo>
                <a:cubicBezTo>
                  <a:pt x="690" y="2650"/>
                  <a:pt x="690" y="2650"/>
                  <a:pt x="690" y="2650"/>
                </a:cubicBezTo>
                <a:cubicBezTo>
                  <a:pt x="688" y="2649"/>
                  <a:pt x="686" y="2649"/>
                  <a:pt x="684" y="2649"/>
                </a:cubicBezTo>
                <a:cubicBezTo>
                  <a:pt x="678" y="2649"/>
                  <a:pt x="673" y="2650"/>
                  <a:pt x="668" y="2653"/>
                </a:cubicBezTo>
                <a:cubicBezTo>
                  <a:pt x="654" y="2660"/>
                  <a:pt x="647" y="2675"/>
                  <a:pt x="650" y="2690"/>
                </a:cubicBezTo>
                <a:cubicBezTo>
                  <a:pt x="434" y="2762"/>
                  <a:pt x="434" y="2762"/>
                  <a:pt x="434" y="2762"/>
                </a:cubicBezTo>
                <a:cubicBezTo>
                  <a:pt x="436" y="2766"/>
                  <a:pt x="436" y="2766"/>
                  <a:pt x="436" y="2766"/>
                </a:cubicBezTo>
                <a:cubicBezTo>
                  <a:pt x="651" y="2695"/>
                  <a:pt x="651" y="2695"/>
                  <a:pt x="651" y="2695"/>
                </a:cubicBezTo>
                <a:cubicBezTo>
                  <a:pt x="651" y="2696"/>
                  <a:pt x="652" y="2698"/>
                  <a:pt x="653" y="2700"/>
                </a:cubicBezTo>
                <a:cubicBezTo>
                  <a:pt x="657" y="2708"/>
                  <a:pt x="665" y="2714"/>
                  <a:pt x="674" y="2717"/>
                </a:cubicBezTo>
                <a:cubicBezTo>
                  <a:pt x="643" y="2821"/>
                  <a:pt x="643" y="2821"/>
                  <a:pt x="643" y="2821"/>
                </a:cubicBezTo>
                <a:cubicBezTo>
                  <a:pt x="460" y="2811"/>
                  <a:pt x="460" y="2811"/>
                  <a:pt x="460" y="2811"/>
                </a:cubicBezTo>
                <a:cubicBezTo>
                  <a:pt x="463" y="2817"/>
                  <a:pt x="463" y="2817"/>
                  <a:pt x="463" y="2817"/>
                </a:cubicBezTo>
                <a:cubicBezTo>
                  <a:pt x="641" y="2826"/>
                  <a:pt x="641" y="2826"/>
                  <a:pt x="641" y="2826"/>
                </a:cubicBezTo>
                <a:cubicBezTo>
                  <a:pt x="621" y="2895"/>
                  <a:pt x="621" y="2895"/>
                  <a:pt x="621" y="2895"/>
                </a:cubicBezTo>
                <a:cubicBezTo>
                  <a:pt x="512" y="2911"/>
                  <a:pt x="512" y="2911"/>
                  <a:pt x="512" y="2911"/>
                </a:cubicBezTo>
                <a:cubicBezTo>
                  <a:pt x="514" y="2915"/>
                  <a:pt x="514" y="2915"/>
                  <a:pt x="514" y="2915"/>
                </a:cubicBezTo>
                <a:cubicBezTo>
                  <a:pt x="620" y="2899"/>
                  <a:pt x="620" y="2899"/>
                  <a:pt x="620" y="2899"/>
                </a:cubicBezTo>
                <a:cubicBezTo>
                  <a:pt x="579" y="3038"/>
                  <a:pt x="579" y="3038"/>
                  <a:pt x="579" y="3038"/>
                </a:cubicBezTo>
                <a:cubicBezTo>
                  <a:pt x="583" y="3045"/>
                  <a:pt x="583" y="3045"/>
                  <a:pt x="583" y="3045"/>
                </a:cubicBezTo>
                <a:cubicBezTo>
                  <a:pt x="626" y="2898"/>
                  <a:pt x="626" y="2898"/>
                  <a:pt x="626" y="2898"/>
                </a:cubicBezTo>
                <a:cubicBezTo>
                  <a:pt x="974" y="2846"/>
                  <a:pt x="974" y="2846"/>
                  <a:pt x="974" y="2846"/>
                </a:cubicBezTo>
                <a:cubicBezTo>
                  <a:pt x="1010" y="2821"/>
                  <a:pt x="1010" y="2821"/>
                  <a:pt x="1010" y="2821"/>
                </a:cubicBezTo>
                <a:cubicBezTo>
                  <a:pt x="1097" y="2858"/>
                  <a:pt x="1097" y="2858"/>
                  <a:pt x="1097" y="2858"/>
                </a:cubicBezTo>
                <a:cubicBezTo>
                  <a:pt x="793" y="3446"/>
                  <a:pt x="793" y="3446"/>
                  <a:pt x="793" y="3446"/>
                </a:cubicBezTo>
                <a:cubicBezTo>
                  <a:pt x="796" y="3452"/>
                  <a:pt x="796" y="3452"/>
                  <a:pt x="796" y="3452"/>
                </a:cubicBezTo>
                <a:cubicBezTo>
                  <a:pt x="1103" y="2857"/>
                  <a:pt x="1103" y="2857"/>
                  <a:pt x="1103" y="2857"/>
                </a:cubicBezTo>
                <a:cubicBezTo>
                  <a:pt x="1801" y="2661"/>
                  <a:pt x="1801" y="2661"/>
                  <a:pt x="1801" y="2661"/>
                </a:cubicBezTo>
                <a:cubicBezTo>
                  <a:pt x="1802" y="2661"/>
                  <a:pt x="1802" y="2661"/>
                  <a:pt x="1802" y="2661"/>
                </a:cubicBezTo>
                <a:cubicBezTo>
                  <a:pt x="1803" y="2660"/>
                  <a:pt x="1803" y="2660"/>
                  <a:pt x="1803" y="2660"/>
                </a:cubicBezTo>
                <a:cubicBezTo>
                  <a:pt x="2429" y="2083"/>
                  <a:pt x="2429" y="2083"/>
                  <a:pt x="2429" y="2083"/>
                </a:cubicBezTo>
                <a:cubicBezTo>
                  <a:pt x="3259" y="1896"/>
                  <a:pt x="3259" y="1896"/>
                  <a:pt x="3259" y="1896"/>
                </a:cubicBezTo>
                <a:cubicBezTo>
                  <a:pt x="3261" y="1895"/>
                  <a:pt x="3261" y="1895"/>
                  <a:pt x="3261" y="1895"/>
                </a:cubicBezTo>
                <a:cubicBezTo>
                  <a:pt x="3261" y="1894"/>
                  <a:pt x="3261" y="1894"/>
                  <a:pt x="3261" y="1894"/>
                </a:cubicBezTo>
                <a:cubicBezTo>
                  <a:pt x="3818" y="1431"/>
                  <a:pt x="3818" y="1431"/>
                  <a:pt x="3818" y="1431"/>
                </a:cubicBezTo>
                <a:cubicBezTo>
                  <a:pt x="4483" y="1516"/>
                  <a:pt x="4483" y="1516"/>
                  <a:pt x="4483" y="1516"/>
                </a:cubicBezTo>
                <a:cubicBezTo>
                  <a:pt x="4480" y="1510"/>
                  <a:pt x="4480" y="1510"/>
                  <a:pt x="4480" y="1510"/>
                </a:cubicBezTo>
                <a:cubicBezTo>
                  <a:pt x="3823" y="1426"/>
                  <a:pt x="3823" y="1426"/>
                  <a:pt x="3823" y="1426"/>
                </a:cubicBezTo>
                <a:cubicBezTo>
                  <a:pt x="3842" y="1334"/>
                  <a:pt x="3842" y="1334"/>
                  <a:pt x="3842" y="1334"/>
                </a:cubicBezTo>
                <a:cubicBezTo>
                  <a:pt x="3883" y="1318"/>
                  <a:pt x="3883" y="1318"/>
                  <a:pt x="3883" y="1318"/>
                </a:cubicBezTo>
                <a:cubicBezTo>
                  <a:pt x="4123" y="1061"/>
                  <a:pt x="4123" y="1061"/>
                  <a:pt x="4123" y="1061"/>
                </a:cubicBezTo>
                <a:cubicBezTo>
                  <a:pt x="4269" y="1109"/>
                  <a:pt x="4269" y="1109"/>
                  <a:pt x="4269" y="1109"/>
                </a:cubicBezTo>
                <a:cubicBezTo>
                  <a:pt x="4265" y="1101"/>
                  <a:pt x="4265" y="1101"/>
                  <a:pt x="4265" y="1101"/>
                </a:cubicBezTo>
                <a:cubicBezTo>
                  <a:pt x="4128" y="1056"/>
                  <a:pt x="4128" y="1056"/>
                  <a:pt x="4128" y="1056"/>
                </a:cubicBezTo>
                <a:cubicBezTo>
                  <a:pt x="4201" y="979"/>
                  <a:pt x="4201" y="979"/>
                  <a:pt x="4201" y="979"/>
                </a:cubicBezTo>
                <a:cubicBezTo>
                  <a:pt x="4198" y="974"/>
                  <a:pt x="4198" y="974"/>
                  <a:pt x="4198" y="974"/>
                </a:cubicBezTo>
                <a:cubicBezTo>
                  <a:pt x="4123" y="1055"/>
                  <a:pt x="4123" y="1055"/>
                  <a:pt x="4123" y="1055"/>
                </a:cubicBezTo>
                <a:cubicBezTo>
                  <a:pt x="4055" y="1033"/>
                  <a:pt x="4055" y="1033"/>
                  <a:pt x="4055" y="1033"/>
                </a:cubicBezTo>
                <a:cubicBezTo>
                  <a:pt x="4149" y="880"/>
                  <a:pt x="4149" y="880"/>
                  <a:pt x="4149" y="880"/>
                </a:cubicBezTo>
                <a:cubicBezTo>
                  <a:pt x="4146" y="875"/>
                  <a:pt x="4146" y="875"/>
                  <a:pt x="4146" y="875"/>
                </a:cubicBezTo>
                <a:cubicBezTo>
                  <a:pt x="4050" y="1031"/>
                  <a:pt x="4050" y="1031"/>
                  <a:pt x="4050" y="1031"/>
                </a:cubicBezTo>
                <a:cubicBezTo>
                  <a:pt x="3946" y="997"/>
                  <a:pt x="3946" y="997"/>
                  <a:pt x="3946" y="997"/>
                </a:cubicBezTo>
                <a:cubicBezTo>
                  <a:pt x="3947" y="990"/>
                  <a:pt x="3946" y="982"/>
                  <a:pt x="3942" y="975"/>
                </a:cubicBezTo>
                <a:cubicBezTo>
                  <a:pt x="3941" y="973"/>
                  <a:pt x="3939" y="971"/>
                  <a:pt x="3938" y="969"/>
                </a:cubicBezTo>
                <a:cubicBezTo>
                  <a:pt x="4122" y="830"/>
                  <a:pt x="4122" y="830"/>
                  <a:pt x="4122" y="830"/>
                </a:cubicBezTo>
                <a:cubicBezTo>
                  <a:pt x="4120" y="825"/>
                  <a:pt x="4120" y="825"/>
                  <a:pt x="4120" y="825"/>
                </a:cubicBezTo>
                <a:cubicBezTo>
                  <a:pt x="3934" y="965"/>
                  <a:pt x="3934" y="965"/>
                  <a:pt x="3934" y="965"/>
                </a:cubicBezTo>
                <a:cubicBezTo>
                  <a:pt x="3928" y="960"/>
                  <a:pt x="3920" y="957"/>
                  <a:pt x="3911" y="957"/>
                </a:cubicBezTo>
                <a:cubicBezTo>
                  <a:pt x="3906" y="957"/>
                  <a:pt x="3901" y="958"/>
                  <a:pt x="3895" y="961"/>
                </a:cubicBezTo>
                <a:cubicBezTo>
                  <a:pt x="3890" y="964"/>
                  <a:pt x="3885" y="968"/>
                  <a:pt x="3882" y="973"/>
                </a:cubicBezTo>
                <a:cubicBezTo>
                  <a:pt x="3593" y="872"/>
                  <a:pt x="3593" y="872"/>
                  <a:pt x="3593" y="872"/>
                </a:cubicBezTo>
                <a:cubicBezTo>
                  <a:pt x="3703" y="754"/>
                  <a:pt x="3703" y="754"/>
                  <a:pt x="3703" y="754"/>
                </a:cubicBezTo>
                <a:cubicBezTo>
                  <a:pt x="4053" y="699"/>
                  <a:pt x="4053" y="699"/>
                  <a:pt x="4053" y="699"/>
                </a:cubicBezTo>
                <a:cubicBezTo>
                  <a:pt x="4051" y="694"/>
                  <a:pt x="4051" y="694"/>
                  <a:pt x="4051" y="694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701" y="749"/>
                  <a:pt x="3701" y="749"/>
                  <a:pt x="3701" y="749"/>
                </a:cubicBezTo>
                <a:cubicBezTo>
                  <a:pt x="3501" y="827"/>
                  <a:pt x="3501" y="827"/>
                  <a:pt x="3501" y="827"/>
                </a:cubicBezTo>
                <a:cubicBezTo>
                  <a:pt x="3501" y="825"/>
                  <a:pt x="3500" y="824"/>
                  <a:pt x="3499" y="822"/>
                </a:cubicBezTo>
                <a:cubicBezTo>
                  <a:pt x="3499" y="821"/>
                  <a:pt x="3498" y="819"/>
                  <a:pt x="3497" y="818"/>
                </a:cubicBezTo>
                <a:cubicBezTo>
                  <a:pt x="3757" y="621"/>
                  <a:pt x="3757" y="621"/>
                  <a:pt x="3757" y="621"/>
                </a:cubicBezTo>
                <a:cubicBezTo>
                  <a:pt x="3764" y="630"/>
                  <a:pt x="3774" y="635"/>
                  <a:pt x="3784" y="635"/>
                </a:cubicBezTo>
                <a:cubicBezTo>
                  <a:pt x="3790" y="635"/>
                  <a:pt x="3795" y="633"/>
                  <a:pt x="3801" y="631"/>
                </a:cubicBezTo>
                <a:cubicBezTo>
                  <a:pt x="3809" y="626"/>
                  <a:pt x="3815" y="619"/>
                  <a:pt x="3817" y="610"/>
                </a:cubicBezTo>
                <a:cubicBezTo>
                  <a:pt x="4045" y="683"/>
                  <a:pt x="4045" y="683"/>
                  <a:pt x="4045" y="683"/>
                </a:cubicBezTo>
                <a:cubicBezTo>
                  <a:pt x="4042" y="677"/>
                  <a:pt x="4042" y="677"/>
                  <a:pt x="4042" y="677"/>
                </a:cubicBezTo>
                <a:cubicBezTo>
                  <a:pt x="3819" y="606"/>
                  <a:pt x="3819" y="606"/>
                  <a:pt x="3819" y="606"/>
                </a:cubicBezTo>
                <a:cubicBezTo>
                  <a:pt x="3820" y="598"/>
                  <a:pt x="3819" y="591"/>
                  <a:pt x="3815" y="584"/>
                </a:cubicBezTo>
                <a:cubicBezTo>
                  <a:pt x="3811" y="577"/>
                  <a:pt x="3806" y="572"/>
                  <a:pt x="3799" y="569"/>
                </a:cubicBezTo>
                <a:cubicBezTo>
                  <a:pt x="3819" y="528"/>
                  <a:pt x="3819" y="528"/>
                  <a:pt x="3819" y="528"/>
                </a:cubicBezTo>
                <a:cubicBezTo>
                  <a:pt x="3959" y="519"/>
                  <a:pt x="3959" y="519"/>
                  <a:pt x="3959" y="519"/>
                </a:cubicBezTo>
                <a:cubicBezTo>
                  <a:pt x="3957" y="514"/>
                  <a:pt x="3957" y="514"/>
                  <a:pt x="3957" y="514"/>
                </a:cubicBezTo>
                <a:cubicBezTo>
                  <a:pt x="3822" y="523"/>
                  <a:pt x="3822" y="523"/>
                  <a:pt x="3822" y="523"/>
                </a:cubicBezTo>
                <a:cubicBezTo>
                  <a:pt x="3889" y="385"/>
                  <a:pt x="3889" y="385"/>
                  <a:pt x="3889" y="385"/>
                </a:cubicBezTo>
                <a:cubicBezTo>
                  <a:pt x="3886" y="379"/>
                  <a:pt x="3886" y="379"/>
                  <a:pt x="3886" y="379"/>
                </a:cubicBezTo>
                <a:cubicBezTo>
                  <a:pt x="3816" y="523"/>
                  <a:pt x="3816" y="523"/>
                  <a:pt x="3816" y="523"/>
                </a:cubicBezTo>
                <a:cubicBezTo>
                  <a:pt x="3437" y="547"/>
                  <a:pt x="3437" y="547"/>
                  <a:pt x="3437" y="547"/>
                </a:cubicBezTo>
                <a:cubicBezTo>
                  <a:pt x="3376" y="623"/>
                  <a:pt x="3376" y="623"/>
                  <a:pt x="3376" y="623"/>
                </a:cubicBezTo>
                <a:cubicBezTo>
                  <a:pt x="3270" y="631"/>
                  <a:pt x="3270" y="631"/>
                  <a:pt x="3270" y="631"/>
                </a:cubicBezTo>
                <a:cubicBezTo>
                  <a:pt x="3270" y="624"/>
                  <a:pt x="3269" y="617"/>
                  <a:pt x="3265" y="610"/>
                </a:cubicBezTo>
                <a:cubicBezTo>
                  <a:pt x="3262" y="604"/>
                  <a:pt x="3258" y="599"/>
                  <a:pt x="3253" y="596"/>
                </a:cubicBezTo>
                <a:cubicBezTo>
                  <a:pt x="3487" y="264"/>
                  <a:pt x="3487" y="264"/>
                  <a:pt x="3487" y="264"/>
                </a:cubicBezTo>
                <a:cubicBezTo>
                  <a:pt x="3489" y="255"/>
                  <a:pt x="3495" y="247"/>
                  <a:pt x="3503" y="241"/>
                </a:cubicBezTo>
                <a:cubicBezTo>
                  <a:pt x="3549" y="177"/>
                  <a:pt x="3549" y="177"/>
                  <a:pt x="3549" y="177"/>
                </a:cubicBezTo>
                <a:cubicBezTo>
                  <a:pt x="3689" y="5"/>
                  <a:pt x="3689" y="5"/>
                  <a:pt x="3689" y="5"/>
                </a:cubicBezTo>
                <a:cubicBezTo>
                  <a:pt x="3686" y="0"/>
                  <a:pt x="3686" y="0"/>
                  <a:pt x="3686" y="0"/>
                </a:cubicBezTo>
              </a:path>
            </a:pathLst>
          </a:custGeom>
          <a:solidFill>
            <a:schemeClr val="tx1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xmlns="" id="{EDD8B163-231D-4913-ACA7-89332AF4F6F3}"/>
              </a:ext>
            </a:extLst>
          </p:cNvPr>
          <p:cNvGrpSpPr/>
          <p:nvPr/>
        </p:nvGrpSpPr>
        <p:grpSpPr>
          <a:xfrm>
            <a:off x="2529306" y="4706295"/>
            <a:ext cx="2244938" cy="675185"/>
            <a:chOff x="8479612" y="2464939"/>
            <a:chExt cx="2806700" cy="900247"/>
          </a:xfrm>
        </p:grpSpPr>
        <p:sp>
          <p:nvSpPr>
            <p:cNvPr id="74" name="TextBox 28">
              <a:extLst>
                <a:ext uri="{FF2B5EF4-FFF2-40B4-BE49-F238E27FC236}">
                  <a16:creationId xmlns:a16="http://schemas.microsoft.com/office/drawing/2014/main" xmlns="" id="{D0B89059-3157-415E-9E9F-E49CDB5015D3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xmlns="" id="{AE8FCAE0-C37B-4B61-969E-30BFCDAFC65E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76" name="Group 4">
            <a:extLst>
              <a:ext uri="{FF2B5EF4-FFF2-40B4-BE49-F238E27FC236}">
                <a16:creationId xmlns:a16="http://schemas.microsoft.com/office/drawing/2014/main" xmlns="" id="{81293434-CD1C-491D-A650-DD6497F6723F}"/>
              </a:ext>
            </a:extLst>
          </p:cNvPr>
          <p:cNvGrpSpPr/>
          <p:nvPr/>
        </p:nvGrpSpPr>
        <p:grpSpPr>
          <a:xfrm>
            <a:off x="9180050" y="4766781"/>
            <a:ext cx="2244938" cy="675185"/>
            <a:chOff x="8479612" y="2464939"/>
            <a:chExt cx="2806700" cy="900247"/>
          </a:xfrm>
        </p:grpSpPr>
        <p:sp>
          <p:nvSpPr>
            <p:cNvPr id="77" name="TextBox 28">
              <a:extLst>
                <a:ext uri="{FF2B5EF4-FFF2-40B4-BE49-F238E27FC236}">
                  <a16:creationId xmlns:a16="http://schemas.microsoft.com/office/drawing/2014/main" xmlns="" id="{9B41A7FC-8947-40E3-B20B-3B354775F599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xmlns="" id="{A1946560-0F1C-4697-B2ED-0946CA4D4EFD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79" name="Group 4">
            <a:extLst>
              <a:ext uri="{FF2B5EF4-FFF2-40B4-BE49-F238E27FC236}">
                <a16:creationId xmlns:a16="http://schemas.microsoft.com/office/drawing/2014/main" xmlns="" id="{D27EFB08-B474-4880-89B6-3F7E286873B3}"/>
              </a:ext>
            </a:extLst>
          </p:cNvPr>
          <p:cNvGrpSpPr/>
          <p:nvPr/>
        </p:nvGrpSpPr>
        <p:grpSpPr>
          <a:xfrm>
            <a:off x="5780001" y="4706295"/>
            <a:ext cx="2244938" cy="675185"/>
            <a:chOff x="8479612" y="2464939"/>
            <a:chExt cx="2806700" cy="900247"/>
          </a:xfrm>
        </p:grpSpPr>
        <p:sp>
          <p:nvSpPr>
            <p:cNvPr id="80" name="TextBox 28">
              <a:extLst>
                <a:ext uri="{FF2B5EF4-FFF2-40B4-BE49-F238E27FC236}">
                  <a16:creationId xmlns:a16="http://schemas.microsoft.com/office/drawing/2014/main" xmlns="" id="{5BD7788F-3405-4804-8F8B-5CBDD0E494AD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400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xmlns="" id="{874919FE-E0A4-44ED-9625-FA0472E43E00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3.7037E-6 L -0.16705 -0.00047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9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3.7037E-6 L -0.30169 0.00185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9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3.7037E-6 L -0.39049 0.00162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1" y="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3.7037E-6 L -0.52227 0.00162 " pathEditMode="relative" rAng="0" ptsTypes="AA">
                                      <p:cBhvr>
                                        <p:cTn id="35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20" y="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7.40741E-7 L -0.26524 0.00069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9831 -0.22732 L -4.16667E-7 2.59259E-6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1136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decel="3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70" dur="125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6" grpId="0"/>
      <p:bldP spid="57" grpId="0"/>
      <p:bldP spid="58" grpId="0"/>
      <p:bldP spid="72" grpId="0" animBg="1"/>
      <p:bldP spid="72" grpId="1" animBg="1"/>
      <p:bldP spid="7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>
            <a:extLst>
              <a:ext uri="{FF2B5EF4-FFF2-40B4-BE49-F238E27FC236}">
                <a16:creationId xmlns:a16="http://schemas.microsoft.com/office/drawing/2014/main" xmlns="" id="{51F2E44C-ADCC-4892-8D42-EAD93A49EEB2}"/>
              </a:ext>
            </a:extLst>
          </p:cNvPr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>
            <a:extLst>
              <a:ext uri="{FF2B5EF4-FFF2-40B4-BE49-F238E27FC236}">
                <a16:creationId xmlns:a16="http://schemas.microsoft.com/office/drawing/2014/main" xmlns="" id="{631903A8-076C-40D2-BB2D-5778BAF4E54C}"/>
              </a:ext>
            </a:extLst>
          </p:cNvPr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>
            <a:extLst>
              <a:ext uri="{FF2B5EF4-FFF2-40B4-BE49-F238E27FC236}">
                <a16:creationId xmlns:a16="http://schemas.microsoft.com/office/drawing/2014/main" xmlns="" id="{A040A8B0-5C44-4C49-8888-74782754881C}"/>
              </a:ext>
            </a:extLst>
          </p:cNvPr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>
            <a:extLst>
              <a:ext uri="{FF2B5EF4-FFF2-40B4-BE49-F238E27FC236}">
                <a16:creationId xmlns:a16="http://schemas.microsoft.com/office/drawing/2014/main" xmlns="" id="{F3003DFA-B744-4850-8D9A-692B9D1F9D42}"/>
              </a:ext>
            </a:extLst>
          </p:cNvPr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8D3B111-DA5F-42D5-99E9-8630D4011C68}"/>
              </a:ext>
            </a:extLst>
          </p:cNvPr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339C639-1B06-4DEB-9FA0-57D4979FC856}"/>
              </a:ext>
            </a:extLst>
          </p:cNvPr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6B896B9-B6EB-41B6-B4E0-60A68EE29EB2}"/>
              </a:ext>
            </a:extLst>
          </p:cNvPr>
          <p:cNvSpPr txBox="1"/>
          <p:nvPr/>
        </p:nvSpPr>
        <p:spPr>
          <a:xfrm>
            <a:off x="7128930" y="3305875"/>
            <a:ext cx="437208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请输入文本标题内容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1B9A83D-936F-4913-BB81-A0612769B3A2}"/>
              </a:ext>
            </a:extLst>
          </p:cNvPr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FEA004CE-EBAF-4A29-883A-33933D3D55EE}"/>
              </a:ext>
            </a:extLst>
          </p:cNvPr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xmlns="" id="{2C4D3272-0AB2-40CD-80D4-CABDFFB7E90C}"/>
              </a:ext>
            </a:extLst>
          </p:cNvPr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020D902-4092-4033-951E-E06DB19A8863}"/>
              </a:ext>
            </a:extLst>
          </p:cNvPr>
          <p:cNvGrpSpPr/>
          <p:nvPr/>
        </p:nvGrpSpPr>
        <p:grpSpPr>
          <a:xfrm>
            <a:off x="4289459" y="5794573"/>
            <a:ext cx="4179442" cy="2901465"/>
            <a:chOff x="4289459" y="5794573"/>
            <a:chExt cx="4179442" cy="2901465"/>
          </a:xfrm>
        </p:grpSpPr>
        <p:sp>
          <p:nvSpPr>
            <p:cNvPr id="4" name="Freeform 20113">
              <a:extLst>
                <a:ext uri="{FF2B5EF4-FFF2-40B4-BE49-F238E27FC236}">
                  <a16:creationId xmlns:a16="http://schemas.microsoft.com/office/drawing/2014/main" xmlns="" id="{48B63C43-D104-474A-8D05-10058C136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20173">
              <a:extLst>
                <a:ext uri="{FF2B5EF4-FFF2-40B4-BE49-F238E27FC236}">
                  <a16:creationId xmlns:a16="http://schemas.microsoft.com/office/drawing/2014/main" xmlns="" id="{06F78A0A-9561-4BEC-A6BD-FE928BB6BF3C}"/>
                </a:ext>
              </a:extLst>
            </p:cNvPr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20175">
              <a:extLst>
                <a:ext uri="{FF2B5EF4-FFF2-40B4-BE49-F238E27FC236}">
                  <a16:creationId xmlns:a16="http://schemas.microsoft.com/office/drawing/2014/main" xmlns="" id="{315F770A-4236-4A52-B471-FD8233732C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20176">
              <a:extLst>
                <a:ext uri="{FF2B5EF4-FFF2-40B4-BE49-F238E27FC236}">
                  <a16:creationId xmlns:a16="http://schemas.microsoft.com/office/drawing/2014/main" xmlns="" id="{25D86302-E2C9-4A5A-A0A9-756FAE1D8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177">
              <a:extLst>
                <a:ext uri="{FF2B5EF4-FFF2-40B4-BE49-F238E27FC236}">
                  <a16:creationId xmlns:a16="http://schemas.microsoft.com/office/drawing/2014/main" xmlns="" id="{C8B9C415-F3A4-4931-99DD-5A4DB7C21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20181">
              <a:extLst>
                <a:ext uri="{FF2B5EF4-FFF2-40B4-BE49-F238E27FC236}">
                  <a16:creationId xmlns:a16="http://schemas.microsoft.com/office/drawing/2014/main" xmlns="" id="{D03DABC9-CF6F-42E6-96B9-F7E67E6E57CE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20182">
              <a:extLst>
                <a:ext uri="{FF2B5EF4-FFF2-40B4-BE49-F238E27FC236}">
                  <a16:creationId xmlns:a16="http://schemas.microsoft.com/office/drawing/2014/main" xmlns="" id="{49DBAEA2-222C-4CD5-9F0E-FA25C5625E75}"/>
                </a:ext>
              </a:extLst>
            </p:cNvPr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20183">
              <a:extLst>
                <a:ext uri="{FF2B5EF4-FFF2-40B4-BE49-F238E27FC236}">
                  <a16:creationId xmlns:a16="http://schemas.microsoft.com/office/drawing/2014/main" xmlns="" id="{5210C516-22DA-4A44-8FEB-DF5A44D4A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20184">
              <a:extLst>
                <a:ext uri="{FF2B5EF4-FFF2-40B4-BE49-F238E27FC236}">
                  <a16:creationId xmlns:a16="http://schemas.microsoft.com/office/drawing/2014/main" xmlns="" id="{4F1D1CEE-79CF-415B-A460-E4676F591C0C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0185">
              <a:extLst>
                <a:ext uri="{FF2B5EF4-FFF2-40B4-BE49-F238E27FC236}">
                  <a16:creationId xmlns:a16="http://schemas.microsoft.com/office/drawing/2014/main" xmlns="" id="{FF031773-7E13-4B7A-9132-3A7B201BF0D0}"/>
                </a:ext>
              </a:extLst>
            </p:cNvPr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186">
              <a:extLst>
                <a:ext uri="{FF2B5EF4-FFF2-40B4-BE49-F238E27FC236}">
                  <a16:creationId xmlns:a16="http://schemas.microsoft.com/office/drawing/2014/main" xmlns="" id="{EC361469-A33A-4067-AD05-EDABAEA91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87">
              <a:extLst>
                <a:ext uri="{FF2B5EF4-FFF2-40B4-BE49-F238E27FC236}">
                  <a16:creationId xmlns:a16="http://schemas.microsoft.com/office/drawing/2014/main" xmlns="" id="{D9C28BA3-1E70-448D-A190-A4F75EA46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188">
              <a:extLst>
                <a:ext uri="{FF2B5EF4-FFF2-40B4-BE49-F238E27FC236}">
                  <a16:creationId xmlns:a16="http://schemas.microsoft.com/office/drawing/2014/main" xmlns="" id="{1D2DED5C-8BDC-4648-97C0-B2F648EA961D}"/>
                </a:ext>
              </a:extLst>
            </p:cNvPr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189">
              <a:extLst>
                <a:ext uri="{FF2B5EF4-FFF2-40B4-BE49-F238E27FC236}">
                  <a16:creationId xmlns:a16="http://schemas.microsoft.com/office/drawing/2014/main" xmlns="" id="{FDC1D8A5-B972-488D-B441-D0EE081D1B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190">
              <a:extLst>
                <a:ext uri="{FF2B5EF4-FFF2-40B4-BE49-F238E27FC236}">
                  <a16:creationId xmlns:a16="http://schemas.microsoft.com/office/drawing/2014/main" xmlns="" id="{27296C2A-AE02-4789-8C82-27BB5B924F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191">
              <a:extLst>
                <a:ext uri="{FF2B5EF4-FFF2-40B4-BE49-F238E27FC236}">
                  <a16:creationId xmlns:a16="http://schemas.microsoft.com/office/drawing/2014/main" xmlns="" id="{67EBEF0D-10FB-48C9-BB9A-CC28553C80DE}"/>
                </a:ext>
              </a:extLst>
            </p:cNvPr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192">
              <a:extLst>
                <a:ext uri="{FF2B5EF4-FFF2-40B4-BE49-F238E27FC236}">
                  <a16:creationId xmlns:a16="http://schemas.microsoft.com/office/drawing/2014/main" xmlns="" id="{FCB886F7-0ED3-4415-B30D-4E85397A8C4C}"/>
                </a:ext>
              </a:extLst>
            </p:cNvPr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93">
              <a:extLst>
                <a:ext uri="{FF2B5EF4-FFF2-40B4-BE49-F238E27FC236}">
                  <a16:creationId xmlns:a16="http://schemas.microsoft.com/office/drawing/2014/main" xmlns="" id="{B78EB3D5-7DBC-4F54-9C8C-B5BAA5F15078}"/>
                </a:ext>
              </a:extLst>
            </p:cNvPr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194">
              <a:extLst>
                <a:ext uri="{FF2B5EF4-FFF2-40B4-BE49-F238E27FC236}">
                  <a16:creationId xmlns:a16="http://schemas.microsoft.com/office/drawing/2014/main" xmlns="" id="{EDEAB649-4107-4579-96AE-6DE0E98A8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199">
              <a:extLst>
                <a:ext uri="{FF2B5EF4-FFF2-40B4-BE49-F238E27FC236}">
                  <a16:creationId xmlns:a16="http://schemas.microsoft.com/office/drawing/2014/main" xmlns="" id="{AAE1D286-9623-4867-948B-EBEA48AA135E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200">
              <a:extLst>
                <a:ext uri="{FF2B5EF4-FFF2-40B4-BE49-F238E27FC236}">
                  <a16:creationId xmlns:a16="http://schemas.microsoft.com/office/drawing/2014/main" xmlns="" id="{89E3E237-6FB8-47D9-BEBB-ADDDDFA7CA10}"/>
                </a:ext>
              </a:extLst>
            </p:cNvPr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201">
              <a:extLst>
                <a:ext uri="{FF2B5EF4-FFF2-40B4-BE49-F238E27FC236}">
                  <a16:creationId xmlns:a16="http://schemas.microsoft.com/office/drawing/2014/main" xmlns="" id="{77A1C078-50F3-48A1-BA6E-86E90C366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204">
              <a:extLst>
                <a:ext uri="{FF2B5EF4-FFF2-40B4-BE49-F238E27FC236}">
                  <a16:creationId xmlns:a16="http://schemas.microsoft.com/office/drawing/2014/main" xmlns="" id="{B988EEE0-FA0A-4E60-B9F8-77E133529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205">
              <a:extLst>
                <a:ext uri="{FF2B5EF4-FFF2-40B4-BE49-F238E27FC236}">
                  <a16:creationId xmlns:a16="http://schemas.microsoft.com/office/drawing/2014/main" xmlns="" id="{C2489FFE-7361-447B-AF2B-280E04ED4878}"/>
                </a:ext>
              </a:extLst>
            </p:cNvPr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208">
              <a:extLst>
                <a:ext uri="{FF2B5EF4-FFF2-40B4-BE49-F238E27FC236}">
                  <a16:creationId xmlns:a16="http://schemas.microsoft.com/office/drawing/2014/main" xmlns="" id="{3CD430A0-C839-4FAB-8635-2246E3BCEB87}"/>
                </a:ext>
              </a:extLst>
            </p:cNvPr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209">
              <a:extLst>
                <a:ext uri="{FF2B5EF4-FFF2-40B4-BE49-F238E27FC236}">
                  <a16:creationId xmlns:a16="http://schemas.microsoft.com/office/drawing/2014/main" xmlns="" id="{2E7B39E9-9D5F-443C-9FE5-3F608559DE9D}"/>
                </a:ext>
              </a:extLst>
            </p:cNvPr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210">
              <a:extLst>
                <a:ext uri="{FF2B5EF4-FFF2-40B4-BE49-F238E27FC236}">
                  <a16:creationId xmlns:a16="http://schemas.microsoft.com/office/drawing/2014/main" xmlns="" id="{C6443F61-60DD-4299-9B0C-F26EACDFC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0213">
              <a:extLst>
                <a:ext uri="{FF2B5EF4-FFF2-40B4-BE49-F238E27FC236}">
                  <a16:creationId xmlns:a16="http://schemas.microsoft.com/office/drawing/2014/main" xmlns="" id="{B9CBFE7B-EF88-499C-818B-2857BB07F50B}"/>
                </a:ext>
              </a:extLst>
            </p:cNvPr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0214">
              <a:extLst>
                <a:ext uri="{FF2B5EF4-FFF2-40B4-BE49-F238E27FC236}">
                  <a16:creationId xmlns:a16="http://schemas.microsoft.com/office/drawing/2014/main" xmlns="" id="{76053779-D970-4314-AF56-E54062003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215">
              <a:extLst>
                <a:ext uri="{FF2B5EF4-FFF2-40B4-BE49-F238E27FC236}">
                  <a16:creationId xmlns:a16="http://schemas.microsoft.com/office/drawing/2014/main" xmlns="" id="{C29D5301-125F-42F9-AF08-E31E9B3B76A4}"/>
                </a:ext>
              </a:extLst>
            </p:cNvPr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0217">
              <a:extLst>
                <a:ext uri="{FF2B5EF4-FFF2-40B4-BE49-F238E27FC236}">
                  <a16:creationId xmlns:a16="http://schemas.microsoft.com/office/drawing/2014/main" xmlns="" id="{AEBF2882-6D99-4716-8ABA-00ECDB067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0218">
              <a:extLst>
                <a:ext uri="{FF2B5EF4-FFF2-40B4-BE49-F238E27FC236}">
                  <a16:creationId xmlns:a16="http://schemas.microsoft.com/office/drawing/2014/main" xmlns="" id="{635FE875-1F63-41D4-B8F0-9BCB90C5D2C8}"/>
                </a:ext>
              </a:extLst>
            </p:cNvPr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219">
              <a:extLst>
                <a:ext uri="{FF2B5EF4-FFF2-40B4-BE49-F238E27FC236}">
                  <a16:creationId xmlns:a16="http://schemas.microsoft.com/office/drawing/2014/main" xmlns="" id="{0C00D8FB-E449-4A36-A1D6-443AE9A1C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0223">
              <a:extLst>
                <a:ext uri="{FF2B5EF4-FFF2-40B4-BE49-F238E27FC236}">
                  <a16:creationId xmlns:a16="http://schemas.microsoft.com/office/drawing/2014/main" xmlns="" id="{A9CB22E3-8B4F-4A8C-879F-70E7B8150B5F}"/>
                </a:ext>
              </a:extLst>
            </p:cNvPr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0224">
              <a:extLst>
                <a:ext uri="{FF2B5EF4-FFF2-40B4-BE49-F238E27FC236}">
                  <a16:creationId xmlns:a16="http://schemas.microsoft.com/office/drawing/2014/main" xmlns="" id="{48E8DEE1-D0D7-413B-959A-452C9830C4C4}"/>
                </a:ext>
              </a:extLst>
            </p:cNvPr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0225">
              <a:extLst>
                <a:ext uri="{FF2B5EF4-FFF2-40B4-BE49-F238E27FC236}">
                  <a16:creationId xmlns:a16="http://schemas.microsoft.com/office/drawing/2014/main" xmlns="" id="{28B00E91-235C-4E72-BCED-1F29354A8B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0226">
              <a:extLst>
                <a:ext uri="{FF2B5EF4-FFF2-40B4-BE49-F238E27FC236}">
                  <a16:creationId xmlns:a16="http://schemas.microsoft.com/office/drawing/2014/main" xmlns="" id="{CA7CA91C-2CB0-435F-8C79-9B9CB1BCEE7E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0227">
              <a:extLst>
                <a:ext uri="{FF2B5EF4-FFF2-40B4-BE49-F238E27FC236}">
                  <a16:creationId xmlns:a16="http://schemas.microsoft.com/office/drawing/2014/main" xmlns="" id="{0F2C285C-978A-4EA8-867B-49C41820C139}"/>
                </a:ext>
              </a:extLst>
            </p:cNvPr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0228">
              <a:extLst>
                <a:ext uri="{FF2B5EF4-FFF2-40B4-BE49-F238E27FC236}">
                  <a16:creationId xmlns:a16="http://schemas.microsoft.com/office/drawing/2014/main" xmlns="" id="{00F0C2A7-0C24-4C56-B71D-5028E5FEA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252">
              <a:extLst>
                <a:ext uri="{FF2B5EF4-FFF2-40B4-BE49-F238E27FC236}">
                  <a16:creationId xmlns:a16="http://schemas.microsoft.com/office/drawing/2014/main" xmlns="" id="{31E6091F-19DA-4D54-8535-5848AD3FB0D1}"/>
                </a:ext>
              </a:extLst>
            </p:cNvPr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253">
              <a:extLst>
                <a:ext uri="{FF2B5EF4-FFF2-40B4-BE49-F238E27FC236}">
                  <a16:creationId xmlns:a16="http://schemas.microsoft.com/office/drawing/2014/main" xmlns="" id="{28644302-6AB3-4ABD-9A20-35965B308061}"/>
                </a:ext>
              </a:extLst>
            </p:cNvPr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0254">
              <a:extLst>
                <a:ext uri="{FF2B5EF4-FFF2-40B4-BE49-F238E27FC236}">
                  <a16:creationId xmlns:a16="http://schemas.microsoft.com/office/drawing/2014/main" xmlns="" id="{80254E31-9DBC-4A3F-9849-93B93CCAAD36}"/>
                </a:ext>
              </a:extLst>
            </p:cNvPr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0256">
              <a:extLst>
                <a:ext uri="{FF2B5EF4-FFF2-40B4-BE49-F238E27FC236}">
                  <a16:creationId xmlns:a16="http://schemas.microsoft.com/office/drawing/2014/main" xmlns="" id="{D5247AD2-5E9A-478A-97B9-BDE9AFE55895}"/>
                </a:ext>
              </a:extLst>
            </p:cNvPr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0257">
              <a:extLst>
                <a:ext uri="{FF2B5EF4-FFF2-40B4-BE49-F238E27FC236}">
                  <a16:creationId xmlns:a16="http://schemas.microsoft.com/office/drawing/2014/main" xmlns="" id="{62746CF5-DCA3-45EA-AC5F-25C9542EB44B}"/>
                </a:ext>
              </a:extLst>
            </p:cNvPr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0258">
              <a:extLst>
                <a:ext uri="{FF2B5EF4-FFF2-40B4-BE49-F238E27FC236}">
                  <a16:creationId xmlns:a16="http://schemas.microsoft.com/office/drawing/2014/main" xmlns="" id="{621EF9F6-C32A-4FC9-9148-C58E892DDBF8}"/>
                </a:ext>
              </a:extLst>
            </p:cNvPr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0259">
              <a:extLst>
                <a:ext uri="{FF2B5EF4-FFF2-40B4-BE49-F238E27FC236}">
                  <a16:creationId xmlns:a16="http://schemas.microsoft.com/office/drawing/2014/main" xmlns="" id="{0CCC1632-CDD6-4F8C-84B4-03B256033B3B}"/>
                </a:ext>
              </a:extLst>
            </p:cNvPr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0260">
              <a:extLst>
                <a:ext uri="{FF2B5EF4-FFF2-40B4-BE49-F238E27FC236}">
                  <a16:creationId xmlns:a16="http://schemas.microsoft.com/office/drawing/2014/main" xmlns="" id="{B1F9A86B-0F8C-4A29-9100-8C68818CDACC}"/>
                </a:ext>
              </a:extLst>
            </p:cNvPr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0262">
              <a:extLst>
                <a:ext uri="{FF2B5EF4-FFF2-40B4-BE49-F238E27FC236}">
                  <a16:creationId xmlns:a16="http://schemas.microsoft.com/office/drawing/2014/main" xmlns="" id="{F70158A7-F1E5-4012-824B-A9C3F21DD3B7}"/>
                </a:ext>
              </a:extLst>
            </p:cNvPr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0263">
              <a:extLst>
                <a:ext uri="{FF2B5EF4-FFF2-40B4-BE49-F238E27FC236}">
                  <a16:creationId xmlns:a16="http://schemas.microsoft.com/office/drawing/2014/main" xmlns="" id="{C57D7590-F759-421F-AE38-62889C5EA6EB}"/>
                </a:ext>
              </a:extLst>
            </p:cNvPr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0293">
              <a:extLst>
                <a:ext uri="{FF2B5EF4-FFF2-40B4-BE49-F238E27FC236}">
                  <a16:creationId xmlns:a16="http://schemas.microsoft.com/office/drawing/2014/main" xmlns="" id="{131928B4-2D5F-40E0-96E6-3D2943E6A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0294">
              <a:extLst>
                <a:ext uri="{FF2B5EF4-FFF2-40B4-BE49-F238E27FC236}">
                  <a16:creationId xmlns:a16="http://schemas.microsoft.com/office/drawing/2014/main" xmlns="" id="{007DBFD9-A51E-4A1C-9EF6-221DB025E071}"/>
                </a:ext>
              </a:extLst>
            </p:cNvPr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0295">
              <a:extLst>
                <a:ext uri="{FF2B5EF4-FFF2-40B4-BE49-F238E27FC236}">
                  <a16:creationId xmlns:a16="http://schemas.microsoft.com/office/drawing/2014/main" xmlns="" id="{FB31741A-2780-459A-A07E-9C3FA6F32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0296">
              <a:extLst>
                <a:ext uri="{FF2B5EF4-FFF2-40B4-BE49-F238E27FC236}">
                  <a16:creationId xmlns:a16="http://schemas.microsoft.com/office/drawing/2014/main" xmlns="" id="{8EBFDDAF-39B3-46BE-AC46-543638A12934}"/>
                </a:ext>
              </a:extLst>
            </p:cNvPr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0297">
              <a:extLst>
                <a:ext uri="{FF2B5EF4-FFF2-40B4-BE49-F238E27FC236}">
                  <a16:creationId xmlns:a16="http://schemas.microsoft.com/office/drawing/2014/main" xmlns="" id="{4C7720F1-542B-4164-8378-9C7D6717C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0298">
              <a:extLst>
                <a:ext uri="{FF2B5EF4-FFF2-40B4-BE49-F238E27FC236}">
                  <a16:creationId xmlns:a16="http://schemas.microsoft.com/office/drawing/2014/main" xmlns="" id="{DBD214E2-A1A5-465B-A9FF-D5B9A9B8B42D}"/>
                </a:ext>
              </a:extLst>
            </p:cNvPr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0299">
              <a:extLst>
                <a:ext uri="{FF2B5EF4-FFF2-40B4-BE49-F238E27FC236}">
                  <a16:creationId xmlns:a16="http://schemas.microsoft.com/office/drawing/2014/main" xmlns="" id="{2837D754-62F5-49B1-B112-550FAD693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0306">
              <a:extLst>
                <a:ext uri="{FF2B5EF4-FFF2-40B4-BE49-F238E27FC236}">
                  <a16:creationId xmlns:a16="http://schemas.microsoft.com/office/drawing/2014/main" xmlns="" id="{998B6A9C-64EC-488A-82FC-62654C19DBA6}"/>
                </a:ext>
              </a:extLst>
            </p:cNvPr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0307">
              <a:extLst>
                <a:ext uri="{FF2B5EF4-FFF2-40B4-BE49-F238E27FC236}">
                  <a16:creationId xmlns:a16="http://schemas.microsoft.com/office/drawing/2014/main" xmlns="" id="{58EAE37B-6B37-4DF5-9770-CA6CBBCE0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0308">
              <a:extLst>
                <a:ext uri="{FF2B5EF4-FFF2-40B4-BE49-F238E27FC236}">
                  <a16:creationId xmlns:a16="http://schemas.microsoft.com/office/drawing/2014/main" xmlns="" id="{14DDFA14-ABD4-437D-A752-BDB4F32C7FED}"/>
                </a:ext>
              </a:extLst>
            </p:cNvPr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0309">
              <a:extLst>
                <a:ext uri="{FF2B5EF4-FFF2-40B4-BE49-F238E27FC236}">
                  <a16:creationId xmlns:a16="http://schemas.microsoft.com/office/drawing/2014/main" xmlns="" id="{2BFC5CEF-44CD-4B3B-A936-DD5173F9A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310">
              <a:extLst>
                <a:ext uri="{FF2B5EF4-FFF2-40B4-BE49-F238E27FC236}">
                  <a16:creationId xmlns:a16="http://schemas.microsoft.com/office/drawing/2014/main" xmlns="" id="{C5989109-E08C-44F5-889B-A11E4695CFDB}"/>
                </a:ext>
              </a:extLst>
            </p:cNvPr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0312">
              <a:extLst>
                <a:ext uri="{FF2B5EF4-FFF2-40B4-BE49-F238E27FC236}">
                  <a16:creationId xmlns:a16="http://schemas.microsoft.com/office/drawing/2014/main" xmlns="" id="{0B4E04A8-CDC9-4149-9E07-3F9AA4099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0313">
              <a:extLst>
                <a:ext uri="{FF2B5EF4-FFF2-40B4-BE49-F238E27FC236}">
                  <a16:creationId xmlns:a16="http://schemas.microsoft.com/office/drawing/2014/main" xmlns="" id="{5955EB93-B207-49CA-96F8-FCC5A2B208EB}"/>
                </a:ext>
              </a:extLst>
            </p:cNvPr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0314">
              <a:extLst>
                <a:ext uri="{FF2B5EF4-FFF2-40B4-BE49-F238E27FC236}">
                  <a16:creationId xmlns:a16="http://schemas.microsoft.com/office/drawing/2014/main" xmlns="" id="{91D4B240-7646-43CA-8936-91D7844C0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0315">
              <a:extLst>
                <a:ext uri="{FF2B5EF4-FFF2-40B4-BE49-F238E27FC236}">
                  <a16:creationId xmlns:a16="http://schemas.microsoft.com/office/drawing/2014/main" xmlns="" id="{F3975EB4-6FEB-4840-8AF9-377EA5C49ADE}"/>
                </a:ext>
              </a:extLst>
            </p:cNvPr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0316">
              <a:extLst>
                <a:ext uri="{FF2B5EF4-FFF2-40B4-BE49-F238E27FC236}">
                  <a16:creationId xmlns:a16="http://schemas.microsoft.com/office/drawing/2014/main" xmlns="" id="{5AEF93D5-04CC-4E7E-A216-089268BB0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0317">
              <a:extLst>
                <a:ext uri="{FF2B5EF4-FFF2-40B4-BE49-F238E27FC236}">
                  <a16:creationId xmlns:a16="http://schemas.microsoft.com/office/drawing/2014/main" xmlns="" id="{5FA74737-C38C-448F-9048-5E806A04AA9E}"/>
                </a:ext>
              </a:extLst>
            </p:cNvPr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0318">
              <a:extLst>
                <a:ext uri="{FF2B5EF4-FFF2-40B4-BE49-F238E27FC236}">
                  <a16:creationId xmlns:a16="http://schemas.microsoft.com/office/drawing/2014/main" xmlns="" id="{4369AE5A-76AD-403B-8584-4BFD5EAE3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0423">
              <a:extLst>
                <a:ext uri="{FF2B5EF4-FFF2-40B4-BE49-F238E27FC236}">
                  <a16:creationId xmlns:a16="http://schemas.microsoft.com/office/drawing/2014/main" xmlns="" id="{F2B9992C-EF34-4877-B30E-2F9792AC96F0}"/>
                </a:ext>
              </a:extLst>
            </p:cNvPr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0541">
              <a:extLst>
                <a:ext uri="{FF2B5EF4-FFF2-40B4-BE49-F238E27FC236}">
                  <a16:creationId xmlns:a16="http://schemas.microsoft.com/office/drawing/2014/main" xmlns="" id="{D9EACEE1-F812-4666-A06D-0A448F772BE6}"/>
                </a:ext>
              </a:extLst>
            </p:cNvPr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20648">
              <a:extLst>
                <a:ext uri="{FF2B5EF4-FFF2-40B4-BE49-F238E27FC236}">
                  <a16:creationId xmlns:a16="http://schemas.microsoft.com/office/drawing/2014/main" xmlns="" id="{4BFC4C38-A94D-4167-9540-9B349DC6C8EC}"/>
                </a:ext>
              </a:extLst>
            </p:cNvPr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20655">
              <a:extLst>
                <a:ext uri="{FF2B5EF4-FFF2-40B4-BE49-F238E27FC236}">
                  <a16:creationId xmlns:a16="http://schemas.microsoft.com/office/drawing/2014/main" xmlns="" id="{05F857CD-7EAD-4449-B49C-AEA406509B45}"/>
                </a:ext>
              </a:extLst>
            </p:cNvPr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20676">
              <a:extLst>
                <a:ext uri="{FF2B5EF4-FFF2-40B4-BE49-F238E27FC236}">
                  <a16:creationId xmlns:a16="http://schemas.microsoft.com/office/drawing/2014/main" xmlns="" id="{9BD19F95-266C-4CB7-A5F2-055E698C3634}"/>
                </a:ext>
              </a:extLst>
            </p:cNvPr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20677">
              <a:extLst>
                <a:ext uri="{FF2B5EF4-FFF2-40B4-BE49-F238E27FC236}">
                  <a16:creationId xmlns:a16="http://schemas.microsoft.com/office/drawing/2014/main" xmlns="" id="{7394E0FB-BAE7-4001-8BA0-484ECB366840}"/>
                </a:ext>
              </a:extLst>
            </p:cNvPr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0679">
              <a:extLst>
                <a:ext uri="{FF2B5EF4-FFF2-40B4-BE49-F238E27FC236}">
                  <a16:creationId xmlns:a16="http://schemas.microsoft.com/office/drawing/2014/main" xmlns="" id="{67BFFACB-7747-4209-A081-05E17CD9089F}"/>
                </a:ext>
              </a:extLst>
            </p:cNvPr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680">
              <a:extLst>
                <a:ext uri="{FF2B5EF4-FFF2-40B4-BE49-F238E27FC236}">
                  <a16:creationId xmlns:a16="http://schemas.microsoft.com/office/drawing/2014/main" xmlns="" id="{F155D0C6-B8E7-4DFF-855A-226334617CB1}"/>
                </a:ext>
              </a:extLst>
            </p:cNvPr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20681">
              <a:extLst>
                <a:ext uri="{FF2B5EF4-FFF2-40B4-BE49-F238E27FC236}">
                  <a16:creationId xmlns:a16="http://schemas.microsoft.com/office/drawing/2014/main" xmlns="" id="{06A87FC9-26C2-4173-9BCE-BBF52A44DF9A}"/>
                </a:ext>
              </a:extLst>
            </p:cNvPr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0683">
              <a:extLst>
                <a:ext uri="{FF2B5EF4-FFF2-40B4-BE49-F238E27FC236}">
                  <a16:creationId xmlns:a16="http://schemas.microsoft.com/office/drawing/2014/main" xmlns="" id="{B49C2485-CE7E-45B6-91F8-63814DC3C240}"/>
                </a:ext>
              </a:extLst>
            </p:cNvPr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0684">
              <a:extLst>
                <a:ext uri="{FF2B5EF4-FFF2-40B4-BE49-F238E27FC236}">
                  <a16:creationId xmlns:a16="http://schemas.microsoft.com/office/drawing/2014/main" xmlns="" id="{E413C4E2-D78E-49B4-B75D-F1BDD19E4BE2}"/>
                </a:ext>
              </a:extLst>
            </p:cNvPr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20709">
              <a:extLst>
                <a:ext uri="{FF2B5EF4-FFF2-40B4-BE49-F238E27FC236}">
                  <a16:creationId xmlns:a16="http://schemas.microsoft.com/office/drawing/2014/main" xmlns="" id="{DEC5A716-1FA6-4F5E-8F0E-71BB9EED0A1A}"/>
                </a:ext>
              </a:extLst>
            </p:cNvPr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0710">
              <a:extLst>
                <a:ext uri="{FF2B5EF4-FFF2-40B4-BE49-F238E27FC236}">
                  <a16:creationId xmlns:a16="http://schemas.microsoft.com/office/drawing/2014/main" xmlns="" id="{AE45BFF1-02A4-4030-86FA-482B6525C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0716">
              <a:extLst>
                <a:ext uri="{FF2B5EF4-FFF2-40B4-BE49-F238E27FC236}">
                  <a16:creationId xmlns:a16="http://schemas.microsoft.com/office/drawing/2014/main" xmlns="" id="{5000B2E9-D3EE-45E3-836A-603A6A90A36C}"/>
                </a:ext>
              </a:extLst>
            </p:cNvPr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0717">
              <a:extLst>
                <a:ext uri="{FF2B5EF4-FFF2-40B4-BE49-F238E27FC236}">
                  <a16:creationId xmlns:a16="http://schemas.microsoft.com/office/drawing/2014/main" xmlns="" id="{B0089374-5651-4E0A-9614-234D01A13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0718">
              <a:extLst>
                <a:ext uri="{FF2B5EF4-FFF2-40B4-BE49-F238E27FC236}">
                  <a16:creationId xmlns:a16="http://schemas.microsoft.com/office/drawing/2014/main" xmlns="" id="{511A9C6A-4942-4422-B033-76938EF391B3}"/>
                </a:ext>
              </a:extLst>
            </p:cNvPr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0719">
              <a:extLst>
                <a:ext uri="{FF2B5EF4-FFF2-40B4-BE49-F238E27FC236}">
                  <a16:creationId xmlns:a16="http://schemas.microsoft.com/office/drawing/2014/main" xmlns="" id="{0BD7E2D7-0A75-4B69-BD78-67686CB36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20720">
              <a:extLst>
                <a:ext uri="{FF2B5EF4-FFF2-40B4-BE49-F238E27FC236}">
                  <a16:creationId xmlns:a16="http://schemas.microsoft.com/office/drawing/2014/main" xmlns="" id="{58AD4637-9296-44F6-8CC3-9391BCA42CD6}"/>
                </a:ext>
              </a:extLst>
            </p:cNvPr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20721">
              <a:extLst>
                <a:ext uri="{FF2B5EF4-FFF2-40B4-BE49-F238E27FC236}">
                  <a16:creationId xmlns:a16="http://schemas.microsoft.com/office/drawing/2014/main" xmlns="" id="{8D26D798-0A05-4D73-8033-B3A61F1E69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20722">
              <a:extLst>
                <a:ext uri="{FF2B5EF4-FFF2-40B4-BE49-F238E27FC236}">
                  <a16:creationId xmlns:a16="http://schemas.microsoft.com/office/drawing/2014/main" xmlns="" id="{CE1F9D26-41AD-4DB2-8D41-4DB0166371F8}"/>
                </a:ext>
              </a:extLst>
            </p:cNvPr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20723">
              <a:extLst>
                <a:ext uri="{FF2B5EF4-FFF2-40B4-BE49-F238E27FC236}">
                  <a16:creationId xmlns:a16="http://schemas.microsoft.com/office/drawing/2014/main" xmlns="" id="{87752910-0BE4-43CA-9DE5-4A2570AE4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20724">
              <a:extLst>
                <a:ext uri="{FF2B5EF4-FFF2-40B4-BE49-F238E27FC236}">
                  <a16:creationId xmlns:a16="http://schemas.microsoft.com/office/drawing/2014/main" xmlns="" id="{3D05A997-33C4-4F1F-A241-B1360C933112}"/>
                </a:ext>
              </a:extLst>
            </p:cNvPr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xmlns="" id="{CB99E43A-81D0-479F-B8AD-3BD6114437E1}"/>
                </a:ext>
              </a:extLst>
            </p:cNvPr>
            <p:cNvCxnSpPr>
              <a:stCxn id="37" idx="2"/>
              <a:endCxn id="7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xmlns="" id="{D01160A8-F91B-400B-883A-0CB41F0AC9FA}"/>
                </a:ext>
              </a:extLst>
            </p:cNvPr>
            <p:cNvCxnSpPr>
              <a:stCxn id="51" idx="2"/>
              <a:endCxn id="7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eform 20292">
              <a:extLst>
                <a:ext uri="{FF2B5EF4-FFF2-40B4-BE49-F238E27FC236}">
                  <a16:creationId xmlns:a16="http://schemas.microsoft.com/office/drawing/2014/main" xmlns="" id="{FB281A01-F53D-4779-A9BB-B5738F6FF7CE}"/>
                </a:ext>
              </a:extLst>
            </p:cNvPr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xmlns="" id="{24C8380D-8E6C-47EB-908C-38F5A99891D8}"/>
              </a:ext>
            </a:extLst>
          </p:cNvPr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98" name="Freeform 20113">
              <a:extLst>
                <a:ext uri="{FF2B5EF4-FFF2-40B4-BE49-F238E27FC236}">
                  <a16:creationId xmlns:a16="http://schemas.microsoft.com/office/drawing/2014/main" xmlns="" id="{F3D751CC-7059-4806-9FD7-A03F98236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20173">
              <a:extLst>
                <a:ext uri="{FF2B5EF4-FFF2-40B4-BE49-F238E27FC236}">
                  <a16:creationId xmlns:a16="http://schemas.microsoft.com/office/drawing/2014/main" xmlns="" id="{4D9D7705-A123-4DD0-BA24-C479D4CEC90B}"/>
                </a:ext>
              </a:extLst>
            </p:cNvPr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20175">
              <a:extLst>
                <a:ext uri="{FF2B5EF4-FFF2-40B4-BE49-F238E27FC236}">
                  <a16:creationId xmlns:a16="http://schemas.microsoft.com/office/drawing/2014/main" xmlns="" id="{EA4FEDDD-D102-48F1-8749-78AC05B37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20176">
              <a:extLst>
                <a:ext uri="{FF2B5EF4-FFF2-40B4-BE49-F238E27FC236}">
                  <a16:creationId xmlns:a16="http://schemas.microsoft.com/office/drawing/2014/main" xmlns="" id="{F9441EE5-8387-4429-971E-70BDE541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20177">
              <a:extLst>
                <a:ext uri="{FF2B5EF4-FFF2-40B4-BE49-F238E27FC236}">
                  <a16:creationId xmlns:a16="http://schemas.microsoft.com/office/drawing/2014/main" xmlns="" id="{F02DC8BE-DF79-4DB6-82CD-4D989CE8E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20178">
              <a:extLst>
                <a:ext uri="{FF2B5EF4-FFF2-40B4-BE49-F238E27FC236}">
                  <a16:creationId xmlns:a16="http://schemas.microsoft.com/office/drawing/2014/main" xmlns="" id="{B519A665-AC3C-48F8-BB0A-416B2BD663EF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20179">
              <a:extLst>
                <a:ext uri="{FF2B5EF4-FFF2-40B4-BE49-F238E27FC236}">
                  <a16:creationId xmlns:a16="http://schemas.microsoft.com/office/drawing/2014/main" xmlns="" id="{D867BC3D-F353-48F2-A04A-3B111C820AA3}"/>
                </a:ext>
              </a:extLst>
            </p:cNvPr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20180">
              <a:extLst>
                <a:ext uri="{FF2B5EF4-FFF2-40B4-BE49-F238E27FC236}">
                  <a16:creationId xmlns:a16="http://schemas.microsoft.com/office/drawing/2014/main" xmlns="" id="{ED3E65A1-C4B9-4425-A225-814DF2A65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20181">
              <a:extLst>
                <a:ext uri="{FF2B5EF4-FFF2-40B4-BE49-F238E27FC236}">
                  <a16:creationId xmlns:a16="http://schemas.microsoft.com/office/drawing/2014/main" xmlns="" id="{D5BF8F38-F8D2-47B8-B34F-8B468FF88AEF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20182">
              <a:extLst>
                <a:ext uri="{FF2B5EF4-FFF2-40B4-BE49-F238E27FC236}">
                  <a16:creationId xmlns:a16="http://schemas.microsoft.com/office/drawing/2014/main" xmlns="" id="{405A13E0-C430-41FF-8DDD-F3B0ACF00CF4}"/>
                </a:ext>
              </a:extLst>
            </p:cNvPr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20183">
              <a:extLst>
                <a:ext uri="{FF2B5EF4-FFF2-40B4-BE49-F238E27FC236}">
                  <a16:creationId xmlns:a16="http://schemas.microsoft.com/office/drawing/2014/main" xmlns="" id="{63C945F8-6AE0-434D-84C2-81724AF40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20184">
              <a:extLst>
                <a:ext uri="{FF2B5EF4-FFF2-40B4-BE49-F238E27FC236}">
                  <a16:creationId xmlns:a16="http://schemas.microsoft.com/office/drawing/2014/main" xmlns="" id="{E69B53E1-6C4F-4667-AFB0-FC6F8CB29F0D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20185">
              <a:extLst>
                <a:ext uri="{FF2B5EF4-FFF2-40B4-BE49-F238E27FC236}">
                  <a16:creationId xmlns:a16="http://schemas.microsoft.com/office/drawing/2014/main" xmlns="" id="{34C60F54-0F49-4615-9CEE-C0C60337CF5E}"/>
                </a:ext>
              </a:extLst>
            </p:cNvPr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20186">
              <a:extLst>
                <a:ext uri="{FF2B5EF4-FFF2-40B4-BE49-F238E27FC236}">
                  <a16:creationId xmlns:a16="http://schemas.microsoft.com/office/drawing/2014/main" xmlns="" id="{C9E375DD-7DE7-4359-B196-427F17EFF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20187">
              <a:extLst>
                <a:ext uri="{FF2B5EF4-FFF2-40B4-BE49-F238E27FC236}">
                  <a16:creationId xmlns:a16="http://schemas.microsoft.com/office/drawing/2014/main" xmlns="" id="{6D649FB1-AA64-4DE5-BBD6-F7D182858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20188">
              <a:extLst>
                <a:ext uri="{FF2B5EF4-FFF2-40B4-BE49-F238E27FC236}">
                  <a16:creationId xmlns:a16="http://schemas.microsoft.com/office/drawing/2014/main" xmlns="" id="{B7CE3CA2-8288-4B93-B884-27B46E6DA4E9}"/>
                </a:ext>
              </a:extLst>
            </p:cNvPr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20189">
              <a:extLst>
                <a:ext uri="{FF2B5EF4-FFF2-40B4-BE49-F238E27FC236}">
                  <a16:creationId xmlns:a16="http://schemas.microsoft.com/office/drawing/2014/main" xmlns="" id="{FE6110CD-CE26-49D0-930A-ED1D02A3A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20190">
              <a:extLst>
                <a:ext uri="{FF2B5EF4-FFF2-40B4-BE49-F238E27FC236}">
                  <a16:creationId xmlns:a16="http://schemas.microsoft.com/office/drawing/2014/main" xmlns="" id="{389B25A1-52D2-425A-9A1A-52CD8FFE6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20191">
              <a:extLst>
                <a:ext uri="{FF2B5EF4-FFF2-40B4-BE49-F238E27FC236}">
                  <a16:creationId xmlns:a16="http://schemas.microsoft.com/office/drawing/2014/main" xmlns="" id="{DE3739B2-3F0A-4344-B592-D7853776B096}"/>
                </a:ext>
              </a:extLst>
            </p:cNvPr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20192">
              <a:extLst>
                <a:ext uri="{FF2B5EF4-FFF2-40B4-BE49-F238E27FC236}">
                  <a16:creationId xmlns:a16="http://schemas.microsoft.com/office/drawing/2014/main" xmlns="" id="{55CA7CC7-2203-4EE7-8446-214933E17840}"/>
                </a:ext>
              </a:extLst>
            </p:cNvPr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20193">
              <a:extLst>
                <a:ext uri="{FF2B5EF4-FFF2-40B4-BE49-F238E27FC236}">
                  <a16:creationId xmlns:a16="http://schemas.microsoft.com/office/drawing/2014/main" xmlns="" id="{C9436B3E-F43F-4E48-B55C-232911BF7461}"/>
                </a:ext>
              </a:extLst>
            </p:cNvPr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20194">
              <a:extLst>
                <a:ext uri="{FF2B5EF4-FFF2-40B4-BE49-F238E27FC236}">
                  <a16:creationId xmlns:a16="http://schemas.microsoft.com/office/drawing/2014/main" xmlns="" id="{4D7AA26F-9056-4118-8C2C-8791B1477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20196">
              <a:extLst>
                <a:ext uri="{FF2B5EF4-FFF2-40B4-BE49-F238E27FC236}">
                  <a16:creationId xmlns:a16="http://schemas.microsoft.com/office/drawing/2014/main" xmlns="" id="{2577A5AD-9FEA-4694-9CCD-919A0302436D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20197">
              <a:extLst>
                <a:ext uri="{FF2B5EF4-FFF2-40B4-BE49-F238E27FC236}">
                  <a16:creationId xmlns:a16="http://schemas.microsoft.com/office/drawing/2014/main" xmlns="" id="{2F5DFB50-D145-4F1F-B507-BAE0CBEE33F3}"/>
                </a:ext>
              </a:extLst>
            </p:cNvPr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20198">
              <a:extLst>
                <a:ext uri="{FF2B5EF4-FFF2-40B4-BE49-F238E27FC236}">
                  <a16:creationId xmlns:a16="http://schemas.microsoft.com/office/drawing/2014/main" xmlns="" id="{32685C4B-1E4A-4F59-8328-4B5822870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20199">
              <a:extLst>
                <a:ext uri="{FF2B5EF4-FFF2-40B4-BE49-F238E27FC236}">
                  <a16:creationId xmlns:a16="http://schemas.microsoft.com/office/drawing/2014/main" xmlns="" id="{FFE47A54-B735-459C-A5FF-FC42F80A23C7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20200">
              <a:extLst>
                <a:ext uri="{FF2B5EF4-FFF2-40B4-BE49-F238E27FC236}">
                  <a16:creationId xmlns:a16="http://schemas.microsoft.com/office/drawing/2014/main" xmlns="" id="{D8A0AF62-0061-4B2D-A5E5-EC5915E924CC}"/>
                </a:ext>
              </a:extLst>
            </p:cNvPr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20201">
              <a:extLst>
                <a:ext uri="{FF2B5EF4-FFF2-40B4-BE49-F238E27FC236}">
                  <a16:creationId xmlns:a16="http://schemas.microsoft.com/office/drawing/2014/main" xmlns="" id="{7D43516E-370A-4C95-B000-38DF384E2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20204">
              <a:extLst>
                <a:ext uri="{FF2B5EF4-FFF2-40B4-BE49-F238E27FC236}">
                  <a16:creationId xmlns:a16="http://schemas.microsoft.com/office/drawing/2014/main" xmlns="" id="{3F9AD541-71A6-48B1-8777-1062D9BC0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20205">
              <a:extLst>
                <a:ext uri="{FF2B5EF4-FFF2-40B4-BE49-F238E27FC236}">
                  <a16:creationId xmlns:a16="http://schemas.microsoft.com/office/drawing/2014/main" xmlns="" id="{2B1EF791-C699-47E0-91BE-550553B1E4B9}"/>
                </a:ext>
              </a:extLst>
            </p:cNvPr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20206">
              <a:extLst>
                <a:ext uri="{FF2B5EF4-FFF2-40B4-BE49-F238E27FC236}">
                  <a16:creationId xmlns:a16="http://schemas.microsoft.com/office/drawing/2014/main" xmlns="" id="{98DCEA5F-4FE2-4756-947A-0904E0E473FE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20207">
              <a:extLst>
                <a:ext uri="{FF2B5EF4-FFF2-40B4-BE49-F238E27FC236}">
                  <a16:creationId xmlns:a16="http://schemas.microsoft.com/office/drawing/2014/main" xmlns="" id="{4F7093FE-5B9E-4C38-B779-FAD4C19A97E6}"/>
                </a:ext>
              </a:extLst>
            </p:cNvPr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20208">
              <a:extLst>
                <a:ext uri="{FF2B5EF4-FFF2-40B4-BE49-F238E27FC236}">
                  <a16:creationId xmlns:a16="http://schemas.microsoft.com/office/drawing/2014/main" xmlns="" id="{444C046E-B549-4186-9B23-E951925B5640}"/>
                </a:ext>
              </a:extLst>
            </p:cNvPr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20209">
              <a:extLst>
                <a:ext uri="{FF2B5EF4-FFF2-40B4-BE49-F238E27FC236}">
                  <a16:creationId xmlns:a16="http://schemas.microsoft.com/office/drawing/2014/main" xmlns="" id="{93EB72C3-600B-4FAB-9432-FA46472563CF}"/>
                </a:ext>
              </a:extLst>
            </p:cNvPr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20210">
              <a:extLst>
                <a:ext uri="{FF2B5EF4-FFF2-40B4-BE49-F238E27FC236}">
                  <a16:creationId xmlns:a16="http://schemas.microsoft.com/office/drawing/2014/main" xmlns="" id="{9B5857DE-A071-4314-8B64-6E1C1DA90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20213">
              <a:extLst>
                <a:ext uri="{FF2B5EF4-FFF2-40B4-BE49-F238E27FC236}">
                  <a16:creationId xmlns:a16="http://schemas.microsoft.com/office/drawing/2014/main" xmlns="" id="{AEE7A2FB-F918-40C0-80D4-93D51742CA91}"/>
                </a:ext>
              </a:extLst>
            </p:cNvPr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20215">
              <a:extLst>
                <a:ext uri="{FF2B5EF4-FFF2-40B4-BE49-F238E27FC236}">
                  <a16:creationId xmlns:a16="http://schemas.microsoft.com/office/drawing/2014/main" xmlns="" id="{ECA5505B-A301-4641-A343-23B4B95E1785}"/>
                </a:ext>
              </a:extLst>
            </p:cNvPr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20216">
              <a:extLst>
                <a:ext uri="{FF2B5EF4-FFF2-40B4-BE49-F238E27FC236}">
                  <a16:creationId xmlns:a16="http://schemas.microsoft.com/office/drawing/2014/main" xmlns="" id="{D673F888-17D4-4F16-AC29-0004235FE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20217">
              <a:extLst>
                <a:ext uri="{FF2B5EF4-FFF2-40B4-BE49-F238E27FC236}">
                  <a16:creationId xmlns:a16="http://schemas.microsoft.com/office/drawing/2014/main" xmlns="" id="{2E17D3F7-820D-4C60-88FA-AB7F0863E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20218">
              <a:extLst>
                <a:ext uri="{FF2B5EF4-FFF2-40B4-BE49-F238E27FC236}">
                  <a16:creationId xmlns:a16="http://schemas.microsoft.com/office/drawing/2014/main" xmlns="" id="{33B11869-A18B-47D3-B5E0-D3CE2516A812}"/>
                </a:ext>
              </a:extLst>
            </p:cNvPr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20219">
              <a:extLst>
                <a:ext uri="{FF2B5EF4-FFF2-40B4-BE49-F238E27FC236}">
                  <a16:creationId xmlns:a16="http://schemas.microsoft.com/office/drawing/2014/main" xmlns="" id="{C60C7A24-EB74-42CA-A01E-AD9316315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20223">
              <a:extLst>
                <a:ext uri="{FF2B5EF4-FFF2-40B4-BE49-F238E27FC236}">
                  <a16:creationId xmlns:a16="http://schemas.microsoft.com/office/drawing/2014/main" xmlns="" id="{D6B5506C-1DF5-47BE-88C5-9519BDEECE4D}"/>
                </a:ext>
              </a:extLst>
            </p:cNvPr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20224">
              <a:extLst>
                <a:ext uri="{FF2B5EF4-FFF2-40B4-BE49-F238E27FC236}">
                  <a16:creationId xmlns:a16="http://schemas.microsoft.com/office/drawing/2014/main" xmlns="" id="{DDF77915-0B74-4618-865E-F653F9E7E533}"/>
                </a:ext>
              </a:extLst>
            </p:cNvPr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20225">
              <a:extLst>
                <a:ext uri="{FF2B5EF4-FFF2-40B4-BE49-F238E27FC236}">
                  <a16:creationId xmlns:a16="http://schemas.microsoft.com/office/drawing/2014/main" xmlns="" id="{78B87CE3-6E8E-4AD4-8CFD-907469191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20231">
              <a:extLst>
                <a:ext uri="{FF2B5EF4-FFF2-40B4-BE49-F238E27FC236}">
                  <a16:creationId xmlns:a16="http://schemas.microsoft.com/office/drawing/2014/main" xmlns="" id="{E70011B6-53B5-4630-A69D-CB8744EA3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20252">
              <a:extLst>
                <a:ext uri="{FF2B5EF4-FFF2-40B4-BE49-F238E27FC236}">
                  <a16:creationId xmlns:a16="http://schemas.microsoft.com/office/drawing/2014/main" xmlns="" id="{4532AAE9-7C42-41C7-B9B5-FE9D604C61A8}"/>
                </a:ext>
              </a:extLst>
            </p:cNvPr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20253">
              <a:extLst>
                <a:ext uri="{FF2B5EF4-FFF2-40B4-BE49-F238E27FC236}">
                  <a16:creationId xmlns:a16="http://schemas.microsoft.com/office/drawing/2014/main" xmlns="" id="{B5CB4E13-9434-4503-B60A-8C786EABD729}"/>
                </a:ext>
              </a:extLst>
            </p:cNvPr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20254">
              <a:extLst>
                <a:ext uri="{FF2B5EF4-FFF2-40B4-BE49-F238E27FC236}">
                  <a16:creationId xmlns:a16="http://schemas.microsoft.com/office/drawing/2014/main" xmlns="" id="{A2535892-5D3F-47BD-9D41-9E528ACA1910}"/>
                </a:ext>
              </a:extLst>
            </p:cNvPr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20256">
              <a:extLst>
                <a:ext uri="{FF2B5EF4-FFF2-40B4-BE49-F238E27FC236}">
                  <a16:creationId xmlns:a16="http://schemas.microsoft.com/office/drawing/2014/main" xmlns="" id="{EA4A0619-8B41-4A1D-8E78-0616DA363AB7}"/>
                </a:ext>
              </a:extLst>
            </p:cNvPr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20257">
              <a:extLst>
                <a:ext uri="{FF2B5EF4-FFF2-40B4-BE49-F238E27FC236}">
                  <a16:creationId xmlns:a16="http://schemas.microsoft.com/office/drawing/2014/main" xmlns="" id="{459C7694-2A86-4C5C-A264-2DF551C9E358}"/>
                </a:ext>
              </a:extLst>
            </p:cNvPr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20258">
              <a:extLst>
                <a:ext uri="{FF2B5EF4-FFF2-40B4-BE49-F238E27FC236}">
                  <a16:creationId xmlns:a16="http://schemas.microsoft.com/office/drawing/2014/main" xmlns="" id="{3B98CB2E-9684-410B-9ED3-B328D8ECD097}"/>
                </a:ext>
              </a:extLst>
            </p:cNvPr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20259">
              <a:extLst>
                <a:ext uri="{FF2B5EF4-FFF2-40B4-BE49-F238E27FC236}">
                  <a16:creationId xmlns:a16="http://schemas.microsoft.com/office/drawing/2014/main" xmlns="" id="{0B424FBA-E7A6-4045-8850-C5B3B67E15D4}"/>
                </a:ext>
              </a:extLst>
            </p:cNvPr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20260">
              <a:extLst>
                <a:ext uri="{FF2B5EF4-FFF2-40B4-BE49-F238E27FC236}">
                  <a16:creationId xmlns:a16="http://schemas.microsoft.com/office/drawing/2014/main" xmlns="" id="{39852451-9D32-46F3-96D1-B895A9A2B4DD}"/>
                </a:ext>
              </a:extLst>
            </p:cNvPr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20262">
              <a:extLst>
                <a:ext uri="{FF2B5EF4-FFF2-40B4-BE49-F238E27FC236}">
                  <a16:creationId xmlns:a16="http://schemas.microsoft.com/office/drawing/2014/main" xmlns="" id="{7DFD80A3-611B-4AFD-8F8A-39E6665E5FD5}"/>
                </a:ext>
              </a:extLst>
            </p:cNvPr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20263">
              <a:extLst>
                <a:ext uri="{FF2B5EF4-FFF2-40B4-BE49-F238E27FC236}">
                  <a16:creationId xmlns:a16="http://schemas.microsoft.com/office/drawing/2014/main" xmlns="" id="{AD5C9FD8-45E0-4E0F-B2A6-8A6E07878A79}"/>
                </a:ext>
              </a:extLst>
            </p:cNvPr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20292">
              <a:extLst>
                <a:ext uri="{FF2B5EF4-FFF2-40B4-BE49-F238E27FC236}">
                  <a16:creationId xmlns:a16="http://schemas.microsoft.com/office/drawing/2014/main" xmlns="" id="{B97896EF-973B-4029-8071-8864EACFA381}"/>
                </a:ext>
              </a:extLst>
            </p:cNvPr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20293">
              <a:extLst>
                <a:ext uri="{FF2B5EF4-FFF2-40B4-BE49-F238E27FC236}">
                  <a16:creationId xmlns:a16="http://schemas.microsoft.com/office/drawing/2014/main" xmlns="" id="{AE3F8BF9-428E-44B6-9B1D-03C05F34D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20294">
              <a:extLst>
                <a:ext uri="{FF2B5EF4-FFF2-40B4-BE49-F238E27FC236}">
                  <a16:creationId xmlns:a16="http://schemas.microsoft.com/office/drawing/2014/main" xmlns="" id="{8A89165F-7384-46E8-8FFF-E9C659DDED74}"/>
                </a:ext>
              </a:extLst>
            </p:cNvPr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20295">
              <a:extLst>
                <a:ext uri="{FF2B5EF4-FFF2-40B4-BE49-F238E27FC236}">
                  <a16:creationId xmlns:a16="http://schemas.microsoft.com/office/drawing/2014/main" xmlns="" id="{3D1623C3-F433-47E9-9FA3-AEABAF2BB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20296">
              <a:extLst>
                <a:ext uri="{FF2B5EF4-FFF2-40B4-BE49-F238E27FC236}">
                  <a16:creationId xmlns:a16="http://schemas.microsoft.com/office/drawing/2014/main" xmlns="" id="{AB9B90B9-296C-4E9A-A72A-6192402EEE4E}"/>
                </a:ext>
              </a:extLst>
            </p:cNvPr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20297">
              <a:extLst>
                <a:ext uri="{FF2B5EF4-FFF2-40B4-BE49-F238E27FC236}">
                  <a16:creationId xmlns:a16="http://schemas.microsoft.com/office/drawing/2014/main" xmlns="" id="{A5AEDAE8-B63C-42C1-8862-4D1DE03A5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20298">
              <a:extLst>
                <a:ext uri="{FF2B5EF4-FFF2-40B4-BE49-F238E27FC236}">
                  <a16:creationId xmlns:a16="http://schemas.microsoft.com/office/drawing/2014/main" xmlns="" id="{5C756244-1380-447D-9040-85D09D928E60}"/>
                </a:ext>
              </a:extLst>
            </p:cNvPr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20299">
              <a:extLst>
                <a:ext uri="{FF2B5EF4-FFF2-40B4-BE49-F238E27FC236}">
                  <a16:creationId xmlns:a16="http://schemas.microsoft.com/office/drawing/2014/main" xmlns="" id="{C74CD98F-DB69-4658-8BFC-EF150FB85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20306">
              <a:extLst>
                <a:ext uri="{FF2B5EF4-FFF2-40B4-BE49-F238E27FC236}">
                  <a16:creationId xmlns:a16="http://schemas.microsoft.com/office/drawing/2014/main" xmlns="" id="{1F3EFCF4-7A0D-4D54-9F3D-0AD1BB7A5972}"/>
                </a:ext>
              </a:extLst>
            </p:cNvPr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20307">
              <a:extLst>
                <a:ext uri="{FF2B5EF4-FFF2-40B4-BE49-F238E27FC236}">
                  <a16:creationId xmlns:a16="http://schemas.microsoft.com/office/drawing/2014/main" xmlns="" id="{FDD4B0BC-318C-4AA0-B355-91EF54B95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20308">
              <a:extLst>
                <a:ext uri="{FF2B5EF4-FFF2-40B4-BE49-F238E27FC236}">
                  <a16:creationId xmlns:a16="http://schemas.microsoft.com/office/drawing/2014/main" xmlns="" id="{A84ED91E-DDC7-4FB9-851D-A52849A4D301}"/>
                </a:ext>
              </a:extLst>
            </p:cNvPr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20309">
              <a:extLst>
                <a:ext uri="{FF2B5EF4-FFF2-40B4-BE49-F238E27FC236}">
                  <a16:creationId xmlns:a16="http://schemas.microsoft.com/office/drawing/2014/main" xmlns="" id="{9B129AF3-B7E7-4C1C-B8BD-2241BE116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20310">
              <a:extLst>
                <a:ext uri="{FF2B5EF4-FFF2-40B4-BE49-F238E27FC236}">
                  <a16:creationId xmlns:a16="http://schemas.microsoft.com/office/drawing/2014/main" xmlns="" id="{957EA9C1-8CE2-40B5-A045-5F9A9DA32F0A}"/>
                </a:ext>
              </a:extLst>
            </p:cNvPr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20312">
              <a:extLst>
                <a:ext uri="{FF2B5EF4-FFF2-40B4-BE49-F238E27FC236}">
                  <a16:creationId xmlns:a16="http://schemas.microsoft.com/office/drawing/2014/main" xmlns="" id="{85DCA704-6EFE-4ACE-A36F-172AE4350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20313">
              <a:extLst>
                <a:ext uri="{FF2B5EF4-FFF2-40B4-BE49-F238E27FC236}">
                  <a16:creationId xmlns:a16="http://schemas.microsoft.com/office/drawing/2014/main" xmlns="" id="{BF873867-3F7D-435C-98AC-C254D189E0EA}"/>
                </a:ext>
              </a:extLst>
            </p:cNvPr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20314">
              <a:extLst>
                <a:ext uri="{FF2B5EF4-FFF2-40B4-BE49-F238E27FC236}">
                  <a16:creationId xmlns:a16="http://schemas.microsoft.com/office/drawing/2014/main" xmlns="" id="{12CBFB26-CC0C-4DA4-8028-48432AFD2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20315">
              <a:extLst>
                <a:ext uri="{FF2B5EF4-FFF2-40B4-BE49-F238E27FC236}">
                  <a16:creationId xmlns:a16="http://schemas.microsoft.com/office/drawing/2014/main" xmlns="" id="{157EEE33-FCF7-4FDE-A1BC-94F1543EE402}"/>
                </a:ext>
              </a:extLst>
            </p:cNvPr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20316">
              <a:extLst>
                <a:ext uri="{FF2B5EF4-FFF2-40B4-BE49-F238E27FC236}">
                  <a16:creationId xmlns:a16="http://schemas.microsoft.com/office/drawing/2014/main" xmlns="" id="{01031274-A385-42A9-BFAE-8220BD47A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20317">
              <a:extLst>
                <a:ext uri="{FF2B5EF4-FFF2-40B4-BE49-F238E27FC236}">
                  <a16:creationId xmlns:a16="http://schemas.microsoft.com/office/drawing/2014/main" xmlns="" id="{8DDC304F-3CC3-469B-9A4F-52131A19B3D4}"/>
                </a:ext>
              </a:extLst>
            </p:cNvPr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20318">
              <a:extLst>
                <a:ext uri="{FF2B5EF4-FFF2-40B4-BE49-F238E27FC236}">
                  <a16:creationId xmlns:a16="http://schemas.microsoft.com/office/drawing/2014/main" xmlns="" id="{979237A1-47BA-438C-A8BF-3E8234E05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20423">
              <a:extLst>
                <a:ext uri="{FF2B5EF4-FFF2-40B4-BE49-F238E27FC236}">
                  <a16:creationId xmlns:a16="http://schemas.microsoft.com/office/drawing/2014/main" xmlns="" id="{315EE0A8-6C5A-480F-9C98-90C773269830}"/>
                </a:ext>
              </a:extLst>
            </p:cNvPr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20541">
              <a:extLst>
                <a:ext uri="{FF2B5EF4-FFF2-40B4-BE49-F238E27FC236}">
                  <a16:creationId xmlns:a16="http://schemas.microsoft.com/office/drawing/2014/main" xmlns="" id="{6851BD9A-0E50-4F8E-8AD4-96036B004A94}"/>
                </a:ext>
              </a:extLst>
            </p:cNvPr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20648">
              <a:extLst>
                <a:ext uri="{FF2B5EF4-FFF2-40B4-BE49-F238E27FC236}">
                  <a16:creationId xmlns:a16="http://schemas.microsoft.com/office/drawing/2014/main" xmlns="" id="{88161A9A-0130-4267-90FC-58E0CEB08244}"/>
                </a:ext>
              </a:extLst>
            </p:cNvPr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20654">
              <a:extLst>
                <a:ext uri="{FF2B5EF4-FFF2-40B4-BE49-F238E27FC236}">
                  <a16:creationId xmlns:a16="http://schemas.microsoft.com/office/drawing/2014/main" xmlns="" id="{4F227F7F-C4C8-4470-9E48-EEE763EF8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20656">
              <a:extLst>
                <a:ext uri="{FF2B5EF4-FFF2-40B4-BE49-F238E27FC236}">
                  <a16:creationId xmlns:a16="http://schemas.microsoft.com/office/drawing/2014/main" xmlns="" id="{3676122B-071D-43F8-82C1-05A8085FEC81}"/>
                </a:ext>
              </a:extLst>
            </p:cNvPr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20676">
              <a:extLst>
                <a:ext uri="{FF2B5EF4-FFF2-40B4-BE49-F238E27FC236}">
                  <a16:creationId xmlns:a16="http://schemas.microsoft.com/office/drawing/2014/main" xmlns="" id="{7E1C1C7C-0B5E-4571-89A8-E85E9BD0D2D1}"/>
                </a:ext>
              </a:extLst>
            </p:cNvPr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20677">
              <a:extLst>
                <a:ext uri="{FF2B5EF4-FFF2-40B4-BE49-F238E27FC236}">
                  <a16:creationId xmlns:a16="http://schemas.microsoft.com/office/drawing/2014/main" xmlns="" id="{EA9327F7-F3E3-4585-AA4D-3B4DB955058D}"/>
                </a:ext>
              </a:extLst>
            </p:cNvPr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20679">
              <a:extLst>
                <a:ext uri="{FF2B5EF4-FFF2-40B4-BE49-F238E27FC236}">
                  <a16:creationId xmlns:a16="http://schemas.microsoft.com/office/drawing/2014/main" xmlns="" id="{9F64F54C-2143-4F7F-94E5-F896B249FC80}"/>
                </a:ext>
              </a:extLst>
            </p:cNvPr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20680">
              <a:extLst>
                <a:ext uri="{FF2B5EF4-FFF2-40B4-BE49-F238E27FC236}">
                  <a16:creationId xmlns:a16="http://schemas.microsoft.com/office/drawing/2014/main" xmlns="" id="{3CA53268-4C8C-4107-BF26-135BFFCC0565}"/>
                </a:ext>
              </a:extLst>
            </p:cNvPr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20681">
              <a:extLst>
                <a:ext uri="{FF2B5EF4-FFF2-40B4-BE49-F238E27FC236}">
                  <a16:creationId xmlns:a16="http://schemas.microsoft.com/office/drawing/2014/main" xmlns="" id="{F700C421-C0CA-4B66-96F9-DE45A664923C}"/>
                </a:ext>
              </a:extLst>
            </p:cNvPr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20683">
              <a:extLst>
                <a:ext uri="{FF2B5EF4-FFF2-40B4-BE49-F238E27FC236}">
                  <a16:creationId xmlns:a16="http://schemas.microsoft.com/office/drawing/2014/main" xmlns="" id="{49760966-7CAC-41B6-9BA7-332E2EF499CA}"/>
                </a:ext>
              </a:extLst>
            </p:cNvPr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20684">
              <a:extLst>
                <a:ext uri="{FF2B5EF4-FFF2-40B4-BE49-F238E27FC236}">
                  <a16:creationId xmlns:a16="http://schemas.microsoft.com/office/drawing/2014/main" xmlns="" id="{B3F395FE-E610-4A44-898F-D05FFBBB411E}"/>
                </a:ext>
              </a:extLst>
            </p:cNvPr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20709">
              <a:extLst>
                <a:ext uri="{FF2B5EF4-FFF2-40B4-BE49-F238E27FC236}">
                  <a16:creationId xmlns:a16="http://schemas.microsoft.com/office/drawing/2014/main" xmlns="" id="{A5BD627A-2C67-40A0-9845-1DAFE687E876}"/>
                </a:ext>
              </a:extLst>
            </p:cNvPr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20710">
              <a:extLst>
                <a:ext uri="{FF2B5EF4-FFF2-40B4-BE49-F238E27FC236}">
                  <a16:creationId xmlns:a16="http://schemas.microsoft.com/office/drawing/2014/main" xmlns="" id="{E853EA2D-D6BB-465E-8E8B-9420E93D3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20716">
              <a:extLst>
                <a:ext uri="{FF2B5EF4-FFF2-40B4-BE49-F238E27FC236}">
                  <a16:creationId xmlns:a16="http://schemas.microsoft.com/office/drawing/2014/main" xmlns="" id="{E737AF64-34A5-4AF6-ABCD-3C30DFE5B9BC}"/>
                </a:ext>
              </a:extLst>
            </p:cNvPr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20717">
              <a:extLst>
                <a:ext uri="{FF2B5EF4-FFF2-40B4-BE49-F238E27FC236}">
                  <a16:creationId xmlns:a16="http://schemas.microsoft.com/office/drawing/2014/main" xmlns="" id="{A40B4785-A4B8-4D94-BE7F-DC2B69283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20718">
              <a:extLst>
                <a:ext uri="{FF2B5EF4-FFF2-40B4-BE49-F238E27FC236}">
                  <a16:creationId xmlns:a16="http://schemas.microsoft.com/office/drawing/2014/main" xmlns="" id="{46A6E6DF-CC39-4F9E-9909-C803EFA4D614}"/>
                </a:ext>
              </a:extLst>
            </p:cNvPr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20719">
              <a:extLst>
                <a:ext uri="{FF2B5EF4-FFF2-40B4-BE49-F238E27FC236}">
                  <a16:creationId xmlns:a16="http://schemas.microsoft.com/office/drawing/2014/main" xmlns="" id="{63C354DA-E532-4B6C-8479-C056CA1FE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0720">
              <a:extLst>
                <a:ext uri="{FF2B5EF4-FFF2-40B4-BE49-F238E27FC236}">
                  <a16:creationId xmlns:a16="http://schemas.microsoft.com/office/drawing/2014/main" xmlns="" id="{B976A8CD-0E4F-4BEE-94D3-771DFB841994}"/>
                </a:ext>
              </a:extLst>
            </p:cNvPr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20721">
              <a:extLst>
                <a:ext uri="{FF2B5EF4-FFF2-40B4-BE49-F238E27FC236}">
                  <a16:creationId xmlns:a16="http://schemas.microsoft.com/office/drawing/2014/main" xmlns="" id="{6F95C0C6-55E3-4C1F-8400-F8DE4161D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20724">
              <a:extLst>
                <a:ext uri="{FF2B5EF4-FFF2-40B4-BE49-F238E27FC236}">
                  <a16:creationId xmlns:a16="http://schemas.microsoft.com/office/drawing/2014/main" xmlns="" id="{422BF568-B9CC-4F5D-BA59-8E3D4E76CD06}"/>
                </a:ext>
              </a:extLst>
            </p:cNvPr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20722">
              <a:extLst>
                <a:ext uri="{FF2B5EF4-FFF2-40B4-BE49-F238E27FC236}">
                  <a16:creationId xmlns:a16="http://schemas.microsoft.com/office/drawing/2014/main" xmlns="" id="{9BE68DE8-1218-4B1E-B8ED-88798898587C}"/>
                </a:ext>
              </a:extLst>
            </p:cNvPr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5" name="椭圆 194">
            <a:extLst>
              <a:ext uri="{FF2B5EF4-FFF2-40B4-BE49-F238E27FC236}">
                <a16:creationId xmlns:a16="http://schemas.microsoft.com/office/drawing/2014/main" xmlns="" id="{1AD6C054-6589-4A29-A8A2-B6C242409B74}"/>
              </a:ext>
            </a:extLst>
          </p:cNvPr>
          <p:cNvSpPr/>
          <p:nvPr/>
        </p:nvSpPr>
        <p:spPr>
          <a:xfrm>
            <a:off x="6016389" y="1993427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xmlns="" id="{E26AD269-EF27-4B35-9D5D-2D3388EA0B6F}"/>
              </a:ext>
            </a:extLst>
          </p:cNvPr>
          <p:cNvSpPr/>
          <p:nvPr/>
        </p:nvSpPr>
        <p:spPr>
          <a:xfrm>
            <a:off x="6016389" y="4508778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xmlns="" id="{A8EE8826-934D-4F1D-969C-494C238AEE2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xmlns="" id="{6FDC5975-EF65-4514-B4E8-E8315A50CBE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弦形 198">
            <a:extLst>
              <a:ext uri="{FF2B5EF4-FFF2-40B4-BE49-F238E27FC236}">
                <a16:creationId xmlns:a16="http://schemas.microsoft.com/office/drawing/2014/main" xmlns="" id="{2035D1EB-DF33-4489-86BC-F21A6D0EE332}"/>
              </a:ext>
            </a:extLst>
          </p:cNvPr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0" name="弦形 199">
            <a:extLst>
              <a:ext uri="{FF2B5EF4-FFF2-40B4-BE49-F238E27FC236}">
                <a16:creationId xmlns:a16="http://schemas.microsoft.com/office/drawing/2014/main" xmlns="" id="{61B248AD-5203-4BF9-8D42-1BC29089CD70}"/>
              </a:ext>
            </a:extLst>
          </p:cNvPr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1" name="Group 4">
            <a:extLst>
              <a:ext uri="{FF2B5EF4-FFF2-40B4-BE49-F238E27FC236}">
                <a16:creationId xmlns:a16="http://schemas.microsoft.com/office/drawing/2014/main" xmlns="" id="{FA5B921A-A2CE-4F12-B932-7A0C6FE66C4F}"/>
              </a:ext>
            </a:extLst>
          </p:cNvPr>
          <p:cNvGrpSpPr/>
          <p:nvPr/>
        </p:nvGrpSpPr>
        <p:grpSpPr>
          <a:xfrm>
            <a:off x="690243" y="3818659"/>
            <a:ext cx="5373597" cy="1056259"/>
            <a:chOff x="3503711" y="1287239"/>
            <a:chExt cx="7164797" cy="1408346"/>
          </a:xfrm>
        </p:grpSpPr>
        <p:sp>
          <p:nvSpPr>
            <p:cNvPr id="202" name="TextBox 108">
              <a:extLst>
                <a:ext uri="{FF2B5EF4-FFF2-40B4-BE49-F238E27FC236}">
                  <a16:creationId xmlns:a16="http://schemas.microsoft.com/office/drawing/2014/main" xmlns="" id="{DD2CBAB6-CEAE-4656-A06B-C8BF3A56B26E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203" name="Rectangle 2">
              <a:extLst>
                <a:ext uri="{FF2B5EF4-FFF2-40B4-BE49-F238E27FC236}">
                  <a16:creationId xmlns:a16="http://schemas.microsoft.com/office/drawing/2014/main" xmlns="" id="{76FEE83D-5AE9-480E-BF4D-7BF28EFAC01F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204" name="Group 4">
            <a:extLst>
              <a:ext uri="{FF2B5EF4-FFF2-40B4-BE49-F238E27FC236}">
                <a16:creationId xmlns:a16="http://schemas.microsoft.com/office/drawing/2014/main" xmlns="" id="{C37B50CA-8842-4ED3-8FBB-92B11979AE88}"/>
              </a:ext>
            </a:extLst>
          </p:cNvPr>
          <p:cNvGrpSpPr/>
          <p:nvPr/>
        </p:nvGrpSpPr>
        <p:grpSpPr>
          <a:xfrm>
            <a:off x="6350448" y="1417483"/>
            <a:ext cx="5373597" cy="1056259"/>
            <a:chOff x="3503711" y="1287239"/>
            <a:chExt cx="7164797" cy="1408346"/>
          </a:xfrm>
        </p:grpSpPr>
        <p:sp>
          <p:nvSpPr>
            <p:cNvPr id="205" name="TextBox 108">
              <a:extLst>
                <a:ext uri="{FF2B5EF4-FFF2-40B4-BE49-F238E27FC236}">
                  <a16:creationId xmlns:a16="http://schemas.microsoft.com/office/drawing/2014/main" xmlns="" id="{0CA568A6-D402-4EE0-8CDF-4C0FE4BDF5EA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此部分内容作为文字排版占位显示 （建议使用主题字体）如需更改请在（设置形状格式）菜单下（文本选项）中调整此部分内容作为文字排版占位显示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206" name="Rectangle 2">
              <a:extLst>
                <a:ext uri="{FF2B5EF4-FFF2-40B4-BE49-F238E27FC236}">
                  <a16:creationId xmlns:a16="http://schemas.microsoft.com/office/drawing/2014/main" xmlns="" id="{4E7B57AC-A5D4-4E2B-957C-621677C5B1A7}"/>
                </a:ext>
              </a:extLst>
            </p:cNvPr>
            <p:cNvSpPr/>
            <p:nvPr/>
          </p:nvSpPr>
          <p:spPr>
            <a:xfrm>
              <a:off x="5688111" y="1287239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3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49" dur="75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56" dur="75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/>
      <p:bldP spid="197" grpId="1"/>
      <p:bldP spid="199" grpId="0" animBg="1"/>
      <p:bldP spid="20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3304</Words>
  <Application>Microsoft Office PowerPoint</Application>
  <PresentationFormat>自定义</PresentationFormat>
  <Paragraphs>204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Windows User</cp:lastModifiedBy>
  <cp:revision>20</cp:revision>
  <dcterms:created xsi:type="dcterms:W3CDTF">2018-03-15T15:36:21Z</dcterms:created>
  <dcterms:modified xsi:type="dcterms:W3CDTF">2020-10-21T03:22:42Z</dcterms:modified>
  <cp:contentStatus>https:/shop410307923.taobao.com;</cp:contentStatus>
</cp:coreProperties>
</file>